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20"/>
  </p:notesMasterIdLst>
  <p:sldIdLst>
    <p:sldId id="274" r:id="rId2"/>
    <p:sldId id="258" r:id="rId3"/>
    <p:sldId id="262" r:id="rId4"/>
    <p:sldId id="321" r:id="rId5"/>
    <p:sldId id="285" r:id="rId6"/>
    <p:sldId id="261" r:id="rId7"/>
    <p:sldId id="312" r:id="rId8"/>
    <p:sldId id="313" r:id="rId9"/>
    <p:sldId id="259" r:id="rId10"/>
    <p:sldId id="256" r:id="rId11"/>
    <p:sldId id="322" r:id="rId12"/>
    <p:sldId id="260" r:id="rId13"/>
    <p:sldId id="308" r:id="rId14"/>
    <p:sldId id="318" r:id="rId15"/>
    <p:sldId id="278" r:id="rId16"/>
    <p:sldId id="320" r:id="rId17"/>
    <p:sldId id="323" r:id="rId18"/>
    <p:sldId id="286" r:id="rId19"/>
  </p:sldIdLst>
  <p:sldSz cx="9144000" cy="5143500" type="screen16x9"/>
  <p:notesSz cx="6858000" cy="9144000"/>
  <p:embeddedFontLst>
    <p:embeddedFont>
      <p:font typeface="Abel" panose="020B0600000101010101" charset="0"/>
      <p:regular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Cambria Math" panose="02040503050406030204" pitchFamily="18" charset="0"/>
      <p:regular r:id="rId24"/>
    </p:embeddedFont>
    <p:embeddedFont>
      <p:font typeface="Helvetica" panose="020B0604020202020204" pitchFamily="34" charset="0"/>
      <p:regular r:id="rId25"/>
      <p:bold r:id="rId26"/>
      <p:italic r:id="rId27"/>
      <p:boldItalic r:id="rId28"/>
    </p:embeddedFont>
    <p:embeddedFont>
      <p:font typeface="Poppins" panose="020B0600000101010101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4A50"/>
    <a:srgbClr val="FFB679"/>
    <a:srgbClr val="86ADFA"/>
    <a:srgbClr val="5088F7"/>
    <a:srgbClr val="FF8D2D"/>
    <a:srgbClr val="A5D5E5"/>
    <a:srgbClr val="6B919E"/>
    <a:srgbClr val="95C8DC"/>
    <a:srgbClr val="6FB4CF"/>
    <a:srgbClr val="8CC2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0E29EDD-1538-4D4B-A778-F5D6863778A6}">
  <a:tblStyle styleId="{30E29EDD-1538-4D4B-A778-F5D6863778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1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bcd4fe9472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bcd4fe9472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bbc2963555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bbc2963555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5882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bbdb670b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bbdb670b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bbc2963555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bbc2963555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424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bc99b2e56c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bc99b2e56c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38947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bcd4fe9472_0_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bcd4fe9472_0_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bcd4fe9472_0_1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6" name="Google Shape;1646;gbcd4fe9472_0_1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7248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bcd4fe9472_0_1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6" name="Google Shape;1646;gbcd4fe9472_0_1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9071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gbcd7bfbdab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3" name="Google Shape;2243;gbcd7bfbdab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bbc2963555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bbc2963555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bc99b2e56c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bc99b2e56c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bc99b2e56c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bc99b2e56c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6203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gbcd4fe9472_0_1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8" name="Google Shape;1818;gbcd4fe9472_0_1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bbdb670be0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bbdb670be0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bbdb670be0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bbdb670be0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5538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bbdb670be0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bbdb670be0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1010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bbc2963555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bbc2963555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>
            <a:off x="0" y="4373100"/>
            <a:ext cx="2999813" cy="295452"/>
          </a:xfrm>
          <a:custGeom>
            <a:avLst/>
            <a:gdLst/>
            <a:ahLst/>
            <a:cxnLst/>
            <a:rect l="l" t="t" r="r" b="b"/>
            <a:pathLst>
              <a:path w="45049" h="3952" extrusionOk="0">
                <a:moveTo>
                  <a:pt x="0" y="1"/>
                </a:moveTo>
                <a:lnTo>
                  <a:pt x="0" y="3952"/>
                </a:lnTo>
                <a:cubicBezTo>
                  <a:pt x="1610" y="3513"/>
                  <a:pt x="3220" y="3196"/>
                  <a:pt x="4854" y="3025"/>
                </a:cubicBezTo>
                <a:cubicBezTo>
                  <a:pt x="6659" y="2830"/>
                  <a:pt x="8482" y="2787"/>
                  <a:pt x="10308" y="2787"/>
                </a:cubicBezTo>
                <a:cubicBezTo>
                  <a:pt x="11728" y="2787"/>
                  <a:pt x="13151" y="2813"/>
                  <a:pt x="14567" y="2813"/>
                </a:cubicBezTo>
                <a:cubicBezTo>
                  <a:pt x="14972" y="2813"/>
                  <a:pt x="15377" y="2811"/>
                  <a:pt x="15780" y="2806"/>
                </a:cubicBezTo>
                <a:cubicBezTo>
                  <a:pt x="25609" y="2659"/>
                  <a:pt x="35268" y="586"/>
                  <a:pt x="45048" y="50"/>
                </a:cubicBezTo>
                <a:lnTo>
                  <a:pt x="45048" y="50"/>
                </a:lnTo>
                <a:cubicBezTo>
                  <a:pt x="41999" y="123"/>
                  <a:pt x="38926" y="172"/>
                  <a:pt x="35853" y="245"/>
                </a:cubicBezTo>
                <a:cubicBezTo>
                  <a:pt x="28195" y="391"/>
                  <a:pt x="20561" y="513"/>
                  <a:pt x="12902" y="635"/>
                </a:cubicBezTo>
                <a:cubicBezTo>
                  <a:pt x="11554" y="654"/>
                  <a:pt x="10201" y="673"/>
                  <a:pt x="8849" y="673"/>
                </a:cubicBezTo>
                <a:cubicBezTo>
                  <a:pt x="6754" y="673"/>
                  <a:pt x="4661" y="627"/>
                  <a:pt x="2586" y="464"/>
                </a:cubicBezTo>
                <a:cubicBezTo>
                  <a:pt x="1708" y="391"/>
                  <a:pt x="854" y="245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055400" y="364900"/>
            <a:ext cx="4088602" cy="349204"/>
          </a:xfrm>
          <a:custGeom>
            <a:avLst/>
            <a:gdLst/>
            <a:ahLst/>
            <a:cxnLst/>
            <a:rect l="l" t="t" r="r" b="b"/>
            <a:pathLst>
              <a:path w="74828" h="6391" extrusionOk="0">
                <a:moveTo>
                  <a:pt x="74828" y="0"/>
                </a:moveTo>
                <a:cubicBezTo>
                  <a:pt x="54536" y="1366"/>
                  <a:pt x="34146" y="1586"/>
                  <a:pt x="13756" y="1781"/>
                </a:cubicBezTo>
                <a:lnTo>
                  <a:pt x="27122" y="3098"/>
                </a:lnTo>
                <a:cubicBezTo>
                  <a:pt x="20189" y="3829"/>
                  <a:pt x="13243" y="4199"/>
                  <a:pt x="6292" y="4199"/>
                </a:cubicBezTo>
                <a:cubicBezTo>
                  <a:pt x="4195" y="4199"/>
                  <a:pt x="2098" y="4166"/>
                  <a:pt x="0" y="4098"/>
                </a:cubicBezTo>
                <a:lnTo>
                  <a:pt x="0" y="4098"/>
                </a:lnTo>
                <a:cubicBezTo>
                  <a:pt x="7559" y="5276"/>
                  <a:pt x="15184" y="5861"/>
                  <a:pt x="22816" y="5861"/>
                </a:cubicBezTo>
                <a:cubicBezTo>
                  <a:pt x="26561" y="5861"/>
                  <a:pt x="30307" y="5720"/>
                  <a:pt x="34048" y="5439"/>
                </a:cubicBezTo>
                <a:cubicBezTo>
                  <a:pt x="37487" y="5171"/>
                  <a:pt x="40926" y="4805"/>
                  <a:pt x="44390" y="4659"/>
                </a:cubicBezTo>
                <a:cubicBezTo>
                  <a:pt x="45675" y="4602"/>
                  <a:pt x="46963" y="4578"/>
                  <a:pt x="48252" y="4578"/>
                </a:cubicBezTo>
                <a:cubicBezTo>
                  <a:pt x="51364" y="4578"/>
                  <a:pt x="54480" y="4716"/>
                  <a:pt x="57584" y="4854"/>
                </a:cubicBezTo>
                <a:cubicBezTo>
                  <a:pt x="63340" y="5098"/>
                  <a:pt x="69243" y="5366"/>
                  <a:pt x="74828" y="6390"/>
                </a:cubicBezTo>
                <a:lnTo>
                  <a:pt x="748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812" y="4215775"/>
            <a:ext cx="9145628" cy="2754507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>
                  <a:alpha val="69411"/>
                </a:srgbClr>
              </a:gs>
              <a:gs pos="2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6"/>
          <p:cNvSpPr/>
          <p:nvPr/>
        </p:nvSpPr>
        <p:spPr>
          <a:xfrm>
            <a:off x="-439563" y="-419264"/>
            <a:ext cx="1167900" cy="1167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6"/>
          <p:cNvSpPr txBox="1">
            <a:spLocks noGrp="1"/>
          </p:cNvSpPr>
          <p:nvPr>
            <p:ph type="title" hasCustomPrompt="1"/>
          </p:nvPr>
        </p:nvSpPr>
        <p:spPr>
          <a:xfrm>
            <a:off x="2726150" y="994875"/>
            <a:ext cx="3691800" cy="8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57" name="Google Shape;357;p26"/>
          <p:cNvSpPr txBox="1">
            <a:spLocks noGrp="1"/>
          </p:cNvSpPr>
          <p:nvPr>
            <p:ph type="subTitle" idx="1"/>
          </p:nvPr>
        </p:nvSpPr>
        <p:spPr>
          <a:xfrm>
            <a:off x="2832000" y="1990925"/>
            <a:ext cx="3480000" cy="3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26"/>
          <p:cNvSpPr txBox="1">
            <a:spLocks noGrp="1"/>
          </p:cNvSpPr>
          <p:nvPr>
            <p:ph type="title" idx="2" hasCustomPrompt="1"/>
          </p:nvPr>
        </p:nvSpPr>
        <p:spPr>
          <a:xfrm>
            <a:off x="1023625" y="2844175"/>
            <a:ext cx="2859300" cy="8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59" name="Google Shape;359;p26"/>
          <p:cNvSpPr txBox="1">
            <a:spLocks noGrp="1"/>
          </p:cNvSpPr>
          <p:nvPr>
            <p:ph type="subTitle" idx="3"/>
          </p:nvPr>
        </p:nvSpPr>
        <p:spPr>
          <a:xfrm>
            <a:off x="713275" y="3840225"/>
            <a:ext cx="3480000" cy="3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6"/>
          <p:cNvSpPr txBox="1">
            <a:spLocks noGrp="1"/>
          </p:cNvSpPr>
          <p:nvPr>
            <p:ph type="title" idx="4" hasCustomPrompt="1"/>
          </p:nvPr>
        </p:nvSpPr>
        <p:spPr>
          <a:xfrm>
            <a:off x="5261075" y="2844175"/>
            <a:ext cx="2859300" cy="8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61" name="Google Shape;361;p26"/>
          <p:cNvSpPr txBox="1">
            <a:spLocks noGrp="1"/>
          </p:cNvSpPr>
          <p:nvPr>
            <p:ph type="subTitle" idx="5"/>
          </p:nvPr>
        </p:nvSpPr>
        <p:spPr>
          <a:xfrm>
            <a:off x="4950725" y="3840225"/>
            <a:ext cx="3480000" cy="3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26"/>
          <p:cNvSpPr/>
          <p:nvPr/>
        </p:nvSpPr>
        <p:spPr>
          <a:xfrm>
            <a:off x="202350" y="164686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6"/>
          <p:cNvSpPr/>
          <p:nvPr/>
        </p:nvSpPr>
        <p:spPr>
          <a:xfrm flipH="1">
            <a:off x="7574289" y="1063950"/>
            <a:ext cx="276146" cy="125983"/>
          </a:xfrm>
          <a:custGeom>
            <a:avLst/>
            <a:gdLst/>
            <a:ahLst/>
            <a:cxnLst/>
            <a:rect l="l" t="t" r="r" b="b"/>
            <a:pathLst>
              <a:path w="8474" h="3866" extrusionOk="0">
                <a:moveTo>
                  <a:pt x="1" y="0"/>
                </a:moveTo>
                <a:cubicBezTo>
                  <a:pt x="368" y="901"/>
                  <a:pt x="1569" y="1301"/>
                  <a:pt x="2036" y="1601"/>
                </a:cubicBezTo>
                <a:cubicBezTo>
                  <a:pt x="2336" y="1768"/>
                  <a:pt x="2903" y="2168"/>
                  <a:pt x="2870" y="2635"/>
                </a:cubicBezTo>
                <a:lnTo>
                  <a:pt x="1502" y="3102"/>
                </a:lnTo>
                <a:cubicBezTo>
                  <a:pt x="1702" y="3469"/>
                  <a:pt x="2336" y="3469"/>
                  <a:pt x="2736" y="3469"/>
                </a:cubicBezTo>
                <a:cubicBezTo>
                  <a:pt x="3036" y="3469"/>
                  <a:pt x="3070" y="3636"/>
                  <a:pt x="3370" y="3736"/>
                </a:cubicBezTo>
                <a:cubicBezTo>
                  <a:pt x="3623" y="3824"/>
                  <a:pt x="3885" y="3866"/>
                  <a:pt x="4145" y="3866"/>
                </a:cubicBezTo>
                <a:cubicBezTo>
                  <a:pt x="4776" y="3866"/>
                  <a:pt x="5399" y="3618"/>
                  <a:pt x="5872" y="3169"/>
                </a:cubicBezTo>
                <a:cubicBezTo>
                  <a:pt x="6072" y="3102"/>
                  <a:pt x="6272" y="3069"/>
                  <a:pt x="6472" y="3069"/>
                </a:cubicBezTo>
                <a:lnTo>
                  <a:pt x="5738" y="2735"/>
                </a:lnTo>
                <a:cubicBezTo>
                  <a:pt x="5940" y="2577"/>
                  <a:pt x="6247" y="2537"/>
                  <a:pt x="6582" y="2537"/>
                </a:cubicBezTo>
                <a:cubicBezTo>
                  <a:pt x="6929" y="2537"/>
                  <a:pt x="7306" y="2580"/>
                  <a:pt x="7626" y="2580"/>
                </a:cubicBezTo>
                <a:cubicBezTo>
                  <a:pt x="7713" y="2580"/>
                  <a:pt x="7796" y="2577"/>
                  <a:pt x="7873" y="2569"/>
                </a:cubicBezTo>
                <a:lnTo>
                  <a:pt x="8240" y="2435"/>
                </a:lnTo>
                <a:lnTo>
                  <a:pt x="8373" y="2302"/>
                </a:lnTo>
                <a:cubicBezTo>
                  <a:pt x="8373" y="2302"/>
                  <a:pt x="8373" y="2268"/>
                  <a:pt x="8373" y="2268"/>
                </a:cubicBezTo>
                <a:cubicBezTo>
                  <a:pt x="8474" y="2135"/>
                  <a:pt x="8440" y="2268"/>
                  <a:pt x="8474" y="2068"/>
                </a:cubicBezTo>
                <a:lnTo>
                  <a:pt x="8474" y="2068"/>
                </a:lnTo>
                <a:cubicBezTo>
                  <a:pt x="8107" y="2168"/>
                  <a:pt x="7731" y="2218"/>
                  <a:pt x="7352" y="2218"/>
                </a:cubicBezTo>
                <a:cubicBezTo>
                  <a:pt x="6972" y="2218"/>
                  <a:pt x="6589" y="2168"/>
                  <a:pt x="6205" y="2068"/>
                </a:cubicBezTo>
                <a:cubicBezTo>
                  <a:pt x="6092" y="2056"/>
                  <a:pt x="5994" y="2050"/>
                  <a:pt x="5908" y="2050"/>
                </a:cubicBezTo>
                <a:cubicBezTo>
                  <a:pt x="5147" y="2050"/>
                  <a:pt x="5376" y="2486"/>
                  <a:pt x="4726" y="2486"/>
                </a:cubicBezTo>
                <a:cubicBezTo>
                  <a:pt x="4653" y="2486"/>
                  <a:pt x="4569" y="2481"/>
                  <a:pt x="4471" y="2468"/>
                </a:cubicBezTo>
                <a:lnTo>
                  <a:pt x="4170" y="2068"/>
                </a:lnTo>
                <a:cubicBezTo>
                  <a:pt x="4162" y="2060"/>
                  <a:pt x="4158" y="2058"/>
                  <a:pt x="4155" y="2058"/>
                </a:cubicBezTo>
                <a:cubicBezTo>
                  <a:pt x="4152" y="2058"/>
                  <a:pt x="4150" y="2060"/>
                  <a:pt x="4145" y="2060"/>
                </a:cubicBezTo>
                <a:cubicBezTo>
                  <a:pt x="4137" y="2060"/>
                  <a:pt x="4120" y="2052"/>
                  <a:pt x="4070" y="2001"/>
                </a:cubicBezTo>
                <a:cubicBezTo>
                  <a:pt x="4020" y="1935"/>
                  <a:pt x="4012" y="1935"/>
                  <a:pt x="4012" y="1935"/>
                </a:cubicBezTo>
                <a:cubicBezTo>
                  <a:pt x="4012" y="1935"/>
                  <a:pt x="4020" y="1935"/>
                  <a:pt x="4004" y="1868"/>
                </a:cubicBezTo>
                <a:cubicBezTo>
                  <a:pt x="3804" y="1768"/>
                  <a:pt x="3670" y="1635"/>
                  <a:pt x="3470" y="1501"/>
                </a:cubicBezTo>
                <a:cubicBezTo>
                  <a:pt x="2603" y="1034"/>
                  <a:pt x="1202" y="667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6"/>
          <p:cNvSpPr/>
          <p:nvPr/>
        </p:nvSpPr>
        <p:spPr>
          <a:xfrm>
            <a:off x="4637123" y="257368"/>
            <a:ext cx="276146" cy="125983"/>
          </a:xfrm>
          <a:custGeom>
            <a:avLst/>
            <a:gdLst/>
            <a:ahLst/>
            <a:cxnLst/>
            <a:rect l="l" t="t" r="r" b="b"/>
            <a:pathLst>
              <a:path w="8474" h="3866" extrusionOk="0">
                <a:moveTo>
                  <a:pt x="1" y="1"/>
                </a:moveTo>
                <a:lnTo>
                  <a:pt x="1" y="1"/>
                </a:lnTo>
                <a:cubicBezTo>
                  <a:pt x="368" y="868"/>
                  <a:pt x="1568" y="1302"/>
                  <a:pt x="2035" y="1602"/>
                </a:cubicBezTo>
                <a:cubicBezTo>
                  <a:pt x="2336" y="1769"/>
                  <a:pt x="2903" y="2169"/>
                  <a:pt x="2869" y="2636"/>
                </a:cubicBezTo>
                <a:lnTo>
                  <a:pt x="1468" y="3103"/>
                </a:lnTo>
                <a:cubicBezTo>
                  <a:pt x="1669" y="3470"/>
                  <a:pt x="2302" y="3470"/>
                  <a:pt x="2703" y="3470"/>
                </a:cubicBezTo>
                <a:lnTo>
                  <a:pt x="2736" y="3470"/>
                </a:lnTo>
                <a:cubicBezTo>
                  <a:pt x="3036" y="3470"/>
                  <a:pt x="3070" y="3603"/>
                  <a:pt x="3370" y="3737"/>
                </a:cubicBezTo>
                <a:cubicBezTo>
                  <a:pt x="3620" y="3824"/>
                  <a:pt x="3880" y="3866"/>
                  <a:pt x="4137" y="3866"/>
                </a:cubicBezTo>
                <a:cubicBezTo>
                  <a:pt x="4771" y="3866"/>
                  <a:pt x="5397" y="3611"/>
                  <a:pt x="5872" y="3136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47" y="2572"/>
                  <a:pt x="6270" y="2535"/>
                  <a:pt x="6620" y="2535"/>
                </a:cubicBezTo>
                <a:cubicBezTo>
                  <a:pt x="6909" y="2535"/>
                  <a:pt x="7218" y="2560"/>
                  <a:pt x="7495" y="2560"/>
                </a:cubicBezTo>
                <a:cubicBezTo>
                  <a:pt x="7630" y="2560"/>
                  <a:pt x="7758" y="2554"/>
                  <a:pt x="7873" y="2536"/>
                </a:cubicBezTo>
                <a:lnTo>
                  <a:pt x="8240" y="2436"/>
                </a:lnTo>
                <a:lnTo>
                  <a:pt x="8340" y="2303"/>
                </a:lnTo>
                <a:lnTo>
                  <a:pt x="8373" y="2269"/>
                </a:lnTo>
                <a:cubicBezTo>
                  <a:pt x="8473" y="2136"/>
                  <a:pt x="8407" y="2269"/>
                  <a:pt x="8473" y="2069"/>
                </a:cubicBezTo>
                <a:lnTo>
                  <a:pt x="8473" y="2069"/>
                </a:lnTo>
                <a:cubicBezTo>
                  <a:pt x="8106" y="2169"/>
                  <a:pt x="7731" y="2219"/>
                  <a:pt x="7356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1" y="2051"/>
                  <a:pt x="5933" y="2051"/>
                </a:cubicBezTo>
                <a:cubicBezTo>
                  <a:pt x="5149" y="2051"/>
                  <a:pt x="5376" y="2487"/>
                  <a:pt x="4726" y="2487"/>
                </a:cubicBezTo>
                <a:cubicBezTo>
                  <a:pt x="4653" y="2487"/>
                  <a:pt x="4568" y="2482"/>
                  <a:pt x="4471" y="2469"/>
                </a:cubicBezTo>
                <a:lnTo>
                  <a:pt x="4170" y="2069"/>
                </a:lnTo>
                <a:cubicBezTo>
                  <a:pt x="4159" y="2069"/>
                  <a:pt x="4156" y="2073"/>
                  <a:pt x="4152" y="2073"/>
                </a:cubicBezTo>
                <a:cubicBezTo>
                  <a:pt x="4144" y="2073"/>
                  <a:pt x="4137" y="2058"/>
                  <a:pt x="4070" y="1969"/>
                </a:cubicBezTo>
                <a:cubicBezTo>
                  <a:pt x="4020" y="1919"/>
                  <a:pt x="4012" y="1919"/>
                  <a:pt x="4012" y="1919"/>
                </a:cubicBezTo>
                <a:cubicBezTo>
                  <a:pt x="4012" y="1919"/>
                  <a:pt x="4020" y="1919"/>
                  <a:pt x="4004" y="1869"/>
                </a:cubicBezTo>
                <a:cubicBezTo>
                  <a:pt x="3803" y="1769"/>
                  <a:pt x="3670" y="1635"/>
                  <a:pt x="3436" y="1502"/>
                </a:cubicBezTo>
                <a:cubicBezTo>
                  <a:pt x="2603" y="1035"/>
                  <a:pt x="1202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" name="Google Shape;365;p26"/>
          <p:cNvGrpSpPr/>
          <p:nvPr/>
        </p:nvGrpSpPr>
        <p:grpSpPr>
          <a:xfrm>
            <a:off x="144387" y="4772783"/>
            <a:ext cx="8972822" cy="310243"/>
            <a:chOff x="144387" y="4772783"/>
            <a:chExt cx="8972822" cy="310243"/>
          </a:xfrm>
        </p:grpSpPr>
        <p:sp>
          <p:nvSpPr>
            <p:cNvPr id="366" name="Google Shape;366;p26"/>
            <p:cNvSpPr/>
            <p:nvPr/>
          </p:nvSpPr>
          <p:spPr>
            <a:xfrm>
              <a:off x="7665017" y="4924571"/>
              <a:ext cx="164057" cy="104621"/>
            </a:xfrm>
            <a:custGeom>
              <a:avLst/>
              <a:gdLst/>
              <a:ahLst/>
              <a:cxnLst/>
              <a:rect l="l" t="t" r="r" b="b"/>
              <a:pathLst>
                <a:path w="4237" h="2702" extrusionOk="0">
                  <a:moveTo>
                    <a:pt x="1618" y="1"/>
                  </a:moveTo>
                  <a:cubicBezTo>
                    <a:pt x="1567" y="1"/>
                    <a:pt x="1515" y="12"/>
                    <a:pt x="1468" y="35"/>
                  </a:cubicBezTo>
                  <a:cubicBezTo>
                    <a:pt x="1401" y="102"/>
                    <a:pt x="1334" y="169"/>
                    <a:pt x="1268" y="236"/>
                  </a:cubicBezTo>
                  <a:cubicBezTo>
                    <a:pt x="1234" y="269"/>
                    <a:pt x="1234" y="302"/>
                    <a:pt x="1201" y="336"/>
                  </a:cubicBezTo>
                  <a:cubicBezTo>
                    <a:pt x="1101" y="369"/>
                    <a:pt x="1034" y="369"/>
                    <a:pt x="968" y="402"/>
                  </a:cubicBezTo>
                  <a:cubicBezTo>
                    <a:pt x="767" y="502"/>
                    <a:pt x="567" y="602"/>
                    <a:pt x="434" y="736"/>
                  </a:cubicBezTo>
                  <a:cubicBezTo>
                    <a:pt x="267" y="836"/>
                    <a:pt x="134" y="969"/>
                    <a:pt x="34" y="1136"/>
                  </a:cubicBezTo>
                  <a:cubicBezTo>
                    <a:pt x="0" y="1203"/>
                    <a:pt x="0" y="1270"/>
                    <a:pt x="0" y="1336"/>
                  </a:cubicBezTo>
                  <a:cubicBezTo>
                    <a:pt x="34" y="1403"/>
                    <a:pt x="67" y="1503"/>
                    <a:pt x="134" y="1570"/>
                  </a:cubicBezTo>
                  <a:cubicBezTo>
                    <a:pt x="234" y="1703"/>
                    <a:pt x="334" y="1837"/>
                    <a:pt x="501" y="1937"/>
                  </a:cubicBezTo>
                  <a:cubicBezTo>
                    <a:pt x="667" y="2003"/>
                    <a:pt x="801" y="2037"/>
                    <a:pt x="968" y="2070"/>
                  </a:cubicBezTo>
                  <a:cubicBezTo>
                    <a:pt x="1168" y="2070"/>
                    <a:pt x="1368" y="2104"/>
                    <a:pt x="1568" y="2104"/>
                  </a:cubicBezTo>
                  <a:lnTo>
                    <a:pt x="1668" y="2237"/>
                  </a:lnTo>
                  <a:cubicBezTo>
                    <a:pt x="1701" y="2337"/>
                    <a:pt x="1735" y="2404"/>
                    <a:pt x="1801" y="2504"/>
                  </a:cubicBezTo>
                  <a:cubicBezTo>
                    <a:pt x="1874" y="2576"/>
                    <a:pt x="1981" y="2701"/>
                    <a:pt x="2086" y="2701"/>
                  </a:cubicBezTo>
                  <a:cubicBezTo>
                    <a:pt x="2126" y="2701"/>
                    <a:pt x="2165" y="2683"/>
                    <a:pt x="2202" y="2637"/>
                  </a:cubicBezTo>
                  <a:cubicBezTo>
                    <a:pt x="2235" y="2571"/>
                    <a:pt x="2268" y="2504"/>
                    <a:pt x="2302" y="2437"/>
                  </a:cubicBezTo>
                  <a:cubicBezTo>
                    <a:pt x="2302" y="2370"/>
                    <a:pt x="2335" y="2304"/>
                    <a:pt x="2402" y="2270"/>
                  </a:cubicBezTo>
                  <a:cubicBezTo>
                    <a:pt x="2435" y="2270"/>
                    <a:pt x="2469" y="2237"/>
                    <a:pt x="2469" y="2204"/>
                  </a:cubicBezTo>
                  <a:cubicBezTo>
                    <a:pt x="2502" y="2170"/>
                    <a:pt x="2435" y="2104"/>
                    <a:pt x="2402" y="2070"/>
                  </a:cubicBezTo>
                  <a:cubicBezTo>
                    <a:pt x="2335" y="2070"/>
                    <a:pt x="2302" y="2037"/>
                    <a:pt x="2235" y="2037"/>
                  </a:cubicBezTo>
                  <a:cubicBezTo>
                    <a:pt x="2302" y="2003"/>
                    <a:pt x="2369" y="2003"/>
                    <a:pt x="2435" y="1970"/>
                  </a:cubicBezTo>
                  <a:cubicBezTo>
                    <a:pt x="2535" y="1937"/>
                    <a:pt x="2602" y="1903"/>
                    <a:pt x="2702" y="1870"/>
                  </a:cubicBezTo>
                  <a:cubicBezTo>
                    <a:pt x="2869" y="1737"/>
                    <a:pt x="3069" y="1637"/>
                    <a:pt x="3269" y="1570"/>
                  </a:cubicBezTo>
                  <a:cubicBezTo>
                    <a:pt x="3319" y="1561"/>
                    <a:pt x="3369" y="1557"/>
                    <a:pt x="3419" y="1557"/>
                  </a:cubicBezTo>
                  <a:cubicBezTo>
                    <a:pt x="3567" y="1557"/>
                    <a:pt x="3711" y="1595"/>
                    <a:pt x="3836" y="1670"/>
                  </a:cubicBezTo>
                  <a:cubicBezTo>
                    <a:pt x="3903" y="1737"/>
                    <a:pt x="3970" y="1803"/>
                    <a:pt x="4036" y="1870"/>
                  </a:cubicBezTo>
                  <a:cubicBezTo>
                    <a:pt x="4063" y="1897"/>
                    <a:pt x="4090" y="1946"/>
                    <a:pt x="4135" y="1946"/>
                  </a:cubicBezTo>
                  <a:cubicBezTo>
                    <a:pt x="4146" y="1946"/>
                    <a:pt x="4157" y="1943"/>
                    <a:pt x="4170" y="1937"/>
                  </a:cubicBezTo>
                  <a:cubicBezTo>
                    <a:pt x="4203" y="1937"/>
                    <a:pt x="4203" y="1837"/>
                    <a:pt x="4203" y="1803"/>
                  </a:cubicBezTo>
                  <a:cubicBezTo>
                    <a:pt x="4203" y="1703"/>
                    <a:pt x="4203" y="1603"/>
                    <a:pt x="4170" y="1503"/>
                  </a:cubicBezTo>
                  <a:cubicBezTo>
                    <a:pt x="4136" y="1436"/>
                    <a:pt x="4103" y="1370"/>
                    <a:pt x="4036" y="1303"/>
                  </a:cubicBezTo>
                  <a:cubicBezTo>
                    <a:pt x="3970" y="1236"/>
                    <a:pt x="3970" y="1170"/>
                    <a:pt x="4036" y="1103"/>
                  </a:cubicBezTo>
                  <a:cubicBezTo>
                    <a:pt x="4070" y="1069"/>
                    <a:pt x="4103" y="1036"/>
                    <a:pt x="4103" y="1003"/>
                  </a:cubicBezTo>
                  <a:cubicBezTo>
                    <a:pt x="4203" y="836"/>
                    <a:pt x="4237" y="636"/>
                    <a:pt x="4203" y="436"/>
                  </a:cubicBezTo>
                  <a:cubicBezTo>
                    <a:pt x="4103" y="436"/>
                    <a:pt x="4036" y="502"/>
                    <a:pt x="3970" y="569"/>
                  </a:cubicBezTo>
                  <a:lnTo>
                    <a:pt x="3903" y="602"/>
                  </a:lnTo>
                  <a:cubicBezTo>
                    <a:pt x="3870" y="669"/>
                    <a:pt x="3803" y="736"/>
                    <a:pt x="3736" y="769"/>
                  </a:cubicBezTo>
                  <a:cubicBezTo>
                    <a:pt x="3611" y="844"/>
                    <a:pt x="3448" y="882"/>
                    <a:pt x="3305" y="882"/>
                  </a:cubicBezTo>
                  <a:cubicBezTo>
                    <a:pt x="3257" y="882"/>
                    <a:pt x="3211" y="878"/>
                    <a:pt x="3169" y="869"/>
                  </a:cubicBezTo>
                  <a:cubicBezTo>
                    <a:pt x="3069" y="869"/>
                    <a:pt x="2969" y="803"/>
                    <a:pt x="2869" y="769"/>
                  </a:cubicBezTo>
                  <a:cubicBezTo>
                    <a:pt x="2902" y="736"/>
                    <a:pt x="2902" y="669"/>
                    <a:pt x="2869" y="636"/>
                  </a:cubicBezTo>
                  <a:cubicBezTo>
                    <a:pt x="2836" y="569"/>
                    <a:pt x="2769" y="536"/>
                    <a:pt x="2702" y="502"/>
                  </a:cubicBezTo>
                  <a:cubicBezTo>
                    <a:pt x="2669" y="469"/>
                    <a:pt x="2535" y="402"/>
                    <a:pt x="2435" y="336"/>
                  </a:cubicBezTo>
                  <a:cubicBezTo>
                    <a:pt x="2268" y="236"/>
                    <a:pt x="2068" y="202"/>
                    <a:pt x="1868" y="102"/>
                  </a:cubicBezTo>
                  <a:cubicBezTo>
                    <a:pt x="1804" y="37"/>
                    <a:pt x="1711" y="1"/>
                    <a:pt x="1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6"/>
            <p:cNvSpPr/>
            <p:nvPr/>
          </p:nvSpPr>
          <p:spPr>
            <a:xfrm flipH="1">
              <a:off x="6311939" y="4772783"/>
              <a:ext cx="165373" cy="103344"/>
            </a:xfrm>
            <a:custGeom>
              <a:avLst/>
              <a:gdLst/>
              <a:ahLst/>
              <a:cxnLst/>
              <a:rect l="l" t="t" r="r" b="b"/>
              <a:pathLst>
                <a:path w="4271" h="2669" extrusionOk="0">
                  <a:moveTo>
                    <a:pt x="1552" y="1"/>
                  </a:moveTo>
                  <a:cubicBezTo>
                    <a:pt x="1477" y="1"/>
                    <a:pt x="1401" y="17"/>
                    <a:pt x="1335" y="51"/>
                  </a:cubicBezTo>
                  <a:cubicBezTo>
                    <a:pt x="1268" y="117"/>
                    <a:pt x="1201" y="184"/>
                    <a:pt x="1168" y="251"/>
                  </a:cubicBezTo>
                  <a:cubicBezTo>
                    <a:pt x="1135" y="318"/>
                    <a:pt x="1101" y="351"/>
                    <a:pt x="1101" y="384"/>
                  </a:cubicBezTo>
                  <a:cubicBezTo>
                    <a:pt x="1001" y="418"/>
                    <a:pt x="934" y="451"/>
                    <a:pt x="868" y="484"/>
                  </a:cubicBezTo>
                  <a:cubicBezTo>
                    <a:pt x="668" y="584"/>
                    <a:pt x="501" y="685"/>
                    <a:pt x="367" y="818"/>
                  </a:cubicBezTo>
                  <a:cubicBezTo>
                    <a:pt x="201" y="951"/>
                    <a:pt x="101" y="1118"/>
                    <a:pt x="0" y="1285"/>
                  </a:cubicBezTo>
                  <a:cubicBezTo>
                    <a:pt x="0" y="1352"/>
                    <a:pt x="0" y="1418"/>
                    <a:pt x="0" y="1485"/>
                  </a:cubicBezTo>
                  <a:cubicBezTo>
                    <a:pt x="34" y="1552"/>
                    <a:pt x="101" y="1619"/>
                    <a:pt x="134" y="1685"/>
                  </a:cubicBezTo>
                  <a:cubicBezTo>
                    <a:pt x="267" y="1852"/>
                    <a:pt x="401" y="1952"/>
                    <a:pt x="568" y="2019"/>
                  </a:cubicBezTo>
                  <a:cubicBezTo>
                    <a:pt x="701" y="2086"/>
                    <a:pt x="868" y="2119"/>
                    <a:pt x="1035" y="2119"/>
                  </a:cubicBezTo>
                  <a:lnTo>
                    <a:pt x="1635" y="2119"/>
                  </a:lnTo>
                  <a:cubicBezTo>
                    <a:pt x="1668" y="2152"/>
                    <a:pt x="1702" y="2186"/>
                    <a:pt x="1735" y="2252"/>
                  </a:cubicBezTo>
                  <a:cubicBezTo>
                    <a:pt x="1768" y="2319"/>
                    <a:pt x="1835" y="2419"/>
                    <a:pt x="1902" y="2486"/>
                  </a:cubicBezTo>
                  <a:cubicBezTo>
                    <a:pt x="1975" y="2559"/>
                    <a:pt x="2103" y="2669"/>
                    <a:pt x="2218" y="2669"/>
                  </a:cubicBezTo>
                  <a:cubicBezTo>
                    <a:pt x="2260" y="2669"/>
                    <a:pt x="2300" y="2655"/>
                    <a:pt x="2335" y="2619"/>
                  </a:cubicBezTo>
                  <a:cubicBezTo>
                    <a:pt x="2369" y="2519"/>
                    <a:pt x="2369" y="2452"/>
                    <a:pt x="2402" y="2386"/>
                  </a:cubicBezTo>
                  <a:cubicBezTo>
                    <a:pt x="2402" y="2319"/>
                    <a:pt x="2436" y="2252"/>
                    <a:pt x="2502" y="2219"/>
                  </a:cubicBezTo>
                  <a:cubicBezTo>
                    <a:pt x="2502" y="2186"/>
                    <a:pt x="2536" y="2152"/>
                    <a:pt x="2569" y="2152"/>
                  </a:cubicBezTo>
                  <a:cubicBezTo>
                    <a:pt x="2569" y="2086"/>
                    <a:pt x="2502" y="2052"/>
                    <a:pt x="2469" y="2052"/>
                  </a:cubicBezTo>
                  <a:cubicBezTo>
                    <a:pt x="2436" y="2019"/>
                    <a:pt x="2369" y="2019"/>
                    <a:pt x="2302" y="1985"/>
                  </a:cubicBezTo>
                  <a:cubicBezTo>
                    <a:pt x="2369" y="1952"/>
                    <a:pt x="2436" y="1952"/>
                    <a:pt x="2502" y="1919"/>
                  </a:cubicBezTo>
                  <a:cubicBezTo>
                    <a:pt x="2602" y="1885"/>
                    <a:pt x="2669" y="1852"/>
                    <a:pt x="2736" y="1785"/>
                  </a:cubicBezTo>
                  <a:cubicBezTo>
                    <a:pt x="2903" y="1652"/>
                    <a:pt x="3103" y="1518"/>
                    <a:pt x="3303" y="1452"/>
                  </a:cubicBezTo>
                  <a:cubicBezTo>
                    <a:pt x="3374" y="1428"/>
                    <a:pt x="3445" y="1417"/>
                    <a:pt x="3514" y="1417"/>
                  </a:cubicBezTo>
                  <a:cubicBezTo>
                    <a:pt x="3641" y="1417"/>
                    <a:pt x="3762" y="1454"/>
                    <a:pt x="3870" y="1518"/>
                  </a:cubicBezTo>
                  <a:cubicBezTo>
                    <a:pt x="3937" y="1552"/>
                    <a:pt x="4037" y="1619"/>
                    <a:pt x="4103" y="1685"/>
                  </a:cubicBezTo>
                  <a:cubicBezTo>
                    <a:pt x="4103" y="1712"/>
                    <a:pt x="4147" y="1761"/>
                    <a:pt x="4199" y="1761"/>
                  </a:cubicBezTo>
                  <a:cubicBezTo>
                    <a:pt x="4211" y="1761"/>
                    <a:pt x="4224" y="1758"/>
                    <a:pt x="4237" y="1752"/>
                  </a:cubicBezTo>
                  <a:cubicBezTo>
                    <a:pt x="4270" y="1719"/>
                    <a:pt x="4270" y="1619"/>
                    <a:pt x="4270" y="1585"/>
                  </a:cubicBezTo>
                  <a:cubicBezTo>
                    <a:pt x="4237" y="1452"/>
                    <a:pt x="4170" y="1352"/>
                    <a:pt x="4103" y="1252"/>
                  </a:cubicBezTo>
                  <a:cubicBezTo>
                    <a:pt x="4070" y="1185"/>
                    <a:pt x="4037" y="1118"/>
                    <a:pt x="3970" y="1051"/>
                  </a:cubicBezTo>
                  <a:cubicBezTo>
                    <a:pt x="3903" y="1018"/>
                    <a:pt x="3903" y="918"/>
                    <a:pt x="3937" y="885"/>
                  </a:cubicBezTo>
                  <a:cubicBezTo>
                    <a:pt x="3970" y="851"/>
                    <a:pt x="4003" y="785"/>
                    <a:pt x="4003" y="751"/>
                  </a:cubicBezTo>
                  <a:cubicBezTo>
                    <a:pt x="4070" y="584"/>
                    <a:pt x="4070" y="384"/>
                    <a:pt x="4037" y="184"/>
                  </a:cubicBezTo>
                  <a:lnTo>
                    <a:pt x="4037" y="184"/>
                  </a:lnTo>
                  <a:cubicBezTo>
                    <a:pt x="3970" y="218"/>
                    <a:pt x="3870" y="251"/>
                    <a:pt x="3837" y="351"/>
                  </a:cubicBezTo>
                  <a:lnTo>
                    <a:pt x="3770" y="384"/>
                  </a:lnTo>
                  <a:cubicBezTo>
                    <a:pt x="3736" y="451"/>
                    <a:pt x="3670" y="518"/>
                    <a:pt x="3603" y="551"/>
                  </a:cubicBezTo>
                  <a:cubicBezTo>
                    <a:pt x="3465" y="662"/>
                    <a:pt x="3304" y="726"/>
                    <a:pt x="3139" y="726"/>
                  </a:cubicBezTo>
                  <a:cubicBezTo>
                    <a:pt x="3105" y="726"/>
                    <a:pt x="3070" y="724"/>
                    <a:pt x="3036" y="718"/>
                  </a:cubicBezTo>
                  <a:cubicBezTo>
                    <a:pt x="2936" y="718"/>
                    <a:pt x="2836" y="685"/>
                    <a:pt x="2769" y="618"/>
                  </a:cubicBezTo>
                  <a:cubicBezTo>
                    <a:pt x="2802" y="618"/>
                    <a:pt x="2802" y="551"/>
                    <a:pt x="2769" y="518"/>
                  </a:cubicBezTo>
                  <a:cubicBezTo>
                    <a:pt x="2736" y="451"/>
                    <a:pt x="2669" y="418"/>
                    <a:pt x="2636" y="418"/>
                  </a:cubicBezTo>
                  <a:cubicBezTo>
                    <a:pt x="2536" y="384"/>
                    <a:pt x="2436" y="318"/>
                    <a:pt x="2335" y="284"/>
                  </a:cubicBezTo>
                  <a:cubicBezTo>
                    <a:pt x="2135" y="184"/>
                    <a:pt x="1935" y="151"/>
                    <a:pt x="1768" y="51"/>
                  </a:cubicBezTo>
                  <a:cubicBezTo>
                    <a:pt x="1702" y="17"/>
                    <a:pt x="1627" y="1"/>
                    <a:pt x="1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6"/>
            <p:cNvSpPr/>
            <p:nvPr/>
          </p:nvSpPr>
          <p:spPr>
            <a:xfrm flipH="1">
              <a:off x="5027942" y="4925201"/>
              <a:ext cx="165373" cy="103382"/>
            </a:xfrm>
            <a:custGeom>
              <a:avLst/>
              <a:gdLst/>
              <a:ahLst/>
              <a:cxnLst/>
              <a:rect l="l" t="t" r="r" b="b"/>
              <a:pathLst>
                <a:path w="4271" h="2670" extrusionOk="0">
                  <a:moveTo>
                    <a:pt x="1585" y="1"/>
                  </a:moveTo>
                  <a:cubicBezTo>
                    <a:pt x="1510" y="1"/>
                    <a:pt x="1435" y="18"/>
                    <a:pt x="1369" y="51"/>
                  </a:cubicBezTo>
                  <a:cubicBezTo>
                    <a:pt x="1302" y="118"/>
                    <a:pt x="1235" y="184"/>
                    <a:pt x="1202" y="285"/>
                  </a:cubicBezTo>
                  <a:cubicBezTo>
                    <a:pt x="1168" y="318"/>
                    <a:pt x="1135" y="351"/>
                    <a:pt x="1135" y="385"/>
                  </a:cubicBezTo>
                  <a:cubicBezTo>
                    <a:pt x="1035" y="418"/>
                    <a:pt x="968" y="451"/>
                    <a:pt x="902" y="485"/>
                  </a:cubicBezTo>
                  <a:cubicBezTo>
                    <a:pt x="701" y="585"/>
                    <a:pt x="535" y="685"/>
                    <a:pt x="401" y="818"/>
                  </a:cubicBezTo>
                  <a:cubicBezTo>
                    <a:pt x="234" y="952"/>
                    <a:pt x="134" y="1118"/>
                    <a:pt x="34" y="1285"/>
                  </a:cubicBezTo>
                  <a:cubicBezTo>
                    <a:pt x="1" y="1352"/>
                    <a:pt x="1" y="1419"/>
                    <a:pt x="34" y="1485"/>
                  </a:cubicBezTo>
                  <a:cubicBezTo>
                    <a:pt x="68" y="1552"/>
                    <a:pt x="101" y="1619"/>
                    <a:pt x="168" y="1686"/>
                  </a:cubicBezTo>
                  <a:cubicBezTo>
                    <a:pt x="268" y="1852"/>
                    <a:pt x="401" y="1952"/>
                    <a:pt x="568" y="2019"/>
                  </a:cubicBezTo>
                  <a:cubicBezTo>
                    <a:pt x="735" y="2086"/>
                    <a:pt x="902" y="2119"/>
                    <a:pt x="1068" y="2119"/>
                  </a:cubicBezTo>
                  <a:lnTo>
                    <a:pt x="1669" y="2119"/>
                  </a:lnTo>
                  <a:cubicBezTo>
                    <a:pt x="1702" y="2153"/>
                    <a:pt x="1702" y="2186"/>
                    <a:pt x="1736" y="2253"/>
                  </a:cubicBezTo>
                  <a:cubicBezTo>
                    <a:pt x="1802" y="2353"/>
                    <a:pt x="1836" y="2419"/>
                    <a:pt x="1936" y="2519"/>
                  </a:cubicBezTo>
                  <a:cubicBezTo>
                    <a:pt x="1984" y="2568"/>
                    <a:pt x="2104" y="2670"/>
                    <a:pt x="2217" y="2670"/>
                  </a:cubicBezTo>
                  <a:cubicBezTo>
                    <a:pt x="2259" y="2670"/>
                    <a:pt x="2300" y="2656"/>
                    <a:pt x="2336" y="2620"/>
                  </a:cubicBezTo>
                  <a:cubicBezTo>
                    <a:pt x="2369" y="2553"/>
                    <a:pt x="2403" y="2453"/>
                    <a:pt x="2403" y="2386"/>
                  </a:cubicBezTo>
                  <a:cubicBezTo>
                    <a:pt x="2436" y="2319"/>
                    <a:pt x="2469" y="2253"/>
                    <a:pt x="2503" y="2219"/>
                  </a:cubicBezTo>
                  <a:cubicBezTo>
                    <a:pt x="2536" y="2186"/>
                    <a:pt x="2569" y="2186"/>
                    <a:pt x="2569" y="2153"/>
                  </a:cubicBezTo>
                  <a:cubicBezTo>
                    <a:pt x="2603" y="2119"/>
                    <a:pt x="2536" y="2052"/>
                    <a:pt x="2503" y="2052"/>
                  </a:cubicBezTo>
                  <a:cubicBezTo>
                    <a:pt x="2436" y="2019"/>
                    <a:pt x="2369" y="2019"/>
                    <a:pt x="2336" y="1986"/>
                  </a:cubicBezTo>
                  <a:cubicBezTo>
                    <a:pt x="2403" y="1986"/>
                    <a:pt x="2469" y="1952"/>
                    <a:pt x="2536" y="1919"/>
                  </a:cubicBezTo>
                  <a:cubicBezTo>
                    <a:pt x="2603" y="1886"/>
                    <a:pt x="2703" y="1852"/>
                    <a:pt x="2770" y="1786"/>
                  </a:cubicBezTo>
                  <a:cubicBezTo>
                    <a:pt x="2936" y="1652"/>
                    <a:pt x="3103" y="1552"/>
                    <a:pt x="3337" y="1452"/>
                  </a:cubicBezTo>
                  <a:cubicBezTo>
                    <a:pt x="3398" y="1440"/>
                    <a:pt x="3463" y="1432"/>
                    <a:pt x="3530" y="1432"/>
                  </a:cubicBezTo>
                  <a:cubicBezTo>
                    <a:pt x="3646" y="1432"/>
                    <a:pt x="3765" y="1455"/>
                    <a:pt x="3870" y="1519"/>
                  </a:cubicBezTo>
                  <a:cubicBezTo>
                    <a:pt x="3970" y="1552"/>
                    <a:pt x="4037" y="1619"/>
                    <a:pt x="4104" y="1686"/>
                  </a:cubicBezTo>
                  <a:cubicBezTo>
                    <a:pt x="4131" y="1712"/>
                    <a:pt x="4180" y="1761"/>
                    <a:pt x="4215" y="1761"/>
                  </a:cubicBezTo>
                  <a:cubicBezTo>
                    <a:pt x="4223" y="1761"/>
                    <a:pt x="4231" y="1759"/>
                    <a:pt x="4237" y="1752"/>
                  </a:cubicBezTo>
                  <a:cubicBezTo>
                    <a:pt x="4271" y="1719"/>
                    <a:pt x="4271" y="1619"/>
                    <a:pt x="4271" y="1585"/>
                  </a:cubicBezTo>
                  <a:cubicBezTo>
                    <a:pt x="4237" y="1485"/>
                    <a:pt x="4204" y="1352"/>
                    <a:pt x="4137" y="1252"/>
                  </a:cubicBezTo>
                  <a:cubicBezTo>
                    <a:pt x="4104" y="1185"/>
                    <a:pt x="4071" y="1118"/>
                    <a:pt x="4004" y="1052"/>
                  </a:cubicBezTo>
                  <a:cubicBezTo>
                    <a:pt x="3970" y="1018"/>
                    <a:pt x="3937" y="952"/>
                    <a:pt x="3970" y="885"/>
                  </a:cubicBezTo>
                  <a:cubicBezTo>
                    <a:pt x="4004" y="852"/>
                    <a:pt x="4037" y="818"/>
                    <a:pt x="4037" y="752"/>
                  </a:cubicBezTo>
                  <a:cubicBezTo>
                    <a:pt x="4104" y="585"/>
                    <a:pt x="4137" y="385"/>
                    <a:pt x="4104" y="218"/>
                  </a:cubicBezTo>
                  <a:cubicBezTo>
                    <a:pt x="4004" y="218"/>
                    <a:pt x="3904" y="251"/>
                    <a:pt x="3870" y="351"/>
                  </a:cubicBezTo>
                  <a:lnTo>
                    <a:pt x="3804" y="385"/>
                  </a:lnTo>
                  <a:cubicBezTo>
                    <a:pt x="3770" y="451"/>
                    <a:pt x="3704" y="518"/>
                    <a:pt x="3637" y="551"/>
                  </a:cubicBezTo>
                  <a:cubicBezTo>
                    <a:pt x="3499" y="662"/>
                    <a:pt x="3338" y="727"/>
                    <a:pt x="3173" y="727"/>
                  </a:cubicBezTo>
                  <a:cubicBezTo>
                    <a:pt x="3139" y="727"/>
                    <a:pt x="3104" y="724"/>
                    <a:pt x="3070" y="718"/>
                  </a:cubicBezTo>
                  <a:cubicBezTo>
                    <a:pt x="2970" y="718"/>
                    <a:pt x="2870" y="685"/>
                    <a:pt x="2803" y="651"/>
                  </a:cubicBezTo>
                  <a:cubicBezTo>
                    <a:pt x="2836" y="618"/>
                    <a:pt x="2836" y="551"/>
                    <a:pt x="2803" y="518"/>
                  </a:cubicBezTo>
                  <a:cubicBezTo>
                    <a:pt x="2770" y="485"/>
                    <a:pt x="2703" y="418"/>
                    <a:pt x="2670" y="418"/>
                  </a:cubicBezTo>
                  <a:cubicBezTo>
                    <a:pt x="2569" y="385"/>
                    <a:pt x="2469" y="318"/>
                    <a:pt x="2369" y="285"/>
                  </a:cubicBezTo>
                  <a:cubicBezTo>
                    <a:pt x="2169" y="184"/>
                    <a:pt x="1936" y="151"/>
                    <a:pt x="1802" y="51"/>
                  </a:cubicBezTo>
                  <a:cubicBezTo>
                    <a:pt x="1736" y="18"/>
                    <a:pt x="1661" y="1"/>
                    <a:pt x="15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6"/>
            <p:cNvSpPr/>
            <p:nvPr/>
          </p:nvSpPr>
          <p:spPr>
            <a:xfrm flipH="1">
              <a:off x="144387" y="4876115"/>
              <a:ext cx="164057" cy="104583"/>
            </a:xfrm>
            <a:custGeom>
              <a:avLst/>
              <a:gdLst/>
              <a:ahLst/>
              <a:cxnLst/>
              <a:rect l="l" t="t" r="r" b="b"/>
              <a:pathLst>
                <a:path w="4237" h="2701" extrusionOk="0">
                  <a:moveTo>
                    <a:pt x="1618" y="0"/>
                  </a:moveTo>
                  <a:cubicBezTo>
                    <a:pt x="1567" y="0"/>
                    <a:pt x="1516" y="11"/>
                    <a:pt x="1468" y="35"/>
                  </a:cubicBezTo>
                  <a:cubicBezTo>
                    <a:pt x="1402" y="102"/>
                    <a:pt x="1335" y="168"/>
                    <a:pt x="1268" y="235"/>
                  </a:cubicBezTo>
                  <a:cubicBezTo>
                    <a:pt x="1235" y="268"/>
                    <a:pt x="1235" y="302"/>
                    <a:pt x="1201" y="335"/>
                  </a:cubicBezTo>
                  <a:cubicBezTo>
                    <a:pt x="1101" y="368"/>
                    <a:pt x="1035" y="402"/>
                    <a:pt x="968" y="402"/>
                  </a:cubicBezTo>
                  <a:cubicBezTo>
                    <a:pt x="768" y="502"/>
                    <a:pt x="601" y="602"/>
                    <a:pt x="434" y="735"/>
                  </a:cubicBezTo>
                  <a:cubicBezTo>
                    <a:pt x="267" y="835"/>
                    <a:pt x="134" y="969"/>
                    <a:pt x="67" y="1136"/>
                  </a:cubicBezTo>
                  <a:cubicBezTo>
                    <a:pt x="1" y="1202"/>
                    <a:pt x="1" y="1269"/>
                    <a:pt x="1" y="1336"/>
                  </a:cubicBezTo>
                  <a:cubicBezTo>
                    <a:pt x="34" y="1402"/>
                    <a:pt x="67" y="1503"/>
                    <a:pt x="134" y="1569"/>
                  </a:cubicBezTo>
                  <a:cubicBezTo>
                    <a:pt x="234" y="1736"/>
                    <a:pt x="367" y="1836"/>
                    <a:pt x="501" y="1936"/>
                  </a:cubicBezTo>
                  <a:cubicBezTo>
                    <a:pt x="668" y="2003"/>
                    <a:pt x="834" y="2036"/>
                    <a:pt x="968" y="2070"/>
                  </a:cubicBezTo>
                  <a:cubicBezTo>
                    <a:pt x="1168" y="2103"/>
                    <a:pt x="1368" y="2103"/>
                    <a:pt x="1602" y="2103"/>
                  </a:cubicBezTo>
                  <a:cubicBezTo>
                    <a:pt x="1602" y="2136"/>
                    <a:pt x="1635" y="2203"/>
                    <a:pt x="1668" y="2236"/>
                  </a:cubicBezTo>
                  <a:cubicBezTo>
                    <a:pt x="1702" y="2336"/>
                    <a:pt x="1735" y="2403"/>
                    <a:pt x="1802" y="2503"/>
                  </a:cubicBezTo>
                  <a:cubicBezTo>
                    <a:pt x="1874" y="2576"/>
                    <a:pt x="1982" y="2701"/>
                    <a:pt x="2086" y="2701"/>
                  </a:cubicBezTo>
                  <a:cubicBezTo>
                    <a:pt x="2126" y="2701"/>
                    <a:pt x="2165" y="2683"/>
                    <a:pt x="2202" y="2637"/>
                  </a:cubicBezTo>
                  <a:cubicBezTo>
                    <a:pt x="2235" y="2570"/>
                    <a:pt x="2269" y="2503"/>
                    <a:pt x="2302" y="2437"/>
                  </a:cubicBezTo>
                  <a:cubicBezTo>
                    <a:pt x="2302" y="2370"/>
                    <a:pt x="2336" y="2303"/>
                    <a:pt x="2402" y="2270"/>
                  </a:cubicBezTo>
                  <a:cubicBezTo>
                    <a:pt x="2436" y="2270"/>
                    <a:pt x="2469" y="2236"/>
                    <a:pt x="2469" y="2203"/>
                  </a:cubicBezTo>
                  <a:cubicBezTo>
                    <a:pt x="2502" y="2170"/>
                    <a:pt x="2436" y="2103"/>
                    <a:pt x="2402" y="2103"/>
                  </a:cubicBezTo>
                  <a:cubicBezTo>
                    <a:pt x="2336" y="2070"/>
                    <a:pt x="2302" y="2070"/>
                    <a:pt x="2235" y="2036"/>
                  </a:cubicBezTo>
                  <a:cubicBezTo>
                    <a:pt x="2302" y="2036"/>
                    <a:pt x="2402" y="2003"/>
                    <a:pt x="2469" y="1970"/>
                  </a:cubicBezTo>
                  <a:cubicBezTo>
                    <a:pt x="2536" y="1970"/>
                    <a:pt x="2636" y="1903"/>
                    <a:pt x="2702" y="1869"/>
                  </a:cubicBezTo>
                  <a:cubicBezTo>
                    <a:pt x="2869" y="1736"/>
                    <a:pt x="3069" y="1636"/>
                    <a:pt x="3270" y="1603"/>
                  </a:cubicBezTo>
                  <a:cubicBezTo>
                    <a:pt x="3340" y="1579"/>
                    <a:pt x="3411" y="1568"/>
                    <a:pt x="3481" y="1568"/>
                  </a:cubicBezTo>
                  <a:cubicBezTo>
                    <a:pt x="3607" y="1568"/>
                    <a:pt x="3729" y="1605"/>
                    <a:pt x="3837" y="1669"/>
                  </a:cubicBezTo>
                  <a:cubicBezTo>
                    <a:pt x="3903" y="1736"/>
                    <a:pt x="3970" y="1803"/>
                    <a:pt x="4037" y="1869"/>
                  </a:cubicBezTo>
                  <a:cubicBezTo>
                    <a:pt x="4070" y="1903"/>
                    <a:pt x="4137" y="1970"/>
                    <a:pt x="4170" y="1970"/>
                  </a:cubicBezTo>
                  <a:cubicBezTo>
                    <a:pt x="4237" y="1936"/>
                    <a:pt x="4204" y="1836"/>
                    <a:pt x="4204" y="1803"/>
                  </a:cubicBezTo>
                  <a:cubicBezTo>
                    <a:pt x="4204" y="1669"/>
                    <a:pt x="4170" y="1569"/>
                    <a:pt x="4137" y="1469"/>
                  </a:cubicBezTo>
                  <a:cubicBezTo>
                    <a:pt x="4103" y="1402"/>
                    <a:pt x="4037" y="1336"/>
                    <a:pt x="4003" y="1269"/>
                  </a:cubicBezTo>
                  <a:cubicBezTo>
                    <a:pt x="3937" y="1202"/>
                    <a:pt x="3937" y="1136"/>
                    <a:pt x="4003" y="1102"/>
                  </a:cubicBezTo>
                  <a:cubicBezTo>
                    <a:pt x="4037" y="1036"/>
                    <a:pt x="4070" y="1002"/>
                    <a:pt x="4070" y="969"/>
                  </a:cubicBezTo>
                  <a:cubicBezTo>
                    <a:pt x="4137" y="802"/>
                    <a:pt x="4170" y="602"/>
                    <a:pt x="4170" y="435"/>
                  </a:cubicBezTo>
                  <a:cubicBezTo>
                    <a:pt x="4070" y="435"/>
                    <a:pt x="4003" y="468"/>
                    <a:pt x="3937" y="535"/>
                  </a:cubicBezTo>
                  <a:lnTo>
                    <a:pt x="3870" y="602"/>
                  </a:lnTo>
                  <a:cubicBezTo>
                    <a:pt x="3803" y="635"/>
                    <a:pt x="3770" y="702"/>
                    <a:pt x="3703" y="735"/>
                  </a:cubicBezTo>
                  <a:cubicBezTo>
                    <a:pt x="3539" y="818"/>
                    <a:pt x="3374" y="877"/>
                    <a:pt x="3209" y="877"/>
                  </a:cubicBezTo>
                  <a:cubicBezTo>
                    <a:pt x="3174" y="877"/>
                    <a:pt x="3138" y="875"/>
                    <a:pt x="3103" y="869"/>
                  </a:cubicBezTo>
                  <a:cubicBezTo>
                    <a:pt x="3003" y="835"/>
                    <a:pt x="2936" y="802"/>
                    <a:pt x="2836" y="735"/>
                  </a:cubicBezTo>
                  <a:cubicBezTo>
                    <a:pt x="2869" y="735"/>
                    <a:pt x="2903" y="669"/>
                    <a:pt x="2869" y="635"/>
                  </a:cubicBezTo>
                  <a:cubicBezTo>
                    <a:pt x="2836" y="569"/>
                    <a:pt x="2769" y="535"/>
                    <a:pt x="2702" y="502"/>
                  </a:cubicBezTo>
                  <a:cubicBezTo>
                    <a:pt x="2636" y="468"/>
                    <a:pt x="2536" y="402"/>
                    <a:pt x="2436" y="335"/>
                  </a:cubicBezTo>
                  <a:cubicBezTo>
                    <a:pt x="2269" y="235"/>
                    <a:pt x="2069" y="202"/>
                    <a:pt x="1869" y="102"/>
                  </a:cubicBezTo>
                  <a:cubicBezTo>
                    <a:pt x="1804" y="37"/>
                    <a:pt x="1712" y="0"/>
                    <a:pt x="1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6"/>
            <p:cNvSpPr/>
            <p:nvPr/>
          </p:nvSpPr>
          <p:spPr>
            <a:xfrm>
              <a:off x="1882891" y="4980689"/>
              <a:ext cx="165334" cy="102337"/>
            </a:xfrm>
            <a:custGeom>
              <a:avLst/>
              <a:gdLst/>
              <a:ahLst/>
              <a:cxnLst/>
              <a:rect l="l" t="t" r="r" b="b"/>
              <a:pathLst>
                <a:path w="4270" h="2643" extrusionOk="0">
                  <a:moveTo>
                    <a:pt x="1563" y="0"/>
                  </a:moveTo>
                  <a:cubicBezTo>
                    <a:pt x="1508" y="0"/>
                    <a:pt x="1452" y="11"/>
                    <a:pt x="1401" y="37"/>
                  </a:cubicBezTo>
                  <a:cubicBezTo>
                    <a:pt x="1334" y="103"/>
                    <a:pt x="1268" y="170"/>
                    <a:pt x="1201" y="237"/>
                  </a:cubicBezTo>
                  <a:cubicBezTo>
                    <a:pt x="1201" y="270"/>
                    <a:pt x="1168" y="337"/>
                    <a:pt x="1134" y="370"/>
                  </a:cubicBezTo>
                  <a:cubicBezTo>
                    <a:pt x="1068" y="370"/>
                    <a:pt x="968" y="404"/>
                    <a:pt x="901" y="470"/>
                  </a:cubicBezTo>
                  <a:cubicBezTo>
                    <a:pt x="734" y="537"/>
                    <a:pt x="534" y="670"/>
                    <a:pt x="400" y="804"/>
                  </a:cubicBezTo>
                  <a:cubicBezTo>
                    <a:pt x="234" y="904"/>
                    <a:pt x="134" y="1037"/>
                    <a:pt x="34" y="1204"/>
                  </a:cubicBezTo>
                  <a:cubicBezTo>
                    <a:pt x="0" y="1271"/>
                    <a:pt x="0" y="1338"/>
                    <a:pt x="34" y="1404"/>
                  </a:cubicBezTo>
                  <a:cubicBezTo>
                    <a:pt x="34" y="1471"/>
                    <a:pt x="100" y="1571"/>
                    <a:pt x="134" y="1638"/>
                  </a:cubicBezTo>
                  <a:cubicBezTo>
                    <a:pt x="234" y="1771"/>
                    <a:pt x="400" y="1905"/>
                    <a:pt x="567" y="1971"/>
                  </a:cubicBezTo>
                  <a:cubicBezTo>
                    <a:pt x="701" y="2038"/>
                    <a:pt x="867" y="2071"/>
                    <a:pt x="1034" y="2071"/>
                  </a:cubicBezTo>
                  <a:lnTo>
                    <a:pt x="1635" y="2071"/>
                  </a:lnTo>
                  <a:cubicBezTo>
                    <a:pt x="1668" y="2105"/>
                    <a:pt x="1701" y="2172"/>
                    <a:pt x="1701" y="2205"/>
                  </a:cubicBezTo>
                  <a:cubicBezTo>
                    <a:pt x="1768" y="2305"/>
                    <a:pt x="1835" y="2372"/>
                    <a:pt x="1902" y="2472"/>
                  </a:cubicBezTo>
                  <a:cubicBezTo>
                    <a:pt x="1948" y="2541"/>
                    <a:pt x="2058" y="2643"/>
                    <a:pt x="2166" y="2643"/>
                  </a:cubicBezTo>
                  <a:cubicBezTo>
                    <a:pt x="2214" y="2643"/>
                    <a:pt x="2261" y="2623"/>
                    <a:pt x="2302" y="2572"/>
                  </a:cubicBezTo>
                  <a:cubicBezTo>
                    <a:pt x="2335" y="2505"/>
                    <a:pt x="2369" y="2438"/>
                    <a:pt x="2369" y="2338"/>
                  </a:cubicBezTo>
                  <a:cubicBezTo>
                    <a:pt x="2369" y="2305"/>
                    <a:pt x="2402" y="2238"/>
                    <a:pt x="2469" y="2205"/>
                  </a:cubicBezTo>
                  <a:cubicBezTo>
                    <a:pt x="2502" y="2172"/>
                    <a:pt x="2535" y="2138"/>
                    <a:pt x="2535" y="2105"/>
                  </a:cubicBezTo>
                  <a:cubicBezTo>
                    <a:pt x="2569" y="2071"/>
                    <a:pt x="2502" y="2038"/>
                    <a:pt x="2469" y="2005"/>
                  </a:cubicBezTo>
                  <a:cubicBezTo>
                    <a:pt x="2402" y="2005"/>
                    <a:pt x="2335" y="2005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569" y="1871"/>
                    <a:pt x="2669" y="1838"/>
                    <a:pt x="2735" y="1771"/>
                  </a:cubicBezTo>
                  <a:cubicBezTo>
                    <a:pt x="2902" y="1638"/>
                    <a:pt x="3102" y="1538"/>
                    <a:pt x="3303" y="1471"/>
                  </a:cubicBezTo>
                  <a:cubicBezTo>
                    <a:pt x="3373" y="1447"/>
                    <a:pt x="3444" y="1436"/>
                    <a:pt x="3514" y="1436"/>
                  </a:cubicBezTo>
                  <a:cubicBezTo>
                    <a:pt x="3640" y="1436"/>
                    <a:pt x="3762" y="1473"/>
                    <a:pt x="3870" y="1538"/>
                  </a:cubicBezTo>
                  <a:cubicBezTo>
                    <a:pt x="3936" y="1571"/>
                    <a:pt x="4003" y="1638"/>
                    <a:pt x="4070" y="1705"/>
                  </a:cubicBezTo>
                  <a:cubicBezTo>
                    <a:pt x="4097" y="1732"/>
                    <a:pt x="4146" y="1780"/>
                    <a:pt x="4181" y="1780"/>
                  </a:cubicBezTo>
                  <a:cubicBezTo>
                    <a:pt x="4189" y="1780"/>
                    <a:pt x="4197" y="1778"/>
                    <a:pt x="4203" y="1771"/>
                  </a:cubicBezTo>
                  <a:cubicBezTo>
                    <a:pt x="4270" y="1738"/>
                    <a:pt x="4237" y="1671"/>
                    <a:pt x="4237" y="1604"/>
                  </a:cubicBezTo>
                  <a:cubicBezTo>
                    <a:pt x="4237" y="1504"/>
                    <a:pt x="4170" y="1404"/>
                    <a:pt x="4136" y="1338"/>
                  </a:cubicBezTo>
                  <a:cubicBezTo>
                    <a:pt x="4070" y="1238"/>
                    <a:pt x="4036" y="1171"/>
                    <a:pt x="3970" y="1137"/>
                  </a:cubicBezTo>
                  <a:cubicBezTo>
                    <a:pt x="3936" y="1071"/>
                    <a:pt x="3903" y="1004"/>
                    <a:pt x="3970" y="937"/>
                  </a:cubicBezTo>
                  <a:cubicBezTo>
                    <a:pt x="4003" y="904"/>
                    <a:pt x="4036" y="871"/>
                    <a:pt x="4070" y="837"/>
                  </a:cubicBezTo>
                  <a:cubicBezTo>
                    <a:pt x="4136" y="670"/>
                    <a:pt x="4136" y="470"/>
                    <a:pt x="4103" y="270"/>
                  </a:cubicBezTo>
                  <a:lnTo>
                    <a:pt x="4103" y="270"/>
                  </a:lnTo>
                  <a:cubicBezTo>
                    <a:pt x="4036" y="304"/>
                    <a:pt x="3936" y="337"/>
                    <a:pt x="3903" y="404"/>
                  </a:cubicBezTo>
                  <a:lnTo>
                    <a:pt x="3836" y="470"/>
                  </a:lnTo>
                  <a:cubicBezTo>
                    <a:pt x="3770" y="504"/>
                    <a:pt x="3736" y="570"/>
                    <a:pt x="3669" y="637"/>
                  </a:cubicBezTo>
                  <a:cubicBezTo>
                    <a:pt x="3532" y="719"/>
                    <a:pt x="3372" y="779"/>
                    <a:pt x="3209" y="779"/>
                  </a:cubicBezTo>
                  <a:cubicBezTo>
                    <a:pt x="3173" y="779"/>
                    <a:pt x="3138" y="776"/>
                    <a:pt x="3102" y="771"/>
                  </a:cubicBezTo>
                  <a:cubicBezTo>
                    <a:pt x="3002" y="737"/>
                    <a:pt x="2902" y="704"/>
                    <a:pt x="2802" y="670"/>
                  </a:cubicBezTo>
                  <a:cubicBezTo>
                    <a:pt x="2836" y="637"/>
                    <a:pt x="2869" y="604"/>
                    <a:pt x="2836" y="570"/>
                  </a:cubicBezTo>
                  <a:cubicBezTo>
                    <a:pt x="2802" y="504"/>
                    <a:pt x="2735" y="470"/>
                    <a:pt x="2669" y="437"/>
                  </a:cubicBezTo>
                  <a:cubicBezTo>
                    <a:pt x="2602" y="404"/>
                    <a:pt x="2502" y="337"/>
                    <a:pt x="2402" y="304"/>
                  </a:cubicBezTo>
                  <a:cubicBezTo>
                    <a:pt x="2202" y="203"/>
                    <a:pt x="2002" y="170"/>
                    <a:pt x="1801" y="70"/>
                  </a:cubicBezTo>
                  <a:cubicBezTo>
                    <a:pt x="1740" y="29"/>
                    <a:pt x="1652" y="0"/>
                    <a:pt x="1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6"/>
            <p:cNvSpPr/>
            <p:nvPr/>
          </p:nvSpPr>
          <p:spPr>
            <a:xfrm flipH="1">
              <a:off x="8951836" y="4925855"/>
              <a:ext cx="165373" cy="102066"/>
            </a:xfrm>
            <a:custGeom>
              <a:avLst/>
              <a:gdLst/>
              <a:ahLst/>
              <a:cxnLst/>
              <a:rect l="l" t="t" r="r" b="b"/>
              <a:pathLst>
                <a:path w="4271" h="2636" extrusionOk="0">
                  <a:moveTo>
                    <a:pt x="1598" y="1"/>
                  </a:moveTo>
                  <a:cubicBezTo>
                    <a:pt x="1527" y="1"/>
                    <a:pt x="1452" y="17"/>
                    <a:pt x="1368" y="51"/>
                  </a:cubicBezTo>
                  <a:cubicBezTo>
                    <a:pt x="1302" y="84"/>
                    <a:pt x="1268" y="151"/>
                    <a:pt x="1202" y="251"/>
                  </a:cubicBezTo>
                  <a:cubicBezTo>
                    <a:pt x="1168" y="284"/>
                    <a:pt x="1168" y="318"/>
                    <a:pt x="1135" y="351"/>
                  </a:cubicBezTo>
                  <a:cubicBezTo>
                    <a:pt x="1068" y="384"/>
                    <a:pt x="968" y="418"/>
                    <a:pt x="901" y="451"/>
                  </a:cubicBezTo>
                  <a:cubicBezTo>
                    <a:pt x="701" y="551"/>
                    <a:pt x="535" y="651"/>
                    <a:pt x="368" y="785"/>
                  </a:cubicBezTo>
                  <a:cubicBezTo>
                    <a:pt x="234" y="885"/>
                    <a:pt x="101" y="1052"/>
                    <a:pt x="34" y="1218"/>
                  </a:cubicBezTo>
                  <a:cubicBezTo>
                    <a:pt x="1" y="1252"/>
                    <a:pt x="1" y="1352"/>
                    <a:pt x="34" y="1418"/>
                  </a:cubicBezTo>
                  <a:cubicBezTo>
                    <a:pt x="68" y="1485"/>
                    <a:pt x="101" y="1552"/>
                    <a:pt x="168" y="1619"/>
                  </a:cubicBezTo>
                  <a:cubicBezTo>
                    <a:pt x="268" y="1785"/>
                    <a:pt x="401" y="1885"/>
                    <a:pt x="568" y="1952"/>
                  </a:cubicBezTo>
                  <a:cubicBezTo>
                    <a:pt x="735" y="2019"/>
                    <a:pt x="901" y="2052"/>
                    <a:pt x="1035" y="2052"/>
                  </a:cubicBezTo>
                  <a:cubicBezTo>
                    <a:pt x="1135" y="2069"/>
                    <a:pt x="1235" y="2077"/>
                    <a:pt x="1335" y="2077"/>
                  </a:cubicBezTo>
                  <a:cubicBezTo>
                    <a:pt x="1435" y="2077"/>
                    <a:pt x="1535" y="2069"/>
                    <a:pt x="1635" y="2052"/>
                  </a:cubicBezTo>
                  <a:lnTo>
                    <a:pt x="1735" y="2186"/>
                  </a:lnTo>
                  <a:cubicBezTo>
                    <a:pt x="1769" y="2286"/>
                    <a:pt x="1835" y="2386"/>
                    <a:pt x="1902" y="2453"/>
                  </a:cubicBezTo>
                  <a:cubicBezTo>
                    <a:pt x="1951" y="2526"/>
                    <a:pt x="2090" y="2636"/>
                    <a:pt x="2200" y="2636"/>
                  </a:cubicBezTo>
                  <a:cubicBezTo>
                    <a:pt x="2240" y="2636"/>
                    <a:pt x="2276" y="2621"/>
                    <a:pt x="2302" y="2586"/>
                  </a:cubicBezTo>
                  <a:cubicBezTo>
                    <a:pt x="2336" y="2519"/>
                    <a:pt x="2369" y="2419"/>
                    <a:pt x="2369" y="2352"/>
                  </a:cubicBezTo>
                  <a:cubicBezTo>
                    <a:pt x="2403" y="2286"/>
                    <a:pt x="2436" y="2219"/>
                    <a:pt x="2469" y="2186"/>
                  </a:cubicBezTo>
                  <a:cubicBezTo>
                    <a:pt x="2503" y="2186"/>
                    <a:pt x="2536" y="2152"/>
                    <a:pt x="2569" y="2119"/>
                  </a:cubicBezTo>
                  <a:cubicBezTo>
                    <a:pt x="2569" y="2086"/>
                    <a:pt x="2503" y="2019"/>
                    <a:pt x="2469" y="2019"/>
                  </a:cubicBezTo>
                  <a:cubicBezTo>
                    <a:pt x="2403" y="1986"/>
                    <a:pt x="2369" y="1986"/>
                    <a:pt x="2302" y="1952"/>
                  </a:cubicBezTo>
                  <a:cubicBezTo>
                    <a:pt x="2369" y="1952"/>
                    <a:pt x="2436" y="1919"/>
                    <a:pt x="2503" y="1919"/>
                  </a:cubicBezTo>
                  <a:cubicBezTo>
                    <a:pt x="2603" y="1852"/>
                    <a:pt x="2669" y="1819"/>
                    <a:pt x="2736" y="1752"/>
                  </a:cubicBezTo>
                  <a:cubicBezTo>
                    <a:pt x="2903" y="1619"/>
                    <a:pt x="3103" y="1519"/>
                    <a:pt x="3303" y="1452"/>
                  </a:cubicBezTo>
                  <a:cubicBezTo>
                    <a:pt x="3376" y="1440"/>
                    <a:pt x="3450" y="1432"/>
                    <a:pt x="3521" y="1432"/>
                  </a:cubicBezTo>
                  <a:cubicBezTo>
                    <a:pt x="3645" y="1432"/>
                    <a:pt x="3765" y="1455"/>
                    <a:pt x="3870" y="1519"/>
                  </a:cubicBezTo>
                  <a:cubicBezTo>
                    <a:pt x="3970" y="1585"/>
                    <a:pt x="4037" y="1619"/>
                    <a:pt x="4104" y="1719"/>
                  </a:cubicBezTo>
                  <a:cubicBezTo>
                    <a:pt x="4137" y="1719"/>
                    <a:pt x="4170" y="1785"/>
                    <a:pt x="4237" y="1785"/>
                  </a:cubicBezTo>
                  <a:cubicBezTo>
                    <a:pt x="4271" y="1752"/>
                    <a:pt x="4271" y="1652"/>
                    <a:pt x="4271" y="1619"/>
                  </a:cubicBezTo>
                  <a:cubicBezTo>
                    <a:pt x="4237" y="1519"/>
                    <a:pt x="4170" y="1418"/>
                    <a:pt x="4104" y="1318"/>
                  </a:cubicBezTo>
                  <a:cubicBezTo>
                    <a:pt x="4070" y="1252"/>
                    <a:pt x="4037" y="1185"/>
                    <a:pt x="3970" y="1118"/>
                  </a:cubicBezTo>
                  <a:cubicBezTo>
                    <a:pt x="3904" y="1052"/>
                    <a:pt x="3904" y="1018"/>
                    <a:pt x="3970" y="951"/>
                  </a:cubicBezTo>
                  <a:cubicBezTo>
                    <a:pt x="4004" y="918"/>
                    <a:pt x="4004" y="851"/>
                    <a:pt x="4037" y="818"/>
                  </a:cubicBezTo>
                  <a:cubicBezTo>
                    <a:pt x="4104" y="651"/>
                    <a:pt x="4137" y="451"/>
                    <a:pt x="4104" y="284"/>
                  </a:cubicBezTo>
                  <a:cubicBezTo>
                    <a:pt x="4004" y="284"/>
                    <a:pt x="3937" y="318"/>
                    <a:pt x="3870" y="384"/>
                  </a:cubicBezTo>
                  <a:lnTo>
                    <a:pt x="3837" y="451"/>
                  </a:lnTo>
                  <a:cubicBezTo>
                    <a:pt x="3770" y="518"/>
                    <a:pt x="3703" y="551"/>
                    <a:pt x="3637" y="618"/>
                  </a:cubicBezTo>
                  <a:cubicBezTo>
                    <a:pt x="3500" y="700"/>
                    <a:pt x="3340" y="760"/>
                    <a:pt x="3176" y="760"/>
                  </a:cubicBezTo>
                  <a:cubicBezTo>
                    <a:pt x="3141" y="760"/>
                    <a:pt x="3105" y="757"/>
                    <a:pt x="3070" y="751"/>
                  </a:cubicBezTo>
                  <a:cubicBezTo>
                    <a:pt x="2970" y="751"/>
                    <a:pt x="2870" y="718"/>
                    <a:pt x="2803" y="651"/>
                  </a:cubicBezTo>
                  <a:cubicBezTo>
                    <a:pt x="2836" y="651"/>
                    <a:pt x="2836" y="585"/>
                    <a:pt x="2803" y="551"/>
                  </a:cubicBezTo>
                  <a:cubicBezTo>
                    <a:pt x="2769" y="484"/>
                    <a:pt x="2736" y="451"/>
                    <a:pt x="2669" y="451"/>
                  </a:cubicBezTo>
                  <a:cubicBezTo>
                    <a:pt x="2569" y="384"/>
                    <a:pt x="2469" y="351"/>
                    <a:pt x="2369" y="284"/>
                  </a:cubicBezTo>
                  <a:cubicBezTo>
                    <a:pt x="2202" y="184"/>
                    <a:pt x="2002" y="151"/>
                    <a:pt x="1802" y="51"/>
                  </a:cubicBezTo>
                  <a:cubicBezTo>
                    <a:pt x="1735" y="17"/>
                    <a:pt x="1669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3111435" y="4796193"/>
              <a:ext cx="165373" cy="102105"/>
            </a:xfrm>
            <a:custGeom>
              <a:avLst/>
              <a:gdLst/>
              <a:ahLst/>
              <a:cxnLst/>
              <a:rect l="l" t="t" r="r" b="b"/>
              <a:pathLst>
                <a:path w="4271" h="2637" extrusionOk="0">
                  <a:moveTo>
                    <a:pt x="1565" y="0"/>
                  </a:moveTo>
                  <a:cubicBezTo>
                    <a:pt x="1508" y="0"/>
                    <a:pt x="1452" y="11"/>
                    <a:pt x="1401" y="37"/>
                  </a:cubicBezTo>
                  <a:cubicBezTo>
                    <a:pt x="1335" y="103"/>
                    <a:pt x="1268" y="170"/>
                    <a:pt x="1235" y="237"/>
                  </a:cubicBezTo>
                  <a:cubicBezTo>
                    <a:pt x="1201" y="270"/>
                    <a:pt x="1168" y="304"/>
                    <a:pt x="1168" y="370"/>
                  </a:cubicBezTo>
                  <a:cubicBezTo>
                    <a:pt x="1068" y="370"/>
                    <a:pt x="1001" y="404"/>
                    <a:pt x="901" y="437"/>
                  </a:cubicBezTo>
                  <a:cubicBezTo>
                    <a:pt x="734" y="537"/>
                    <a:pt x="567" y="637"/>
                    <a:pt x="401" y="804"/>
                  </a:cubicBezTo>
                  <a:cubicBezTo>
                    <a:pt x="267" y="904"/>
                    <a:pt x="134" y="1037"/>
                    <a:pt x="67" y="1204"/>
                  </a:cubicBezTo>
                  <a:cubicBezTo>
                    <a:pt x="34" y="1271"/>
                    <a:pt x="0" y="1338"/>
                    <a:pt x="34" y="1404"/>
                  </a:cubicBezTo>
                  <a:cubicBezTo>
                    <a:pt x="67" y="1471"/>
                    <a:pt x="100" y="1571"/>
                    <a:pt x="167" y="1638"/>
                  </a:cubicBezTo>
                  <a:cubicBezTo>
                    <a:pt x="267" y="1771"/>
                    <a:pt x="401" y="1905"/>
                    <a:pt x="567" y="1971"/>
                  </a:cubicBezTo>
                  <a:cubicBezTo>
                    <a:pt x="734" y="2038"/>
                    <a:pt x="901" y="2072"/>
                    <a:pt x="1068" y="2072"/>
                  </a:cubicBezTo>
                  <a:lnTo>
                    <a:pt x="1668" y="2072"/>
                  </a:lnTo>
                  <a:lnTo>
                    <a:pt x="1735" y="2205"/>
                  </a:lnTo>
                  <a:cubicBezTo>
                    <a:pt x="1768" y="2305"/>
                    <a:pt x="1835" y="2372"/>
                    <a:pt x="1902" y="2472"/>
                  </a:cubicBezTo>
                  <a:cubicBezTo>
                    <a:pt x="1974" y="2520"/>
                    <a:pt x="2097" y="2637"/>
                    <a:pt x="2198" y="2637"/>
                  </a:cubicBezTo>
                  <a:cubicBezTo>
                    <a:pt x="2238" y="2637"/>
                    <a:pt x="2274" y="2619"/>
                    <a:pt x="2302" y="2572"/>
                  </a:cubicBezTo>
                  <a:cubicBezTo>
                    <a:pt x="2335" y="2505"/>
                    <a:pt x="2369" y="2438"/>
                    <a:pt x="2369" y="2338"/>
                  </a:cubicBezTo>
                  <a:cubicBezTo>
                    <a:pt x="2402" y="2272"/>
                    <a:pt x="2435" y="2238"/>
                    <a:pt x="2469" y="2205"/>
                  </a:cubicBezTo>
                  <a:cubicBezTo>
                    <a:pt x="2502" y="2205"/>
                    <a:pt x="2536" y="2138"/>
                    <a:pt x="2569" y="2105"/>
                  </a:cubicBezTo>
                  <a:cubicBezTo>
                    <a:pt x="2569" y="2072"/>
                    <a:pt x="2502" y="2038"/>
                    <a:pt x="2469" y="2005"/>
                  </a:cubicBezTo>
                  <a:cubicBezTo>
                    <a:pt x="2402" y="2005"/>
                    <a:pt x="2369" y="1971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602" y="1871"/>
                    <a:pt x="2669" y="1805"/>
                    <a:pt x="2769" y="1771"/>
                  </a:cubicBezTo>
                  <a:cubicBezTo>
                    <a:pt x="2902" y="1638"/>
                    <a:pt x="3103" y="1538"/>
                    <a:pt x="3303" y="1471"/>
                  </a:cubicBezTo>
                  <a:cubicBezTo>
                    <a:pt x="3374" y="1447"/>
                    <a:pt x="3445" y="1436"/>
                    <a:pt x="3514" y="1436"/>
                  </a:cubicBezTo>
                  <a:cubicBezTo>
                    <a:pt x="3641" y="1436"/>
                    <a:pt x="3762" y="1473"/>
                    <a:pt x="3870" y="1538"/>
                  </a:cubicBezTo>
                  <a:cubicBezTo>
                    <a:pt x="3970" y="1571"/>
                    <a:pt x="4037" y="1638"/>
                    <a:pt x="4103" y="1705"/>
                  </a:cubicBezTo>
                  <a:cubicBezTo>
                    <a:pt x="4130" y="1732"/>
                    <a:pt x="4157" y="1780"/>
                    <a:pt x="4202" y="1780"/>
                  </a:cubicBezTo>
                  <a:cubicBezTo>
                    <a:pt x="4213" y="1780"/>
                    <a:pt x="4224" y="1778"/>
                    <a:pt x="4237" y="1771"/>
                  </a:cubicBezTo>
                  <a:cubicBezTo>
                    <a:pt x="4270" y="1771"/>
                    <a:pt x="4270" y="1638"/>
                    <a:pt x="4270" y="1605"/>
                  </a:cubicBezTo>
                  <a:cubicBezTo>
                    <a:pt x="4237" y="1504"/>
                    <a:pt x="4170" y="1404"/>
                    <a:pt x="4137" y="1338"/>
                  </a:cubicBezTo>
                  <a:cubicBezTo>
                    <a:pt x="4103" y="1238"/>
                    <a:pt x="4037" y="1171"/>
                    <a:pt x="4003" y="1138"/>
                  </a:cubicBezTo>
                  <a:cubicBezTo>
                    <a:pt x="3937" y="1071"/>
                    <a:pt x="3937" y="1004"/>
                    <a:pt x="4003" y="937"/>
                  </a:cubicBezTo>
                  <a:lnTo>
                    <a:pt x="4070" y="837"/>
                  </a:lnTo>
                  <a:cubicBezTo>
                    <a:pt x="4137" y="637"/>
                    <a:pt x="4137" y="470"/>
                    <a:pt x="4103" y="270"/>
                  </a:cubicBezTo>
                  <a:cubicBezTo>
                    <a:pt x="4037" y="270"/>
                    <a:pt x="3937" y="337"/>
                    <a:pt x="3903" y="404"/>
                  </a:cubicBezTo>
                  <a:lnTo>
                    <a:pt x="3836" y="437"/>
                  </a:lnTo>
                  <a:cubicBezTo>
                    <a:pt x="3770" y="504"/>
                    <a:pt x="3736" y="570"/>
                    <a:pt x="3670" y="604"/>
                  </a:cubicBezTo>
                  <a:cubicBezTo>
                    <a:pt x="3503" y="737"/>
                    <a:pt x="3303" y="771"/>
                    <a:pt x="3103" y="771"/>
                  </a:cubicBezTo>
                  <a:cubicBezTo>
                    <a:pt x="3003" y="737"/>
                    <a:pt x="2902" y="704"/>
                    <a:pt x="2802" y="671"/>
                  </a:cubicBezTo>
                  <a:cubicBezTo>
                    <a:pt x="2836" y="637"/>
                    <a:pt x="2869" y="604"/>
                    <a:pt x="2836" y="570"/>
                  </a:cubicBezTo>
                  <a:cubicBezTo>
                    <a:pt x="2802" y="504"/>
                    <a:pt x="2736" y="470"/>
                    <a:pt x="2669" y="437"/>
                  </a:cubicBezTo>
                  <a:lnTo>
                    <a:pt x="2402" y="304"/>
                  </a:lnTo>
                  <a:cubicBezTo>
                    <a:pt x="2202" y="204"/>
                    <a:pt x="2002" y="170"/>
                    <a:pt x="1835" y="70"/>
                  </a:cubicBezTo>
                  <a:cubicBezTo>
                    <a:pt x="1753" y="29"/>
                    <a:pt x="1657" y="0"/>
                    <a:pt x="1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26"/>
          <p:cNvSpPr/>
          <p:nvPr/>
        </p:nvSpPr>
        <p:spPr>
          <a:xfrm>
            <a:off x="825" y="4426726"/>
            <a:ext cx="9144064" cy="1168017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>
                  <a:alpha val="32549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8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1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55215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35" name="Google Shape;435;p31"/>
          <p:cNvSpPr txBox="1">
            <a:spLocks noGrp="1"/>
          </p:cNvSpPr>
          <p:nvPr>
            <p:ph type="title" idx="2"/>
          </p:nvPr>
        </p:nvSpPr>
        <p:spPr>
          <a:xfrm>
            <a:off x="1817400" y="3221925"/>
            <a:ext cx="1675200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36" name="Google Shape;436;p31"/>
          <p:cNvSpPr txBox="1">
            <a:spLocks noGrp="1"/>
          </p:cNvSpPr>
          <p:nvPr>
            <p:ph type="subTitle" idx="1"/>
          </p:nvPr>
        </p:nvSpPr>
        <p:spPr>
          <a:xfrm>
            <a:off x="1485150" y="3645774"/>
            <a:ext cx="2339700" cy="6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31"/>
          <p:cNvSpPr txBox="1">
            <a:spLocks noGrp="1"/>
          </p:cNvSpPr>
          <p:nvPr>
            <p:ph type="title" idx="3"/>
          </p:nvPr>
        </p:nvSpPr>
        <p:spPr>
          <a:xfrm>
            <a:off x="5651400" y="3221925"/>
            <a:ext cx="1675200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38" name="Google Shape;438;p31"/>
          <p:cNvSpPr txBox="1">
            <a:spLocks noGrp="1"/>
          </p:cNvSpPr>
          <p:nvPr>
            <p:ph type="subTitle" idx="4"/>
          </p:nvPr>
        </p:nvSpPr>
        <p:spPr>
          <a:xfrm>
            <a:off x="5319150" y="3645774"/>
            <a:ext cx="2339700" cy="6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 userDrawn="1">
  <p:cSld name="CUSTOM_9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3"/>
          <p:cNvSpPr/>
          <p:nvPr/>
        </p:nvSpPr>
        <p:spPr>
          <a:xfrm>
            <a:off x="825" y="2561800"/>
            <a:ext cx="9144064" cy="2581709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>
                  <a:alpha val="32549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4" name="Google Shape;464;p33"/>
          <p:cNvGrpSpPr/>
          <p:nvPr/>
        </p:nvGrpSpPr>
        <p:grpSpPr>
          <a:xfrm>
            <a:off x="5104494" y="1347281"/>
            <a:ext cx="1774420" cy="2448972"/>
            <a:chOff x="4833750" y="783525"/>
            <a:chExt cx="2141467" cy="2955553"/>
          </a:xfrm>
        </p:grpSpPr>
        <p:sp>
          <p:nvSpPr>
            <p:cNvPr id="465" name="Google Shape;465;p33"/>
            <p:cNvSpPr/>
            <p:nvPr/>
          </p:nvSpPr>
          <p:spPr>
            <a:xfrm>
              <a:off x="4833750" y="783525"/>
              <a:ext cx="2141467" cy="1477778"/>
            </a:xfrm>
            <a:custGeom>
              <a:avLst/>
              <a:gdLst/>
              <a:ahLst/>
              <a:cxnLst/>
              <a:rect l="l" t="t" r="r" b="b"/>
              <a:pathLst>
                <a:path w="52739" h="36394" extrusionOk="0">
                  <a:moveTo>
                    <a:pt x="13477" y="1"/>
                  </a:moveTo>
                  <a:lnTo>
                    <a:pt x="4704" y="7006"/>
                  </a:lnTo>
                  <a:lnTo>
                    <a:pt x="4004" y="16313"/>
                  </a:lnTo>
                  <a:lnTo>
                    <a:pt x="1" y="23885"/>
                  </a:lnTo>
                  <a:lnTo>
                    <a:pt x="1" y="36394"/>
                  </a:lnTo>
                  <a:lnTo>
                    <a:pt x="52739" y="36394"/>
                  </a:lnTo>
                  <a:lnTo>
                    <a:pt x="50070" y="32057"/>
                  </a:lnTo>
                  <a:lnTo>
                    <a:pt x="46901" y="28355"/>
                  </a:lnTo>
                  <a:lnTo>
                    <a:pt x="44199" y="15545"/>
                  </a:lnTo>
                  <a:lnTo>
                    <a:pt x="36594" y="7006"/>
                  </a:lnTo>
                  <a:lnTo>
                    <a:pt x="32824" y="7006"/>
                  </a:lnTo>
                  <a:lnTo>
                    <a:pt x="27721" y="1302"/>
                  </a:lnTo>
                  <a:lnTo>
                    <a:pt x="21249" y="1"/>
                  </a:lnTo>
                  <a:lnTo>
                    <a:pt x="16880" y="3770"/>
                  </a:lnTo>
                  <a:lnTo>
                    <a:pt x="134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3"/>
            <p:cNvSpPr/>
            <p:nvPr/>
          </p:nvSpPr>
          <p:spPr>
            <a:xfrm>
              <a:off x="4833750" y="783525"/>
              <a:ext cx="1148634" cy="1477778"/>
            </a:xfrm>
            <a:custGeom>
              <a:avLst/>
              <a:gdLst/>
              <a:ahLst/>
              <a:cxnLst/>
              <a:rect l="l" t="t" r="r" b="b"/>
              <a:pathLst>
                <a:path w="28288" h="36394" extrusionOk="0">
                  <a:moveTo>
                    <a:pt x="13477" y="1"/>
                  </a:moveTo>
                  <a:lnTo>
                    <a:pt x="4704" y="7006"/>
                  </a:lnTo>
                  <a:lnTo>
                    <a:pt x="4004" y="16313"/>
                  </a:lnTo>
                  <a:lnTo>
                    <a:pt x="1" y="23885"/>
                  </a:lnTo>
                  <a:lnTo>
                    <a:pt x="1" y="36394"/>
                  </a:lnTo>
                  <a:lnTo>
                    <a:pt x="28288" y="36394"/>
                  </a:lnTo>
                  <a:lnTo>
                    <a:pt x="21116" y="27988"/>
                  </a:lnTo>
                  <a:lnTo>
                    <a:pt x="14678" y="24352"/>
                  </a:lnTo>
                  <a:lnTo>
                    <a:pt x="15378" y="12777"/>
                  </a:lnTo>
                  <a:lnTo>
                    <a:pt x="11709" y="6039"/>
                  </a:lnTo>
                  <a:lnTo>
                    <a:pt x="134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3"/>
            <p:cNvSpPr/>
            <p:nvPr/>
          </p:nvSpPr>
          <p:spPr>
            <a:xfrm>
              <a:off x="6166571" y="1067964"/>
              <a:ext cx="274977" cy="302101"/>
            </a:xfrm>
            <a:custGeom>
              <a:avLst/>
              <a:gdLst/>
              <a:ahLst/>
              <a:cxnLst/>
              <a:rect l="l" t="t" r="r" b="b"/>
              <a:pathLst>
                <a:path w="6772" h="7440" extrusionOk="0">
                  <a:moveTo>
                    <a:pt x="0" y="1"/>
                  </a:moveTo>
                  <a:lnTo>
                    <a:pt x="2535" y="802"/>
                  </a:lnTo>
                  <a:lnTo>
                    <a:pt x="6772" y="7440"/>
                  </a:lnTo>
                  <a:lnTo>
                    <a:pt x="37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3"/>
            <p:cNvSpPr/>
            <p:nvPr/>
          </p:nvSpPr>
          <p:spPr>
            <a:xfrm>
              <a:off x="5519123" y="783525"/>
              <a:ext cx="283139" cy="284479"/>
            </a:xfrm>
            <a:custGeom>
              <a:avLst/>
              <a:gdLst/>
              <a:ahLst/>
              <a:cxnLst/>
              <a:rect l="l" t="t" r="r" b="b"/>
              <a:pathLst>
                <a:path w="6973" h="7006" extrusionOk="0">
                  <a:moveTo>
                    <a:pt x="4370" y="1"/>
                  </a:moveTo>
                  <a:lnTo>
                    <a:pt x="1" y="3770"/>
                  </a:lnTo>
                  <a:lnTo>
                    <a:pt x="6972" y="7006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3"/>
            <p:cNvSpPr/>
            <p:nvPr/>
          </p:nvSpPr>
          <p:spPr>
            <a:xfrm>
              <a:off x="6738168" y="1934842"/>
              <a:ext cx="128677" cy="205908"/>
            </a:xfrm>
            <a:custGeom>
              <a:avLst/>
              <a:gdLst/>
              <a:ahLst/>
              <a:cxnLst/>
              <a:rect l="l" t="t" r="r" b="b"/>
              <a:pathLst>
                <a:path w="3169" h="5071" extrusionOk="0">
                  <a:moveTo>
                    <a:pt x="0" y="1"/>
                  </a:moveTo>
                  <a:lnTo>
                    <a:pt x="2202" y="5071"/>
                  </a:lnTo>
                  <a:lnTo>
                    <a:pt x="3169" y="3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3"/>
            <p:cNvSpPr/>
            <p:nvPr/>
          </p:nvSpPr>
          <p:spPr>
            <a:xfrm>
              <a:off x="5454114" y="1302296"/>
              <a:ext cx="423997" cy="67770"/>
            </a:xfrm>
            <a:custGeom>
              <a:avLst/>
              <a:gdLst/>
              <a:ahLst/>
              <a:cxnLst/>
              <a:rect l="l" t="t" r="r" b="b"/>
              <a:pathLst>
                <a:path w="10442" h="1669" extrusionOk="0">
                  <a:moveTo>
                    <a:pt x="100" y="1"/>
                  </a:moveTo>
                  <a:lnTo>
                    <a:pt x="0" y="1669"/>
                  </a:lnTo>
                  <a:lnTo>
                    <a:pt x="10441" y="1669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3"/>
            <p:cNvSpPr/>
            <p:nvPr/>
          </p:nvSpPr>
          <p:spPr>
            <a:xfrm>
              <a:off x="6285746" y="1471619"/>
              <a:ext cx="426718" cy="789686"/>
            </a:xfrm>
            <a:custGeom>
              <a:avLst/>
              <a:gdLst/>
              <a:ahLst/>
              <a:cxnLst/>
              <a:rect l="l" t="t" r="r" b="b"/>
              <a:pathLst>
                <a:path w="10509" h="19448" extrusionOk="0">
                  <a:moveTo>
                    <a:pt x="1" y="0"/>
                  </a:moveTo>
                  <a:lnTo>
                    <a:pt x="3837" y="3503"/>
                  </a:lnTo>
                  <a:lnTo>
                    <a:pt x="5238" y="12543"/>
                  </a:lnTo>
                  <a:lnTo>
                    <a:pt x="2469" y="6939"/>
                  </a:lnTo>
                  <a:lnTo>
                    <a:pt x="5238" y="19448"/>
                  </a:lnTo>
                  <a:lnTo>
                    <a:pt x="10508" y="19448"/>
                  </a:lnTo>
                  <a:lnTo>
                    <a:pt x="4404" y="25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3"/>
            <p:cNvSpPr/>
            <p:nvPr/>
          </p:nvSpPr>
          <p:spPr>
            <a:xfrm>
              <a:off x="5429710" y="1370025"/>
              <a:ext cx="448401" cy="549954"/>
            </a:xfrm>
            <a:custGeom>
              <a:avLst/>
              <a:gdLst/>
              <a:ahLst/>
              <a:cxnLst/>
              <a:rect l="l" t="t" r="r" b="b"/>
              <a:pathLst>
                <a:path w="11043" h="13544" extrusionOk="0">
                  <a:moveTo>
                    <a:pt x="601" y="1"/>
                  </a:moveTo>
                  <a:lnTo>
                    <a:pt x="1" y="9908"/>
                  </a:lnTo>
                  <a:lnTo>
                    <a:pt x="6439" y="13544"/>
                  </a:lnTo>
                  <a:lnTo>
                    <a:pt x="110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3"/>
            <p:cNvSpPr/>
            <p:nvPr/>
          </p:nvSpPr>
          <p:spPr>
            <a:xfrm>
              <a:off x="5937639" y="944727"/>
              <a:ext cx="251995" cy="415876"/>
            </a:xfrm>
            <a:custGeom>
              <a:avLst/>
              <a:gdLst/>
              <a:ahLst/>
              <a:cxnLst/>
              <a:rect l="l" t="t" r="r" b="b"/>
              <a:pathLst>
                <a:path w="6206" h="10242" extrusionOk="0">
                  <a:moveTo>
                    <a:pt x="1" y="0"/>
                  </a:moveTo>
                  <a:lnTo>
                    <a:pt x="1502" y="3336"/>
                  </a:lnTo>
                  <a:lnTo>
                    <a:pt x="2102" y="3036"/>
                  </a:lnTo>
                  <a:lnTo>
                    <a:pt x="6205" y="10241"/>
                  </a:lnTo>
                  <a:lnTo>
                    <a:pt x="3470" y="30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5429710" y="894620"/>
              <a:ext cx="331905" cy="456481"/>
            </a:xfrm>
            <a:custGeom>
              <a:avLst/>
              <a:gdLst/>
              <a:ahLst/>
              <a:cxnLst/>
              <a:rect l="l" t="t" r="r" b="b"/>
              <a:pathLst>
                <a:path w="8174" h="11242" extrusionOk="0">
                  <a:moveTo>
                    <a:pt x="1" y="0"/>
                  </a:moveTo>
                  <a:lnTo>
                    <a:pt x="2203" y="4804"/>
                  </a:lnTo>
                  <a:lnTo>
                    <a:pt x="5538" y="10808"/>
                  </a:lnTo>
                  <a:lnTo>
                    <a:pt x="8173" y="11242"/>
                  </a:lnTo>
                  <a:lnTo>
                    <a:pt x="2970" y="48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5454114" y="1784481"/>
              <a:ext cx="331865" cy="476825"/>
            </a:xfrm>
            <a:custGeom>
              <a:avLst/>
              <a:gdLst/>
              <a:ahLst/>
              <a:cxnLst/>
              <a:rect l="l" t="t" r="r" b="b"/>
              <a:pathLst>
                <a:path w="8173" h="11743" extrusionOk="0">
                  <a:moveTo>
                    <a:pt x="0" y="1"/>
                  </a:moveTo>
                  <a:lnTo>
                    <a:pt x="2736" y="4337"/>
                  </a:lnTo>
                  <a:lnTo>
                    <a:pt x="2736" y="11743"/>
                  </a:lnTo>
                  <a:lnTo>
                    <a:pt x="8173" y="11743"/>
                  </a:lnTo>
                  <a:lnTo>
                    <a:pt x="4337" y="37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3"/>
            <p:cNvSpPr/>
            <p:nvPr/>
          </p:nvSpPr>
          <p:spPr>
            <a:xfrm>
              <a:off x="4958367" y="1445875"/>
              <a:ext cx="237093" cy="77231"/>
            </a:xfrm>
            <a:custGeom>
              <a:avLst/>
              <a:gdLst/>
              <a:ahLst/>
              <a:cxnLst/>
              <a:rect l="l" t="t" r="r" b="b"/>
              <a:pathLst>
                <a:path w="5839" h="1902" extrusionOk="0">
                  <a:moveTo>
                    <a:pt x="935" y="1"/>
                  </a:moveTo>
                  <a:lnTo>
                    <a:pt x="1" y="1735"/>
                  </a:lnTo>
                  <a:lnTo>
                    <a:pt x="5838" y="1902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3"/>
            <p:cNvSpPr/>
            <p:nvPr/>
          </p:nvSpPr>
          <p:spPr>
            <a:xfrm>
              <a:off x="5982345" y="1645003"/>
              <a:ext cx="233032" cy="616303"/>
            </a:xfrm>
            <a:custGeom>
              <a:avLst/>
              <a:gdLst/>
              <a:ahLst/>
              <a:cxnLst/>
              <a:rect l="l" t="t" r="r" b="b"/>
              <a:pathLst>
                <a:path w="5739" h="15178" extrusionOk="0">
                  <a:moveTo>
                    <a:pt x="1" y="0"/>
                  </a:moveTo>
                  <a:lnTo>
                    <a:pt x="2002" y="7606"/>
                  </a:lnTo>
                  <a:lnTo>
                    <a:pt x="901" y="7606"/>
                  </a:lnTo>
                  <a:lnTo>
                    <a:pt x="2002" y="15178"/>
                  </a:lnTo>
                  <a:lnTo>
                    <a:pt x="5738" y="15178"/>
                  </a:lnTo>
                  <a:lnTo>
                    <a:pt x="4404" y="760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3"/>
            <p:cNvSpPr/>
            <p:nvPr/>
          </p:nvSpPr>
          <p:spPr>
            <a:xfrm>
              <a:off x="5269889" y="1028698"/>
              <a:ext cx="188326" cy="377951"/>
            </a:xfrm>
            <a:custGeom>
              <a:avLst/>
              <a:gdLst/>
              <a:ahLst/>
              <a:cxnLst/>
              <a:rect l="l" t="t" r="r" b="b"/>
              <a:pathLst>
                <a:path w="4638" h="9308" extrusionOk="0">
                  <a:moveTo>
                    <a:pt x="968" y="1"/>
                  </a:moveTo>
                  <a:lnTo>
                    <a:pt x="968" y="6739"/>
                  </a:lnTo>
                  <a:lnTo>
                    <a:pt x="1" y="9307"/>
                  </a:lnTo>
                  <a:lnTo>
                    <a:pt x="4637" y="6739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 rot="10800000" flipH="1">
              <a:off x="4833750" y="2261300"/>
              <a:ext cx="2141467" cy="1477778"/>
            </a:xfrm>
            <a:custGeom>
              <a:avLst/>
              <a:gdLst/>
              <a:ahLst/>
              <a:cxnLst/>
              <a:rect l="l" t="t" r="r" b="b"/>
              <a:pathLst>
                <a:path w="52739" h="36394" extrusionOk="0">
                  <a:moveTo>
                    <a:pt x="13477" y="1"/>
                  </a:moveTo>
                  <a:lnTo>
                    <a:pt x="4704" y="7006"/>
                  </a:lnTo>
                  <a:lnTo>
                    <a:pt x="4004" y="16313"/>
                  </a:lnTo>
                  <a:lnTo>
                    <a:pt x="1" y="23885"/>
                  </a:lnTo>
                  <a:lnTo>
                    <a:pt x="1" y="36394"/>
                  </a:lnTo>
                  <a:lnTo>
                    <a:pt x="52739" y="36394"/>
                  </a:lnTo>
                  <a:lnTo>
                    <a:pt x="50070" y="32057"/>
                  </a:lnTo>
                  <a:lnTo>
                    <a:pt x="46901" y="28355"/>
                  </a:lnTo>
                  <a:lnTo>
                    <a:pt x="44199" y="15545"/>
                  </a:lnTo>
                  <a:lnTo>
                    <a:pt x="36594" y="7006"/>
                  </a:lnTo>
                  <a:lnTo>
                    <a:pt x="32824" y="7006"/>
                  </a:lnTo>
                  <a:lnTo>
                    <a:pt x="27721" y="1302"/>
                  </a:lnTo>
                  <a:lnTo>
                    <a:pt x="21249" y="1"/>
                  </a:lnTo>
                  <a:lnTo>
                    <a:pt x="16880" y="3770"/>
                  </a:lnTo>
                  <a:lnTo>
                    <a:pt x="13477" y="1"/>
                  </a:lnTo>
                  <a:close/>
                </a:path>
              </a:pathLst>
            </a:custGeom>
            <a:solidFill>
              <a:srgbClr val="6B919E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" name="Google Shape;480;p33"/>
          <p:cNvGrpSpPr/>
          <p:nvPr/>
        </p:nvGrpSpPr>
        <p:grpSpPr>
          <a:xfrm flipH="1">
            <a:off x="7200164" y="1888690"/>
            <a:ext cx="2181562" cy="673098"/>
            <a:chOff x="799450" y="3532500"/>
            <a:chExt cx="1937100" cy="597672"/>
          </a:xfrm>
        </p:grpSpPr>
        <p:grpSp>
          <p:nvGrpSpPr>
            <p:cNvPr id="481" name="Google Shape;481;p33"/>
            <p:cNvGrpSpPr/>
            <p:nvPr/>
          </p:nvGrpSpPr>
          <p:grpSpPr>
            <a:xfrm>
              <a:off x="883550" y="3532500"/>
              <a:ext cx="1754875" cy="355800"/>
              <a:chOff x="883550" y="3532500"/>
              <a:chExt cx="1754875" cy="355800"/>
            </a:xfrm>
          </p:grpSpPr>
          <p:sp>
            <p:nvSpPr>
              <p:cNvPr id="482" name="Google Shape;482;p33"/>
              <p:cNvSpPr/>
              <p:nvPr/>
            </p:nvSpPr>
            <p:spPr>
              <a:xfrm>
                <a:off x="1031075" y="3557600"/>
                <a:ext cx="1369225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54769" h="1444" extrusionOk="0">
                    <a:moveTo>
                      <a:pt x="0" y="381"/>
                    </a:moveTo>
                    <a:cubicBezTo>
                      <a:pt x="5112" y="556"/>
                      <a:pt x="21543" y="1492"/>
                      <a:pt x="30671" y="1428"/>
                    </a:cubicBezTo>
                    <a:cubicBezTo>
                      <a:pt x="39799" y="1365"/>
                      <a:pt x="50753" y="238"/>
                      <a:pt x="54769" y="0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cxnSp>
            <p:nvCxnSpPr>
              <p:cNvPr id="483" name="Google Shape;483;p33"/>
              <p:cNvCxnSpPr/>
              <p:nvPr/>
            </p:nvCxnSpPr>
            <p:spPr>
              <a:xfrm rot="10800000" flipH="1">
                <a:off x="883550" y="3581550"/>
                <a:ext cx="143700" cy="301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4" name="Google Shape;484;p33"/>
              <p:cNvCxnSpPr/>
              <p:nvPr/>
            </p:nvCxnSpPr>
            <p:spPr>
              <a:xfrm rot="10800000" flipH="1">
                <a:off x="966900" y="3584925"/>
                <a:ext cx="62400" cy="297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5" name="Google Shape;485;p33"/>
              <p:cNvCxnSpPr/>
              <p:nvPr/>
            </p:nvCxnSpPr>
            <p:spPr>
              <a:xfrm rot="10800000">
                <a:off x="1015125" y="3532500"/>
                <a:ext cx="108600" cy="35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486" name="Google Shape;486;p33"/>
              <p:cNvCxnSpPr/>
              <p:nvPr/>
            </p:nvCxnSpPr>
            <p:spPr>
              <a:xfrm rot="10800000">
                <a:off x="2404725" y="3586050"/>
                <a:ext cx="233700" cy="29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7" name="Google Shape;487;p33"/>
              <p:cNvCxnSpPr/>
              <p:nvPr/>
            </p:nvCxnSpPr>
            <p:spPr>
              <a:xfrm rot="10800000">
                <a:off x="2404775" y="3593325"/>
                <a:ext cx="150300" cy="289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8" name="Google Shape;488;p33"/>
              <p:cNvCxnSpPr/>
              <p:nvPr/>
            </p:nvCxnSpPr>
            <p:spPr>
              <a:xfrm rot="10800000">
                <a:off x="2384075" y="3532500"/>
                <a:ext cx="108600" cy="35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489" name="Google Shape;489;p33"/>
            <p:cNvGrpSpPr/>
            <p:nvPr/>
          </p:nvGrpSpPr>
          <p:grpSpPr>
            <a:xfrm>
              <a:off x="799450" y="3882200"/>
              <a:ext cx="1937100" cy="247972"/>
              <a:chOff x="799450" y="3882200"/>
              <a:chExt cx="1937100" cy="247972"/>
            </a:xfrm>
          </p:grpSpPr>
          <p:grpSp>
            <p:nvGrpSpPr>
              <p:cNvPr id="490" name="Google Shape;490;p33"/>
              <p:cNvGrpSpPr/>
              <p:nvPr/>
            </p:nvGrpSpPr>
            <p:grpSpPr>
              <a:xfrm>
                <a:off x="799450" y="3932909"/>
                <a:ext cx="1937100" cy="197263"/>
                <a:chOff x="799450" y="3983858"/>
                <a:chExt cx="1937100" cy="146392"/>
              </a:xfrm>
            </p:grpSpPr>
            <p:sp>
              <p:nvSpPr>
                <p:cNvPr id="491" name="Google Shape;491;p33"/>
                <p:cNvSpPr/>
                <p:nvPr/>
              </p:nvSpPr>
              <p:spPr>
                <a:xfrm rot="10800000">
                  <a:off x="814925" y="4056750"/>
                  <a:ext cx="1907400" cy="73500"/>
                </a:xfrm>
                <a:prstGeom prst="trapezoid">
                  <a:avLst>
                    <a:gd name="adj" fmla="val 15343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33"/>
                <p:cNvSpPr/>
                <p:nvPr/>
              </p:nvSpPr>
              <p:spPr>
                <a:xfrm rot="10800000">
                  <a:off x="799450" y="3983858"/>
                  <a:ext cx="1937100" cy="73500"/>
                </a:xfrm>
                <a:prstGeom prst="trapezoid">
                  <a:avLst>
                    <a:gd name="adj" fmla="val 15343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3" name="Google Shape;493;p33"/>
              <p:cNvGrpSpPr/>
              <p:nvPr/>
            </p:nvGrpSpPr>
            <p:grpSpPr>
              <a:xfrm>
                <a:off x="839650" y="3882200"/>
                <a:ext cx="1842600" cy="50700"/>
                <a:chOff x="839650" y="3882200"/>
                <a:chExt cx="1842600" cy="50700"/>
              </a:xfrm>
            </p:grpSpPr>
            <p:sp>
              <p:nvSpPr>
                <p:cNvPr id="494" name="Google Shape;494;p33"/>
                <p:cNvSpPr/>
                <p:nvPr/>
              </p:nvSpPr>
              <p:spPr>
                <a:xfrm>
                  <a:off x="839650" y="3882200"/>
                  <a:ext cx="1842600" cy="507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95" name="Google Shape;495;p33"/>
                <p:cNvGrpSpPr/>
                <p:nvPr/>
              </p:nvGrpSpPr>
              <p:grpSpPr>
                <a:xfrm>
                  <a:off x="869023" y="3894092"/>
                  <a:ext cx="1783854" cy="26904"/>
                  <a:chOff x="869023" y="3894092"/>
                  <a:chExt cx="1783854" cy="26904"/>
                </a:xfrm>
              </p:grpSpPr>
              <p:sp>
                <p:nvSpPr>
                  <p:cNvPr id="496" name="Google Shape;496;p33"/>
                  <p:cNvSpPr/>
                  <p:nvPr/>
                </p:nvSpPr>
                <p:spPr>
                  <a:xfrm>
                    <a:off x="8690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7" name="Google Shape;497;p33"/>
                  <p:cNvSpPr/>
                  <p:nvPr/>
                </p:nvSpPr>
                <p:spPr>
                  <a:xfrm>
                    <a:off x="9365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8" name="Google Shape;498;p33"/>
                  <p:cNvSpPr/>
                  <p:nvPr/>
                </p:nvSpPr>
                <p:spPr>
                  <a:xfrm>
                    <a:off x="10041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" name="Google Shape;499;p33"/>
                  <p:cNvSpPr/>
                  <p:nvPr/>
                </p:nvSpPr>
                <p:spPr>
                  <a:xfrm>
                    <a:off x="10717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" name="Google Shape;500;p33"/>
                  <p:cNvSpPr/>
                  <p:nvPr/>
                </p:nvSpPr>
                <p:spPr>
                  <a:xfrm>
                    <a:off x="11393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" name="Google Shape;501;p33"/>
                  <p:cNvSpPr/>
                  <p:nvPr/>
                </p:nvSpPr>
                <p:spPr>
                  <a:xfrm>
                    <a:off x="12068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" name="Google Shape;502;p33"/>
                  <p:cNvSpPr/>
                  <p:nvPr/>
                </p:nvSpPr>
                <p:spPr>
                  <a:xfrm>
                    <a:off x="12744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" name="Google Shape;503;p33"/>
                  <p:cNvSpPr/>
                  <p:nvPr/>
                </p:nvSpPr>
                <p:spPr>
                  <a:xfrm>
                    <a:off x="13420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" name="Google Shape;504;p33"/>
                  <p:cNvSpPr/>
                  <p:nvPr/>
                </p:nvSpPr>
                <p:spPr>
                  <a:xfrm>
                    <a:off x="14096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" name="Google Shape;505;p33"/>
                  <p:cNvSpPr/>
                  <p:nvPr/>
                </p:nvSpPr>
                <p:spPr>
                  <a:xfrm>
                    <a:off x="14771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6" name="Google Shape;506;p33"/>
                  <p:cNvSpPr/>
                  <p:nvPr/>
                </p:nvSpPr>
                <p:spPr>
                  <a:xfrm>
                    <a:off x="15447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7" name="Google Shape;507;p33"/>
                  <p:cNvSpPr/>
                  <p:nvPr/>
                </p:nvSpPr>
                <p:spPr>
                  <a:xfrm>
                    <a:off x="16123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" name="Google Shape;508;p33"/>
                  <p:cNvSpPr/>
                  <p:nvPr/>
                </p:nvSpPr>
                <p:spPr>
                  <a:xfrm>
                    <a:off x="16799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" name="Google Shape;509;p33"/>
                  <p:cNvSpPr/>
                  <p:nvPr/>
                </p:nvSpPr>
                <p:spPr>
                  <a:xfrm>
                    <a:off x="17474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0" name="Google Shape;510;p33"/>
                  <p:cNvSpPr/>
                  <p:nvPr/>
                </p:nvSpPr>
                <p:spPr>
                  <a:xfrm>
                    <a:off x="18150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1" name="Google Shape;511;p33"/>
                  <p:cNvSpPr/>
                  <p:nvPr/>
                </p:nvSpPr>
                <p:spPr>
                  <a:xfrm>
                    <a:off x="18826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2" name="Google Shape;512;p33"/>
                  <p:cNvSpPr/>
                  <p:nvPr/>
                </p:nvSpPr>
                <p:spPr>
                  <a:xfrm>
                    <a:off x="19502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" name="Google Shape;513;p33"/>
                  <p:cNvSpPr/>
                  <p:nvPr/>
                </p:nvSpPr>
                <p:spPr>
                  <a:xfrm>
                    <a:off x="20177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4" name="Google Shape;514;p33"/>
                  <p:cNvSpPr/>
                  <p:nvPr/>
                </p:nvSpPr>
                <p:spPr>
                  <a:xfrm>
                    <a:off x="20853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5" name="Google Shape;515;p33"/>
                  <p:cNvSpPr/>
                  <p:nvPr/>
                </p:nvSpPr>
                <p:spPr>
                  <a:xfrm>
                    <a:off x="21529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" name="Google Shape;516;p33"/>
                  <p:cNvSpPr/>
                  <p:nvPr/>
                </p:nvSpPr>
                <p:spPr>
                  <a:xfrm>
                    <a:off x="22205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" name="Google Shape;517;p33"/>
                  <p:cNvSpPr/>
                  <p:nvPr/>
                </p:nvSpPr>
                <p:spPr>
                  <a:xfrm>
                    <a:off x="22880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" name="Google Shape;518;p33"/>
                  <p:cNvSpPr/>
                  <p:nvPr/>
                </p:nvSpPr>
                <p:spPr>
                  <a:xfrm>
                    <a:off x="23556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33"/>
                  <p:cNvSpPr/>
                  <p:nvPr/>
                </p:nvSpPr>
                <p:spPr>
                  <a:xfrm>
                    <a:off x="24232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33"/>
                  <p:cNvSpPr/>
                  <p:nvPr/>
                </p:nvSpPr>
                <p:spPr>
                  <a:xfrm>
                    <a:off x="24908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521;p33"/>
                  <p:cNvSpPr/>
                  <p:nvPr/>
                </p:nvSpPr>
                <p:spPr>
                  <a:xfrm>
                    <a:off x="25583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522;p33"/>
                  <p:cNvSpPr/>
                  <p:nvPr/>
                </p:nvSpPr>
                <p:spPr>
                  <a:xfrm>
                    <a:off x="26259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523" name="Google Shape;523;p33"/>
            <p:cNvGrpSpPr/>
            <p:nvPr/>
          </p:nvGrpSpPr>
          <p:grpSpPr>
            <a:xfrm>
              <a:off x="1359775" y="3698075"/>
              <a:ext cx="66749" cy="184126"/>
              <a:chOff x="1274300" y="3698075"/>
              <a:chExt cx="66749" cy="184126"/>
            </a:xfrm>
          </p:grpSpPr>
          <p:sp>
            <p:nvSpPr>
              <p:cNvPr id="524" name="Google Shape;524;p33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3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6" name="Google Shape;526;p33"/>
            <p:cNvGrpSpPr/>
            <p:nvPr/>
          </p:nvGrpSpPr>
          <p:grpSpPr>
            <a:xfrm>
              <a:off x="1600275" y="3698075"/>
              <a:ext cx="66749" cy="184126"/>
              <a:chOff x="1274300" y="3698075"/>
              <a:chExt cx="66749" cy="184126"/>
            </a:xfrm>
          </p:grpSpPr>
          <p:sp>
            <p:nvSpPr>
              <p:cNvPr id="527" name="Google Shape;527;p33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3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9" name="Google Shape;529;p33"/>
            <p:cNvGrpSpPr/>
            <p:nvPr/>
          </p:nvGrpSpPr>
          <p:grpSpPr>
            <a:xfrm>
              <a:off x="1840775" y="3698075"/>
              <a:ext cx="66749" cy="184126"/>
              <a:chOff x="1274300" y="3698075"/>
              <a:chExt cx="66749" cy="184126"/>
            </a:xfrm>
          </p:grpSpPr>
          <p:sp>
            <p:nvSpPr>
              <p:cNvPr id="530" name="Google Shape;530;p33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3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2" name="Google Shape;532;p33"/>
            <p:cNvGrpSpPr/>
            <p:nvPr/>
          </p:nvGrpSpPr>
          <p:grpSpPr>
            <a:xfrm>
              <a:off x="2081275" y="3698075"/>
              <a:ext cx="66749" cy="184126"/>
              <a:chOff x="1274300" y="3698075"/>
              <a:chExt cx="66749" cy="184126"/>
            </a:xfrm>
          </p:grpSpPr>
          <p:sp>
            <p:nvSpPr>
              <p:cNvPr id="533" name="Google Shape;533;p33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3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5" name="Google Shape;535;p33"/>
          <p:cNvSpPr/>
          <p:nvPr/>
        </p:nvSpPr>
        <p:spPr>
          <a:xfrm>
            <a:off x="6295578" y="2914425"/>
            <a:ext cx="2849321" cy="317699"/>
          </a:xfrm>
          <a:custGeom>
            <a:avLst/>
            <a:gdLst/>
            <a:ahLst/>
            <a:cxnLst/>
            <a:rect l="l" t="t" r="r" b="b"/>
            <a:pathLst>
              <a:path w="100852" h="11245" extrusionOk="0">
                <a:moveTo>
                  <a:pt x="100852" y="1"/>
                </a:moveTo>
                <a:cubicBezTo>
                  <a:pt x="100389" y="220"/>
                  <a:pt x="99876" y="391"/>
                  <a:pt x="99389" y="537"/>
                </a:cubicBezTo>
                <a:cubicBezTo>
                  <a:pt x="96291" y="1415"/>
                  <a:pt x="92316" y="1415"/>
                  <a:pt x="89072" y="1586"/>
                </a:cubicBezTo>
                <a:cubicBezTo>
                  <a:pt x="86497" y="1695"/>
                  <a:pt x="83915" y="1737"/>
                  <a:pt x="81333" y="1737"/>
                </a:cubicBezTo>
                <a:cubicBezTo>
                  <a:pt x="76993" y="1737"/>
                  <a:pt x="72652" y="1620"/>
                  <a:pt x="68341" y="1513"/>
                </a:cubicBezTo>
                <a:cubicBezTo>
                  <a:pt x="66762" y="1493"/>
                  <a:pt x="65184" y="1483"/>
                  <a:pt x="63606" y="1483"/>
                </a:cubicBezTo>
                <a:cubicBezTo>
                  <a:pt x="42340" y="1483"/>
                  <a:pt x="21139" y="3252"/>
                  <a:pt x="1" y="5001"/>
                </a:cubicBezTo>
                <a:cubicBezTo>
                  <a:pt x="1846" y="5266"/>
                  <a:pt x="3703" y="5368"/>
                  <a:pt x="5568" y="5368"/>
                </a:cubicBezTo>
                <a:cubicBezTo>
                  <a:pt x="11591" y="5368"/>
                  <a:pt x="17691" y="4310"/>
                  <a:pt x="23720" y="4310"/>
                </a:cubicBezTo>
                <a:cubicBezTo>
                  <a:pt x="25422" y="4310"/>
                  <a:pt x="27118" y="4394"/>
                  <a:pt x="28805" y="4611"/>
                </a:cubicBezTo>
                <a:cubicBezTo>
                  <a:pt x="32512" y="5074"/>
                  <a:pt x="36000" y="6147"/>
                  <a:pt x="39658" y="6732"/>
                </a:cubicBezTo>
                <a:cubicBezTo>
                  <a:pt x="42421" y="7157"/>
                  <a:pt x="45234" y="7293"/>
                  <a:pt x="48059" y="7293"/>
                </a:cubicBezTo>
                <a:cubicBezTo>
                  <a:pt x="50421" y="7293"/>
                  <a:pt x="52791" y="7198"/>
                  <a:pt x="55146" y="7098"/>
                </a:cubicBezTo>
                <a:lnTo>
                  <a:pt x="96681" y="5342"/>
                </a:lnTo>
                <a:lnTo>
                  <a:pt x="96681" y="5342"/>
                </a:lnTo>
                <a:cubicBezTo>
                  <a:pt x="84023" y="11245"/>
                  <a:pt x="67487" y="7293"/>
                  <a:pt x="53390" y="10684"/>
                </a:cubicBezTo>
                <a:lnTo>
                  <a:pt x="100852" y="11147"/>
                </a:lnTo>
                <a:lnTo>
                  <a:pt x="10085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33"/>
          <p:cNvSpPr/>
          <p:nvPr/>
        </p:nvSpPr>
        <p:spPr>
          <a:xfrm flipH="1">
            <a:off x="5243500" y="4477925"/>
            <a:ext cx="1572723" cy="126075"/>
          </a:xfrm>
          <a:custGeom>
            <a:avLst/>
            <a:gdLst/>
            <a:ahLst/>
            <a:cxnLst/>
            <a:rect l="l" t="t" r="r" b="b"/>
            <a:pathLst>
              <a:path w="27512" h="1277" extrusionOk="0">
                <a:moveTo>
                  <a:pt x="17675" y="1"/>
                </a:moveTo>
                <a:cubicBezTo>
                  <a:pt x="17336" y="1"/>
                  <a:pt x="17018" y="52"/>
                  <a:pt x="16732" y="179"/>
                </a:cubicBezTo>
                <a:cubicBezTo>
                  <a:pt x="15906" y="528"/>
                  <a:pt x="13395" y="697"/>
                  <a:pt x="11870" y="697"/>
                </a:cubicBezTo>
                <a:cubicBezTo>
                  <a:pt x="11368" y="697"/>
                  <a:pt x="10974" y="679"/>
                  <a:pt x="10781" y="643"/>
                </a:cubicBezTo>
                <a:cubicBezTo>
                  <a:pt x="10159" y="572"/>
                  <a:pt x="9532" y="536"/>
                  <a:pt x="8908" y="536"/>
                </a:cubicBezTo>
                <a:cubicBezTo>
                  <a:pt x="8233" y="536"/>
                  <a:pt x="7561" y="578"/>
                  <a:pt x="6903" y="667"/>
                </a:cubicBezTo>
                <a:cubicBezTo>
                  <a:pt x="6714" y="696"/>
                  <a:pt x="6496" y="707"/>
                  <a:pt x="6259" y="707"/>
                </a:cubicBezTo>
                <a:cubicBezTo>
                  <a:pt x="5567" y="707"/>
                  <a:pt x="4713" y="615"/>
                  <a:pt x="3960" y="615"/>
                </a:cubicBezTo>
                <a:cubicBezTo>
                  <a:pt x="3669" y="615"/>
                  <a:pt x="3392" y="629"/>
                  <a:pt x="3147" y="667"/>
                </a:cubicBezTo>
                <a:cubicBezTo>
                  <a:pt x="2049" y="813"/>
                  <a:pt x="0" y="1277"/>
                  <a:pt x="0" y="1277"/>
                </a:cubicBezTo>
                <a:lnTo>
                  <a:pt x="27512" y="1277"/>
                </a:lnTo>
                <a:cubicBezTo>
                  <a:pt x="27512" y="1277"/>
                  <a:pt x="22195" y="960"/>
                  <a:pt x="20780" y="643"/>
                </a:cubicBezTo>
                <a:cubicBezTo>
                  <a:pt x="19753" y="408"/>
                  <a:pt x="18633" y="1"/>
                  <a:pt x="176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3"/>
          <p:cNvSpPr/>
          <p:nvPr/>
        </p:nvSpPr>
        <p:spPr>
          <a:xfrm>
            <a:off x="6970175" y="309400"/>
            <a:ext cx="460200" cy="460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6"/>
          <p:cNvSpPr/>
          <p:nvPr/>
        </p:nvSpPr>
        <p:spPr>
          <a:xfrm>
            <a:off x="-75550" y="200100"/>
            <a:ext cx="2999813" cy="295452"/>
          </a:xfrm>
          <a:custGeom>
            <a:avLst/>
            <a:gdLst/>
            <a:ahLst/>
            <a:cxnLst/>
            <a:rect l="l" t="t" r="r" b="b"/>
            <a:pathLst>
              <a:path w="45049" h="3952" extrusionOk="0">
                <a:moveTo>
                  <a:pt x="0" y="1"/>
                </a:moveTo>
                <a:lnTo>
                  <a:pt x="0" y="3952"/>
                </a:lnTo>
                <a:cubicBezTo>
                  <a:pt x="1610" y="3513"/>
                  <a:pt x="3220" y="3196"/>
                  <a:pt x="4854" y="3025"/>
                </a:cubicBezTo>
                <a:cubicBezTo>
                  <a:pt x="6659" y="2830"/>
                  <a:pt x="8482" y="2787"/>
                  <a:pt x="10308" y="2787"/>
                </a:cubicBezTo>
                <a:cubicBezTo>
                  <a:pt x="11728" y="2787"/>
                  <a:pt x="13151" y="2813"/>
                  <a:pt x="14567" y="2813"/>
                </a:cubicBezTo>
                <a:cubicBezTo>
                  <a:pt x="14972" y="2813"/>
                  <a:pt x="15377" y="2811"/>
                  <a:pt x="15780" y="2806"/>
                </a:cubicBezTo>
                <a:cubicBezTo>
                  <a:pt x="25609" y="2659"/>
                  <a:pt x="35268" y="586"/>
                  <a:pt x="45048" y="50"/>
                </a:cubicBezTo>
                <a:lnTo>
                  <a:pt x="45048" y="50"/>
                </a:lnTo>
                <a:cubicBezTo>
                  <a:pt x="41999" y="123"/>
                  <a:pt x="38926" y="172"/>
                  <a:pt x="35853" y="245"/>
                </a:cubicBezTo>
                <a:cubicBezTo>
                  <a:pt x="28195" y="391"/>
                  <a:pt x="20561" y="513"/>
                  <a:pt x="12902" y="635"/>
                </a:cubicBezTo>
                <a:cubicBezTo>
                  <a:pt x="11554" y="654"/>
                  <a:pt x="10201" y="673"/>
                  <a:pt x="8849" y="673"/>
                </a:cubicBezTo>
                <a:cubicBezTo>
                  <a:pt x="6754" y="673"/>
                  <a:pt x="4661" y="627"/>
                  <a:pt x="2586" y="464"/>
                </a:cubicBezTo>
                <a:cubicBezTo>
                  <a:pt x="1708" y="391"/>
                  <a:pt x="854" y="245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36"/>
          <p:cNvSpPr/>
          <p:nvPr/>
        </p:nvSpPr>
        <p:spPr>
          <a:xfrm>
            <a:off x="6070575" y="4056851"/>
            <a:ext cx="3073373" cy="262494"/>
          </a:xfrm>
          <a:custGeom>
            <a:avLst/>
            <a:gdLst/>
            <a:ahLst/>
            <a:cxnLst/>
            <a:rect l="l" t="t" r="r" b="b"/>
            <a:pathLst>
              <a:path w="74828" h="6391" extrusionOk="0">
                <a:moveTo>
                  <a:pt x="74828" y="0"/>
                </a:moveTo>
                <a:cubicBezTo>
                  <a:pt x="54536" y="1366"/>
                  <a:pt x="34146" y="1586"/>
                  <a:pt x="13756" y="1781"/>
                </a:cubicBezTo>
                <a:lnTo>
                  <a:pt x="27122" y="3098"/>
                </a:lnTo>
                <a:cubicBezTo>
                  <a:pt x="20189" y="3829"/>
                  <a:pt x="13243" y="4199"/>
                  <a:pt x="6292" y="4199"/>
                </a:cubicBezTo>
                <a:cubicBezTo>
                  <a:pt x="4195" y="4199"/>
                  <a:pt x="2098" y="4166"/>
                  <a:pt x="0" y="4098"/>
                </a:cubicBezTo>
                <a:lnTo>
                  <a:pt x="0" y="4098"/>
                </a:lnTo>
                <a:cubicBezTo>
                  <a:pt x="7559" y="5276"/>
                  <a:pt x="15184" y="5861"/>
                  <a:pt x="22816" y="5861"/>
                </a:cubicBezTo>
                <a:cubicBezTo>
                  <a:pt x="26561" y="5861"/>
                  <a:pt x="30307" y="5720"/>
                  <a:pt x="34048" y="5439"/>
                </a:cubicBezTo>
                <a:cubicBezTo>
                  <a:pt x="37487" y="5171"/>
                  <a:pt x="40926" y="4805"/>
                  <a:pt x="44390" y="4659"/>
                </a:cubicBezTo>
                <a:cubicBezTo>
                  <a:pt x="45675" y="4602"/>
                  <a:pt x="46963" y="4578"/>
                  <a:pt x="48252" y="4578"/>
                </a:cubicBezTo>
                <a:cubicBezTo>
                  <a:pt x="51364" y="4578"/>
                  <a:pt x="54480" y="4716"/>
                  <a:pt x="57584" y="4854"/>
                </a:cubicBezTo>
                <a:cubicBezTo>
                  <a:pt x="63340" y="5098"/>
                  <a:pt x="69243" y="5366"/>
                  <a:pt x="74828" y="6390"/>
                </a:cubicBezTo>
                <a:lnTo>
                  <a:pt x="748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36"/>
          <p:cNvSpPr/>
          <p:nvPr/>
        </p:nvSpPr>
        <p:spPr>
          <a:xfrm>
            <a:off x="-800" y="3021547"/>
            <a:ext cx="9145628" cy="3948820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>
                  <a:alpha val="69411"/>
                </a:srgbClr>
              </a:gs>
              <a:gs pos="2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2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7"/>
          <p:cNvSpPr/>
          <p:nvPr/>
        </p:nvSpPr>
        <p:spPr>
          <a:xfrm>
            <a:off x="3115386" y="72637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7"/>
          <p:cNvSpPr/>
          <p:nvPr/>
        </p:nvSpPr>
        <p:spPr>
          <a:xfrm>
            <a:off x="6867150" y="837300"/>
            <a:ext cx="1401000" cy="1401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7"/>
          <p:cNvSpPr/>
          <p:nvPr/>
        </p:nvSpPr>
        <p:spPr>
          <a:xfrm>
            <a:off x="5657561" y="198662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7"/>
          <p:cNvSpPr/>
          <p:nvPr/>
        </p:nvSpPr>
        <p:spPr>
          <a:xfrm flipH="1">
            <a:off x="6997961" y="1709637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7"/>
          <p:cNvSpPr/>
          <p:nvPr/>
        </p:nvSpPr>
        <p:spPr>
          <a:xfrm flipH="1">
            <a:off x="496086" y="408012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4" name="Google Shape;554;p37"/>
          <p:cNvGrpSpPr/>
          <p:nvPr/>
        </p:nvGrpSpPr>
        <p:grpSpPr>
          <a:xfrm>
            <a:off x="-2160150" y="3661010"/>
            <a:ext cx="14325173" cy="1632339"/>
            <a:chOff x="-2160150" y="3661010"/>
            <a:chExt cx="14325173" cy="1632339"/>
          </a:xfrm>
        </p:grpSpPr>
        <p:grpSp>
          <p:nvGrpSpPr>
            <p:cNvPr id="555" name="Google Shape;555;p37"/>
            <p:cNvGrpSpPr/>
            <p:nvPr/>
          </p:nvGrpSpPr>
          <p:grpSpPr>
            <a:xfrm>
              <a:off x="89437" y="4360796"/>
              <a:ext cx="9027772" cy="569700"/>
              <a:chOff x="89437" y="4360796"/>
              <a:chExt cx="9027772" cy="569700"/>
            </a:xfrm>
          </p:grpSpPr>
          <p:sp>
            <p:nvSpPr>
              <p:cNvPr id="556" name="Google Shape;556;p37"/>
              <p:cNvSpPr/>
              <p:nvPr/>
            </p:nvSpPr>
            <p:spPr>
              <a:xfrm flipH="1">
                <a:off x="1418772" y="4642534"/>
                <a:ext cx="164057" cy="104621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2702" extrusionOk="0">
                    <a:moveTo>
                      <a:pt x="1618" y="1"/>
                    </a:moveTo>
                    <a:cubicBezTo>
                      <a:pt x="1567" y="1"/>
                      <a:pt x="1515" y="12"/>
                      <a:pt x="1468" y="35"/>
                    </a:cubicBezTo>
                    <a:cubicBezTo>
                      <a:pt x="1401" y="102"/>
                      <a:pt x="1334" y="169"/>
                      <a:pt x="1268" y="236"/>
                    </a:cubicBezTo>
                    <a:cubicBezTo>
                      <a:pt x="1234" y="269"/>
                      <a:pt x="1234" y="302"/>
                      <a:pt x="1201" y="336"/>
                    </a:cubicBezTo>
                    <a:cubicBezTo>
                      <a:pt x="1101" y="369"/>
                      <a:pt x="1034" y="369"/>
                      <a:pt x="968" y="402"/>
                    </a:cubicBezTo>
                    <a:cubicBezTo>
                      <a:pt x="767" y="502"/>
                      <a:pt x="567" y="602"/>
                      <a:pt x="434" y="736"/>
                    </a:cubicBezTo>
                    <a:cubicBezTo>
                      <a:pt x="267" y="836"/>
                      <a:pt x="134" y="969"/>
                      <a:pt x="34" y="1136"/>
                    </a:cubicBezTo>
                    <a:cubicBezTo>
                      <a:pt x="0" y="1203"/>
                      <a:pt x="0" y="1270"/>
                      <a:pt x="0" y="1336"/>
                    </a:cubicBezTo>
                    <a:cubicBezTo>
                      <a:pt x="34" y="1403"/>
                      <a:pt x="67" y="1503"/>
                      <a:pt x="134" y="1570"/>
                    </a:cubicBezTo>
                    <a:cubicBezTo>
                      <a:pt x="234" y="1703"/>
                      <a:pt x="334" y="1837"/>
                      <a:pt x="501" y="1937"/>
                    </a:cubicBezTo>
                    <a:cubicBezTo>
                      <a:pt x="667" y="2003"/>
                      <a:pt x="801" y="2037"/>
                      <a:pt x="968" y="2070"/>
                    </a:cubicBezTo>
                    <a:cubicBezTo>
                      <a:pt x="1168" y="2070"/>
                      <a:pt x="1368" y="2104"/>
                      <a:pt x="1568" y="2104"/>
                    </a:cubicBezTo>
                    <a:lnTo>
                      <a:pt x="1668" y="2237"/>
                    </a:lnTo>
                    <a:cubicBezTo>
                      <a:pt x="1701" y="2337"/>
                      <a:pt x="1735" y="2404"/>
                      <a:pt x="1801" y="2504"/>
                    </a:cubicBezTo>
                    <a:cubicBezTo>
                      <a:pt x="1874" y="2576"/>
                      <a:pt x="1981" y="2701"/>
                      <a:pt x="2086" y="2701"/>
                    </a:cubicBezTo>
                    <a:cubicBezTo>
                      <a:pt x="2126" y="2701"/>
                      <a:pt x="2165" y="2683"/>
                      <a:pt x="2202" y="2637"/>
                    </a:cubicBezTo>
                    <a:cubicBezTo>
                      <a:pt x="2235" y="2571"/>
                      <a:pt x="2268" y="2504"/>
                      <a:pt x="2302" y="2437"/>
                    </a:cubicBezTo>
                    <a:cubicBezTo>
                      <a:pt x="2302" y="2370"/>
                      <a:pt x="2335" y="2304"/>
                      <a:pt x="2402" y="2270"/>
                    </a:cubicBezTo>
                    <a:cubicBezTo>
                      <a:pt x="2435" y="2270"/>
                      <a:pt x="2469" y="2237"/>
                      <a:pt x="2469" y="2204"/>
                    </a:cubicBezTo>
                    <a:cubicBezTo>
                      <a:pt x="2502" y="2170"/>
                      <a:pt x="2435" y="2104"/>
                      <a:pt x="2402" y="2070"/>
                    </a:cubicBezTo>
                    <a:cubicBezTo>
                      <a:pt x="2335" y="2070"/>
                      <a:pt x="2302" y="2037"/>
                      <a:pt x="2235" y="2037"/>
                    </a:cubicBezTo>
                    <a:cubicBezTo>
                      <a:pt x="2302" y="2003"/>
                      <a:pt x="2369" y="2003"/>
                      <a:pt x="2435" y="1970"/>
                    </a:cubicBezTo>
                    <a:cubicBezTo>
                      <a:pt x="2535" y="1937"/>
                      <a:pt x="2602" y="1903"/>
                      <a:pt x="2702" y="1870"/>
                    </a:cubicBezTo>
                    <a:cubicBezTo>
                      <a:pt x="2869" y="1737"/>
                      <a:pt x="3069" y="1637"/>
                      <a:pt x="3269" y="1570"/>
                    </a:cubicBezTo>
                    <a:cubicBezTo>
                      <a:pt x="3319" y="1561"/>
                      <a:pt x="3369" y="1557"/>
                      <a:pt x="3419" y="1557"/>
                    </a:cubicBezTo>
                    <a:cubicBezTo>
                      <a:pt x="3567" y="1557"/>
                      <a:pt x="3711" y="1595"/>
                      <a:pt x="3836" y="1670"/>
                    </a:cubicBezTo>
                    <a:cubicBezTo>
                      <a:pt x="3903" y="1737"/>
                      <a:pt x="3970" y="1803"/>
                      <a:pt x="4036" y="1870"/>
                    </a:cubicBezTo>
                    <a:cubicBezTo>
                      <a:pt x="4063" y="1897"/>
                      <a:pt x="4090" y="1946"/>
                      <a:pt x="4135" y="1946"/>
                    </a:cubicBezTo>
                    <a:cubicBezTo>
                      <a:pt x="4146" y="1946"/>
                      <a:pt x="4157" y="1943"/>
                      <a:pt x="4170" y="1937"/>
                    </a:cubicBezTo>
                    <a:cubicBezTo>
                      <a:pt x="4203" y="1937"/>
                      <a:pt x="4203" y="1837"/>
                      <a:pt x="4203" y="1803"/>
                    </a:cubicBezTo>
                    <a:cubicBezTo>
                      <a:pt x="4203" y="1703"/>
                      <a:pt x="4203" y="1603"/>
                      <a:pt x="4170" y="1503"/>
                    </a:cubicBezTo>
                    <a:cubicBezTo>
                      <a:pt x="4136" y="1436"/>
                      <a:pt x="4103" y="1370"/>
                      <a:pt x="4036" y="1303"/>
                    </a:cubicBezTo>
                    <a:cubicBezTo>
                      <a:pt x="3970" y="1236"/>
                      <a:pt x="3970" y="1170"/>
                      <a:pt x="4036" y="1103"/>
                    </a:cubicBezTo>
                    <a:cubicBezTo>
                      <a:pt x="4070" y="1069"/>
                      <a:pt x="4103" y="1036"/>
                      <a:pt x="4103" y="1003"/>
                    </a:cubicBezTo>
                    <a:cubicBezTo>
                      <a:pt x="4203" y="836"/>
                      <a:pt x="4237" y="636"/>
                      <a:pt x="4203" y="436"/>
                    </a:cubicBezTo>
                    <a:cubicBezTo>
                      <a:pt x="4103" y="436"/>
                      <a:pt x="4036" y="502"/>
                      <a:pt x="3970" y="569"/>
                    </a:cubicBezTo>
                    <a:lnTo>
                      <a:pt x="3903" y="602"/>
                    </a:lnTo>
                    <a:cubicBezTo>
                      <a:pt x="3870" y="669"/>
                      <a:pt x="3803" y="736"/>
                      <a:pt x="3736" y="769"/>
                    </a:cubicBezTo>
                    <a:cubicBezTo>
                      <a:pt x="3611" y="844"/>
                      <a:pt x="3448" y="882"/>
                      <a:pt x="3305" y="882"/>
                    </a:cubicBezTo>
                    <a:cubicBezTo>
                      <a:pt x="3257" y="882"/>
                      <a:pt x="3211" y="878"/>
                      <a:pt x="3169" y="869"/>
                    </a:cubicBezTo>
                    <a:cubicBezTo>
                      <a:pt x="3069" y="869"/>
                      <a:pt x="2969" y="803"/>
                      <a:pt x="2869" y="769"/>
                    </a:cubicBezTo>
                    <a:cubicBezTo>
                      <a:pt x="2902" y="736"/>
                      <a:pt x="2902" y="669"/>
                      <a:pt x="2869" y="636"/>
                    </a:cubicBezTo>
                    <a:cubicBezTo>
                      <a:pt x="2836" y="569"/>
                      <a:pt x="2769" y="536"/>
                      <a:pt x="2702" y="502"/>
                    </a:cubicBezTo>
                    <a:cubicBezTo>
                      <a:pt x="2669" y="469"/>
                      <a:pt x="2535" y="402"/>
                      <a:pt x="2435" y="336"/>
                    </a:cubicBezTo>
                    <a:cubicBezTo>
                      <a:pt x="2268" y="236"/>
                      <a:pt x="2068" y="202"/>
                      <a:pt x="1868" y="102"/>
                    </a:cubicBezTo>
                    <a:cubicBezTo>
                      <a:pt x="1804" y="37"/>
                      <a:pt x="1711" y="1"/>
                      <a:pt x="1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3171310" y="4360796"/>
                <a:ext cx="165373" cy="103344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669" extrusionOk="0">
                    <a:moveTo>
                      <a:pt x="1552" y="1"/>
                    </a:moveTo>
                    <a:cubicBezTo>
                      <a:pt x="1477" y="1"/>
                      <a:pt x="1401" y="17"/>
                      <a:pt x="1335" y="51"/>
                    </a:cubicBezTo>
                    <a:cubicBezTo>
                      <a:pt x="1268" y="117"/>
                      <a:pt x="1201" y="184"/>
                      <a:pt x="1168" y="251"/>
                    </a:cubicBezTo>
                    <a:cubicBezTo>
                      <a:pt x="1135" y="318"/>
                      <a:pt x="1101" y="351"/>
                      <a:pt x="1101" y="384"/>
                    </a:cubicBezTo>
                    <a:cubicBezTo>
                      <a:pt x="1001" y="418"/>
                      <a:pt x="934" y="451"/>
                      <a:pt x="868" y="484"/>
                    </a:cubicBezTo>
                    <a:cubicBezTo>
                      <a:pt x="668" y="584"/>
                      <a:pt x="501" y="685"/>
                      <a:pt x="367" y="818"/>
                    </a:cubicBezTo>
                    <a:cubicBezTo>
                      <a:pt x="201" y="951"/>
                      <a:pt x="101" y="1118"/>
                      <a:pt x="0" y="1285"/>
                    </a:cubicBezTo>
                    <a:cubicBezTo>
                      <a:pt x="0" y="1352"/>
                      <a:pt x="0" y="1418"/>
                      <a:pt x="0" y="1485"/>
                    </a:cubicBezTo>
                    <a:cubicBezTo>
                      <a:pt x="34" y="1552"/>
                      <a:pt x="101" y="1619"/>
                      <a:pt x="134" y="1685"/>
                    </a:cubicBezTo>
                    <a:cubicBezTo>
                      <a:pt x="267" y="1852"/>
                      <a:pt x="401" y="1952"/>
                      <a:pt x="568" y="2019"/>
                    </a:cubicBezTo>
                    <a:cubicBezTo>
                      <a:pt x="701" y="2086"/>
                      <a:pt x="868" y="2119"/>
                      <a:pt x="1035" y="2119"/>
                    </a:cubicBezTo>
                    <a:lnTo>
                      <a:pt x="1635" y="2119"/>
                    </a:lnTo>
                    <a:cubicBezTo>
                      <a:pt x="1668" y="2152"/>
                      <a:pt x="1702" y="2186"/>
                      <a:pt x="1735" y="2252"/>
                    </a:cubicBezTo>
                    <a:cubicBezTo>
                      <a:pt x="1768" y="2319"/>
                      <a:pt x="1835" y="2419"/>
                      <a:pt x="1902" y="2486"/>
                    </a:cubicBezTo>
                    <a:cubicBezTo>
                      <a:pt x="1975" y="2559"/>
                      <a:pt x="2103" y="2669"/>
                      <a:pt x="2218" y="2669"/>
                    </a:cubicBezTo>
                    <a:cubicBezTo>
                      <a:pt x="2260" y="2669"/>
                      <a:pt x="2300" y="2655"/>
                      <a:pt x="2335" y="2619"/>
                    </a:cubicBezTo>
                    <a:cubicBezTo>
                      <a:pt x="2369" y="2519"/>
                      <a:pt x="2369" y="2452"/>
                      <a:pt x="2402" y="2386"/>
                    </a:cubicBezTo>
                    <a:cubicBezTo>
                      <a:pt x="2402" y="2319"/>
                      <a:pt x="2436" y="2252"/>
                      <a:pt x="2502" y="2219"/>
                    </a:cubicBezTo>
                    <a:cubicBezTo>
                      <a:pt x="2502" y="2186"/>
                      <a:pt x="2536" y="2152"/>
                      <a:pt x="2569" y="2152"/>
                    </a:cubicBezTo>
                    <a:cubicBezTo>
                      <a:pt x="2569" y="2086"/>
                      <a:pt x="2502" y="2052"/>
                      <a:pt x="2469" y="2052"/>
                    </a:cubicBezTo>
                    <a:cubicBezTo>
                      <a:pt x="2436" y="2019"/>
                      <a:pt x="2369" y="2019"/>
                      <a:pt x="2302" y="1985"/>
                    </a:cubicBezTo>
                    <a:cubicBezTo>
                      <a:pt x="2369" y="1952"/>
                      <a:pt x="2436" y="1952"/>
                      <a:pt x="2502" y="1919"/>
                    </a:cubicBezTo>
                    <a:cubicBezTo>
                      <a:pt x="2602" y="1885"/>
                      <a:pt x="2669" y="1852"/>
                      <a:pt x="2736" y="1785"/>
                    </a:cubicBezTo>
                    <a:cubicBezTo>
                      <a:pt x="2903" y="1652"/>
                      <a:pt x="3103" y="1518"/>
                      <a:pt x="3303" y="1452"/>
                    </a:cubicBezTo>
                    <a:cubicBezTo>
                      <a:pt x="3374" y="1428"/>
                      <a:pt x="3445" y="1417"/>
                      <a:pt x="3514" y="1417"/>
                    </a:cubicBezTo>
                    <a:cubicBezTo>
                      <a:pt x="3641" y="1417"/>
                      <a:pt x="3762" y="1454"/>
                      <a:pt x="3870" y="1518"/>
                    </a:cubicBezTo>
                    <a:cubicBezTo>
                      <a:pt x="3937" y="1552"/>
                      <a:pt x="4037" y="1619"/>
                      <a:pt x="4103" y="1685"/>
                    </a:cubicBezTo>
                    <a:cubicBezTo>
                      <a:pt x="4103" y="1712"/>
                      <a:pt x="4147" y="1761"/>
                      <a:pt x="4199" y="1761"/>
                    </a:cubicBezTo>
                    <a:cubicBezTo>
                      <a:pt x="4211" y="1761"/>
                      <a:pt x="4224" y="1758"/>
                      <a:pt x="4237" y="1752"/>
                    </a:cubicBezTo>
                    <a:cubicBezTo>
                      <a:pt x="4270" y="1719"/>
                      <a:pt x="4270" y="1619"/>
                      <a:pt x="4270" y="1585"/>
                    </a:cubicBezTo>
                    <a:cubicBezTo>
                      <a:pt x="4237" y="1452"/>
                      <a:pt x="4170" y="1352"/>
                      <a:pt x="4103" y="1252"/>
                    </a:cubicBezTo>
                    <a:cubicBezTo>
                      <a:pt x="4070" y="1185"/>
                      <a:pt x="4037" y="1118"/>
                      <a:pt x="3970" y="1051"/>
                    </a:cubicBezTo>
                    <a:cubicBezTo>
                      <a:pt x="3903" y="1018"/>
                      <a:pt x="3903" y="918"/>
                      <a:pt x="3937" y="885"/>
                    </a:cubicBezTo>
                    <a:cubicBezTo>
                      <a:pt x="3970" y="851"/>
                      <a:pt x="4003" y="785"/>
                      <a:pt x="4003" y="751"/>
                    </a:cubicBezTo>
                    <a:cubicBezTo>
                      <a:pt x="4070" y="584"/>
                      <a:pt x="4070" y="384"/>
                      <a:pt x="4037" y="184"/>
                    </a:cubicBezTo>
                    <a:lnTo>
                      <a:pt x="4037" y="184"/>
                    </a:lnTo>
                    <a:cubicBezTo>
                      <a:pt x="3970" y="218"/>
                      <a:pt x="3870" y="251"/>
                      <a:pt x="3837" y="351"/>
                    </a:cubicBezTo>
                    <a:lnTo>
                      <a:pt x="3770" y="384"/>
                    </a:lnTo>
                    <a:cubicBezTo>
                      <a:pt x="3736" y="451"/>
                      <a:pt x="3670" y="518"/>
                      <a:pt x="3603" y="551"/>
                    </a:cubicBezTo>
                    <a:cubicBezTo>
                      <a:pt x="3465" y="662"/>
                      <a:pt x="3304" y="726"/>
                      <a:pt x="3139" y="726"/>
                    </a:cubicBezTo>
                    <a:cubicBezTo>
                      <a:pt x="3105" y="726"/>
                      <a:pt x="3070" y="724"/>
                      <a:pt x="3036" y="718"/>
                    </a:cubicBezTo>
                    <a:cubicBezTo>
                      <a:pt x="2936" y="718"/>
                      <a:pt x="2836" y="685"/>
                      <a:pt x="2769" y="618"/>
                    </a:cubicBezTo>
                    <a:cubicBezTo>
                      <a:pt x="2802" y="618"/>
                      <a:pt x="2802" y="551"/>
                      <a:pt x="2769" y="518"/>
                    </a:cubicBezTo>
                    <a:cubicBezTo>
                      <a:pt x="2736" y="451"/>
                      <a:pt x="2669" y="418"/>
                      <a:pt x="2636" y="418"/>
                    </a:cubicBezTo>
                    <a:cubicBezTo>
                      <a:pt x="2536" y="384"/>
                      <a:pt x="2436" y="318"/>
                      <a:pt x="2335" y="284"/>
                    </a:cubicBezTo>
                    <a:cubicBezTo>
                      <a:pt x="2135" y="184"/>
                      <a:pt x="1935" y="151"/>
                      <a:pt x="1768" y="51"/>
                    </a:cubicBezTo>
                    <a:cubicBezTo>
                      <a:pt x="1702" y="17"/>
                      <a:pt x="1627" y="1"/>
                      <a:pt x="15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5185306" y="4643151"/>
                <a:ext cx="165373" cy="103382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670" extrusionOk="0">
                    <a:moveTo>
                      <a:pt x="1585" y="1"/>
                    </a:moveTo>
                    <a:cubicBezTo>
                      <a:pt x="1510" y="1"/>
                      <a:pt x="1435" y="18"/>
                      <a:pt x="1369" y="51"/>
                    </a:cubicBezTo>
                    <a:cubicBezTo>
                      <a:pt x="1302" y="118"/>
                      <a:pt x="1235" y="184"/>
                      <a:pt x="1202" y="285"/>
                    </a:cubicBezTo>
                    <a:cubicBezTo>
                      <a:pt x="1168" y="318"/>
                      <a:pt x="1135" y="351"/>
                      <a:pt x="1135" y="385"/>
                    </a:cubicBezTo>
                    <a:cubicBezTo>
                      <a:pt x="1035" y="418"/>
                      <a:pt x="968" y="451"/>
                      <a:pt x="902" y="485"/>
                    </a:cubicBezTo>
                    <a:cubicBezTo>
                      <a:pt x="701" y="585"/>
                      <a:pt x="535" y="685"/>
                      <a:pt x="401" y="818"/>
                    </a:cubicBezTo>
                    <a:cubicBezTo>
                      <a:pt x="234" y="952"/>
                      <a:pt x="134" y="1118"/>
                      <a:pt x="34" y="1285"/>
                    </a:cubicBezTo>
                    <a:cubicBezTo>
                      <a:pt x="1" y="1352"/>
                      <a:pt x="1" y="1419"/>
                      <a:pt x="34" y="1485"/>
                    </a:cubicBezTo>
                    <a:cubicBezTo>
                      <a:pt x="68" y="1552"/>
                      <a:pt x="101" y="1619"/>
                      <a:pt x="168" y="1686"/>
                    </a:cubicBezTo>
                    <a:cubicBezTo>
                      <a:pt x="268" y="1852"/>
                      <a:pt x="401" y="1952"/>
                      <a:pt x="568" y="2019"/>
                    </a:cubicBezTo>
                    <a:cubicBezTo>
                      <a:pt x="735" y="2086"/>
                      <a:pt x="902" y="2119"/>
                      <a:pt x="1068" y="2119"/>
                    </a:cubicBezTo>
                    <a:lnTo>
                      <a:pt x="1669" y="2119"/>
                    </a:lnTo>
                    <a:cubicBezTo>
                      <a:pt x="1702" y="2153"/>
                      <a:pt x="1702" y="2186"/>
                      <a:pt x="1736" y="2253"/>
                    </a:cubicBezTo>
                    <a:cubicBezTo>
                      <a:pt x="1802" y="2353"/>
                      <a:pt x="1836" y="2419"/>
                      <a:pt x="1936" y="2519"/>
                    </a:cubicBezTo>
                    <a:cubicBezTo>
                      <a:pt x="1984" y="2568"/>
                      <a:pt x="2104" y="2670"/>
                      <a:pt x="2217" y="2670"/>
                    </a:cubicBezTo>
                    <a:cubicBezTo>
                      <a:pt x="2259" y="2670"/>
                      <a:pt x="2300" y="2656"/>
                      <a:pt x="2336" y="2620"/>
                    </a:cubicBezTo>
                    <a:cubicBezTo>
                      <a:pt x="2369" y="2553"/>
                      <a:pt x="2403" y="2453"/>
                      <a:pt x="2403" y="2386"/>
                    </a:cubicBezTo>
                    <a:cubicBezTo>
                      <a:pt x="2436" y="2319"/>
                      <a:pt x="2469" y="2253"/>
                      <a:pt x="2503" y="2219"/>
                    </a:cubicBezTo>
                    <a:cubicBezTo>
                      <a:pt x="2536" y="2186"/>
                      <a:pt x="2569" y="2186"/>
                      <a:pt x="2569" y="2153"/>
                    </a:cubicBezTo>
                    <a:cubicBezTo>
                      <a:pt x="2603" y="2119"/>
                      <a:pt x="2536" y="2052"/>
                      <a:pt x="2503" y="2052"/>
                    </a:cubicBezTo>
                    <a:cubicBezTo>
                      <a:pt x="2436" y="2019"/>
                      <a:pt x="2369" y="2019"/>
                      <a:pt x="2336" y="1986"/>
                    </a:cubicBezTo>
                    <a:cubicBezTo>
                      <a:pt x="2403" y="1986"/>
                      <a:pt x="2469" y="1952"/>
                      <a:pt x="2536" y="1919"/>
                    </a:cubicBezTo>
                    <a:cubicBezTo>
                      <a:pt x="2603" y="1886"/>
                      <a:pt x="2703" y="1852"/>
                      <a:pt x="2770" y="1786"/>
                    </a:cubicBezTo>
                    <a:cubicBezTo>
                      <a:pt x="2936" y="1652"/>
                      <a:pt x="3103" y="1552"/>
                      <a:pt x="3337" y="1452"/>
                    </a:cubicBezTo>
                    <a:cubicBezTo>
                      <a:pt x="3398" y="1440"/>
                      <a:pt x="3463" y="1432"/>
                      <a:pt x="3530" y="1432"/>
                    </a:cubicBezTo>
                    <a:cubicBezTo>
                      <a:pt x="3646" y="1432"/>
                      <a:pt x="3765" y="1455"/>
                      <a:pt x="3870" y="1519"/>
                    </a:cubicBezTo>
                    <a:cubicBezTo>
                      <a:pt x="3970" y="1552"/>
                      <a:pt x="4037" y="1619"/>
                      <a:pt x="4104" y="1686"/>
                    </a:cubicBezTo>
                    <a:cubicBezTo>
                      <a:pt x="4131" y="1712"/>
                      <a:pt x="4180" y="1761"/>
                      <a:pt x="4215" y="1761"/>
                    </a:cubicBezTo>
                    <a:cubicBezTo>
                      <a:pt x="4223" y="1761"/>
                      <a:pt x="4231" y="1759"/>
                      <a:pt x="4237" y="1752"/>
                    </a:cubicBezTo>
                    <a:cubicBezTo>
                      <a:pt x="4271" y="1719"/>
                      <a:pt x="4271" y="1619"/>
                      <a:pt x="4271" y="1585"/>
                    </a:cubicBezTo>
                    <a:cubicBezTo>
                      <a:pt x="4237" y="1485"/>
                      <a:pt x="4204" y="1352"/>
                      <a:pt x="4137" y="1252"/>
                    </a:cubicBezTo>
                    <a:cubicBezTo>
                      <a:pt x="4104" y="1185"/>
                      <a:pt x="4071" y="1118"/>
                      <a:pt x="4004" y="1052"/>
                    </a:cubicBezTo>
                    <a:cubicBezTo>
                      <a:pt x="3970" y="1018"/>
                      <a:pt x="3937" y="952"/>
                      <a:pt x="3970" y="885"/>
                    </a:cubicBezTo>
                    <a:cubicBezTo>
                      <a:pt x="4004" y="852"/>
                      <a:pt x="4037" y="818"/>
                      <a:pt x="4037" y="752"/>
                    </a:cubicBezTo>
                    <a:cubicBezTo>
                      <a:pt x="4104" y="585"/>
                      <a:pt x="4137" y="385"/>
                      <a:pt x="4104" y="218"/>
                    </a:cubicBezTo>
                    <a:cubicBezTo>
                      <a:pt x="4004" y="218"/>
                      <a:pt x="3904" y="251"/>
                      <a:pt x="3870" y="351"/>
                    </a:cubicBezTo>
                    <a:lnTo>
                      <a:pt x="3804" y="385"/>
                    </a:lnTo>
                    <a:cubicBezTo>
                      <a:pt x="3770" y="451"/>
                      <a:pt x="3704" y="518"/>
                      <a:pt x="3637" y="551"/>
                    </a:cubicBezTo>
                    <a:cubicBezTo>
                      <a:pt x="3499" y="662"/>
                      <a:pt x="3338" y="727"/>
                      <a:pt x="3173" y="727"/>
                    </a:cubicBezTo>
                    <a:cubicBezTo>
                      <a:pt x="3139" y="727"/>
                      <a:pt x="3104" y="724"/>
                      <a:pt x="3070" y="718"/>
                    </a:cubicBezTo>
                    <a:cubicBezTo>
                      <a:pt x="2970" y="718"/>
                      <a:pt x="2870" y="685"/>
                      <a:pt x="2803" y="651"/>
                    </a:cubicBezTo>
                    <a:cubicBezTo>
                      <a:pt x="2836" y="618"/>
                      <a:pt x="2836" y="551"/>
                      <a:pt x="2803" y="518"/>
                    </a:cubicBezTo>
                    <a:cubicBezTo>
                      <a:pt x="2770" y="485"/>
                      <a:pt x="2703" y="418"/>
                      <a:pt x="2670" y="418"/>
                    </a:cubicBezTo>
                    <a:cubicBezTo>
                      <a:pt x="2569" y="385"/>
                      <a:pt x="2469" y="318"/>
                      <a:pt x="2369" y="285"/>
                    </a:cubicBezTo>
                    <a:cubicBezTo>
                      <a:pt x="2169" y="184"/>
                      <a:pt x="1936" y="151"/>
                      <a:pt x="1802" y="51"/>
                    </a:cubicBezTo>
                    <a:cubicBezTo>
                      <a:pt x="1736" y="18"/>
                      <a:pt x="1661" y="1"/>
                      <a:pt x="1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8953153" y="4723715"/>
                <a:ext cx="164057" cy="104583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2701" extrusionOk="0">
                    <a:moveTo>
                      <a:pt x="1618" y="0"/>
                    </a:moveTo>
                    <a:cubicBezTo>
                      <a:pt x="1567" y="0"/>
                      <a:pt x="1516" y="11"/>
                      <a:pt x="1468" y="35"/>
                    </a:cubicBezTo>
                    <a:cubicBezTo>
                      <a:pt x="1402" y="102"/>
                      <a:pt x="1335" y="168"/>
                      <a:pt x="1268" y="235"/>
                    </a:cubicBezTo>
                    <a:cubicBezTo>
                      <a:pt x="1235" y="268"/>
                      <a:pt x="1235" y="302"/>
                      <a:pt x="1201" y="335"/>
                    </a:cubicBezTo>
                    <a:cubicBezTo>
                      <a:pt x="1101" y="368"/>
                      <a:pt x="1035" y="402"/>
                      <a:pt x="968" y="402"/>
                    </a:cubicBezTo>
                    <a:cubicBezTo>
                      <a:pt x="768" y="502"/>
                      <a:pt x="601" y="602"/>
                      <a:pt x="434" y="735"/>
                    </a:cubicBezTo>
                    <a:cubicBezTo>
                      <a:pt x="267" y="835"/>
                      <a:pt x="134" y="969"/>
                      <a:pt x="67" y="1136"/>
                    </a:cubicBezTo>
                    <a:cubicBezTo>
                      <a:pt x="1" y="1202"/>
                      <a:pt x="1" y="1269"/>
                      <a:pt x="1" y="1336"/>
                    </a:cubicBezTo>
                    <a:cubicBezTo>
                      <a:pt x="34" y="1402"/>
                      <a:pt x="67" y="1503"/>
                      <a:pt x="134" y="1569"/>
                    </a:cubicBezTo>
                    <a:cubicBezTo>
                      <a:pt x="234" y="1736"/>
                      <a:pt x="367" y="1836"/>
                      <a:pt x="501" y="1936"/>
                    </a:cubicBezTo>
                    <a:cubicBezTo>
                      <a:pt x="668" y="2003"/>
                      <a:pt x="834" y="2036"/>
                      <a:pt x="968" y="2070"/>
                    </a:cubicBezTo>
                    <a:cubicBezTo>
                      <a:pt x="1168" y="2103"/>
                      <a:pt x="1368" y="2103"/>
                      <a:pt x="1602" y="2103"/>
                    </a:cubicBezTo>
                    <a:cubicBezTo>
                      <a:pt x="1602" y="2136"/>
                      <a:pt x="1635" y="2203"/>
                      <a:pt x="1668" y="2236"/>
                    </a:cubicBezTo>
                    <a:cubicBezTo>
                      <a:pt x="1702" y="2336"/>
                      <a:pt x="1735" y="2403"/>
                      <a:pt x="1802" y="2503"/>
                    </a:cubicBezTo>
                    <a:cubicBezTo>
                      <a:pt x="1874" y="2576"/>
                      <a:pt x="1982" y="2701"/>
                      <a:pt x="2086" y="2701"/>
                    </a:cubicBezTo>
                    <a:cubicBezTo>
                      <a:pt x="2126" y="2701"/>
                      <a:pt x="2165" y="2683"/>
                      <a:pt x="2202" y="2637"/>
                    </a:cubicBezTo>
                    <a:cubicBezTo>
                      <a:pt x="2235" y="2570"/>
                      <a:pt x="2269" y="2503"/>
                      <a:pt x="2302" y="2437"/>
                    </a:cubicBezTo>
                    <a:cubicBezTo>
                      <a:pt x="2302" y="2370"/>
                      <a:pt x="2336" y="2303"/>
                      <a:pt x="2402" y="2270"/>
                    </a:cubicBezTo>
                    <a:cubicBezTo>
                      <a:pt x="2436" y="2270"/>
                      <a:pt x="2469" y="2236"/>
                      <a:pt x="2469" y="2203"/>
                    </a:cubicBezTo>
                    <a:cubicBezTo>
                      <a:pt x="2502" y="2170"/>
                      <a:pt x="2436" y="2103"/>
                      <a:pt x="2402" y="2103"/>
                    </a:cubicBezTo>
                    <a:cubicBezTo>
                      <a:pt x="2336" y="2070"/>
                      <a:pt x="2302" y="2070"/>
                      <a:pt x="2235" y="2036"/>
                    </a:cubicBezTo>
                    <a:cubicBezTo>
                      <a:pt x="2302" y="2036"/>
                      <a:pt x="2402" y="2003"/>
                      <a:pt x="2469" y="1970"/>
                    </a:cubicBezTo>
                    <a:cubicBezTo>
                      <a:pt x="2536" y="1970"/>
                      <a:pt x="2636" y="1903"/>
                      <a:pt x="2702" y="1869"/>
                    </a:cubicBezTo>
                    <a:cubicBezTo>
                      <a:pt x="2869" y="1736"/>
                      <a:pt x="3069" y="1636"/>
                      <a:pt x="3270" y="1603"/>
                    </a:cubicBezTo>
                    <a:cubicBezTo>
                      <a:pt x="3340" y="1579"/>
                      <a:pt x="3411" y="1568"/>
                      <a:pt x="3481" y="1568"/>
                    </a:cubicBezTo>
                    <a:cubicBezTo>
                      <a:pt x="3607" y="1568"/>
                      <a:pt x="3729" y="1605"/>
                      <a:pt x="3837" y="1669"/>
                    </a:cubicBezTo>
                    <a:cubicBezTo>
                      <a:pt x="3903" y="1736"/>
                      <a:pt x="3970" y="1803"/>
                      <a:pt x="4037" y="1869"/>
                    </a:cubicBezTo>
                    <a:cubicBezTo>
                      <a:pt x="4070" y="1903"/>
                      <a:pt x="4137" y="1970"/>
                      <a:pt x="4170" y="1970"/>
                    </a:cubicBezTo>
                    <a:cubicBezTo>
                      <a:pt x="4237" y="1936"/>
                      <a:pt x="4204" y="1836"/>
                      <a:pt x="4204" y="1803"/>
                    </a:cubicBezTo>
                    <a:cubicBezTo>
                      <a:pt x="4204" y="1669"/>
                      <a:pt x="4170" y="1569"/>
                      <a:pt x="4137" y="1469"/>
                    </a:cubicBezTo>
                    <a:cubicBezTo>
                      <a:pt x="4103" y="1402"/>
                      <a:pt x="4037" y="1336"/>
                      <a:pt x="4003" y="1269"/>
                    </a:cubicBezTo>
                    <a:cubicBezTo>
                      <a:pt x="3937" y="1202"/>
                      <a:pt x="3937" y="1136"/>
                      <a:pt x="4003" y="1102"/>
                    </a:cubicBezTo>
                    <a:cubicBezTo>
                      <a:pt x="4037" y="1036"/>
                      <a:pt x="4070" y="1002"/>
                      <a:pt x="4070" y="969"/>
                    </a:cubicBezTo>
                    <a:cubicBezTo>
                      <a:pt x="4137" y="802"/>
                      <a:pt x="4170" y="602"/>
                      <a:pt x="4170" y="435"/>
                    </a:cubicBezTo>
                    <a:cubicBezTo>
                      <a:pt x="4070" y="435"/>
                      <a:pt x="4003" y="468"/>
                      <a:pt x="3937" y="535"/>
                    </a:cubicBezTo>
                    <a:lnTo>
                      <a:pt x="3870" y="602"/>
                    </a:lnTo>
                    <a:cubicBezTo>
                      <a:pt x="3803" y="635"/>
                      <a:pt x="3770" y="702"/>
                      <a:pt x="3703" y="735"/>
                    </a:cubicBezTo>
                    <a:cubicBezTo>
                      <a:pt x="3539" y="818"/>
                      <a:pt x="3374" y="877"/>
                      <a:pt x="3209" y="877"/>
                    </a:cubicBezTo>
                    <a:cubicBezTo>
                      <a:pt x="3174" y="877"/>
                      <a:pt x="3138" y="875"/>
                      <a:pt x="3103" y="869"/>
                    </a:cubicBezTo>
                    <a:cubicBezTo>
                      <a:pt x="3003" y="835"/>
                      <a:pt x="2936" y="802"/>
                      <a:pt x="2836" y="735"/>
                    </a:cubicBezTo>
                    <a:cubicBezTo>
                      <a:pt x="2869" y="735"/>
                      <a:pt x="2903" y="669"/>
                      <a:pt x="2869" y="635"/>
                    </a:cubicBezTo>
                    <a:cubicBezTo>
                      <a:pt x="2836" y="569"/>
                      <a:pt x="2769" y="535"/>
                      <a:pt x="2702" y="502"/>
                    </a:cubicBezTo>
                    <a:cubicBezTo>
                      <a:pt x="2636" y="468"/>
                      <a:pt x="2536" y="402"/>
                      <a:pt x="2436" y="335"/>
                    </a:cubicBezTo>
                    <a:cubicBezTo>
                      <a:pt x="2269" y="235"/>
                      <a:pt x="2069" y="202"/>
                      <a:pt x="1869" y="102"/>
                    </a:cubicBezTo>
                    <a:cubicBezTo>
                      <a:pt x="1804" y="37"/>
                      <a:pt x="1712" y="0"/>
                      <a:pt x="16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 flipH="1">
                <a:off x="7639146" y="4540189"/>
                <a:ext cx="165334" cy="102337"/>
              </a:xfrm>
              <a:custGeom>
                <a:avLst/>
                <a:gdLst/>
                <a:ahLst/>
                <a:cxnLst/>
                <a:rect l="l" t="t" r="r" b="b"/>
                <a:pathLst>
                  <a:path w="4270" h="2643" extrusionOk="0">
                    <a:moveTo>
                      <a:pt x="1563" y="0"/>
                    </a:moveTo>
                    <a:cubicBezTo>
                      <a:pt x="1508" y="0"/>
                      <a:pt x="1452" y="11"/>
                      <a:pt x="1401" y="37"/>
                    </a:cubicBezTo>
                    <a:cubicBezTo>
                      <a:pt x="1334" y="103"/>
                      <a:pt x="1268" y="170"/>
                      <a:pt x="1201" y="237"/>
                    </a:cubicBezTo>
                    <a:cubicBezTo>
                      <a:pt x="1201" y="270"/>
                      <a:pt x="1168" y="337"/>
                      <a:pt x="1134" y="370"/>
                    </a:cubicBezTo>
                    <a:cubicBezTo>
                      <a:pt x="1068" y="370"/>
                      <a:pt x="968" y="404"/>
                      <a:pt x="901" y="470"/>
                    </a:cubicBezTo>
                    <a:cubicBezTo>
                      <a:pt x="734" y="537"/>
                      <a:pt x="534" y="670"/>
                      <a:pt x="400" y="804"/>
                    </a:cubicBezTo>
                    <a:cubicBezTo>
                      <a:pt x="234" y="904"/>
                      <a:pt x="134" y="1037"/>
                      <a:pt x="34" y="1204"/>
                    </a:cubicBezTo>
                    <a:cubicBezTo>
                      <a:pt x="0" y="1271"/>
                      <a:pt x="0" y="1338"/>
                      <a:pt x="34" y="1404"/>
                    </a:cubicBezTo>
                    <a:cubicBezTo>
                      <a:pt x="34" y="1471"/>
                      <a:pt x="100" y="1571"/>
                      <a:pt x="134" y="1638"/>
                    </a:cubicBezTo>
                    <a:cubicBezTo>
                      <a:pt x="234" y="1771"/>
                      <a:pt x="400" y="1905"/>
                      <a:pt x="567" y="1971"/>
                    </a:cubicBezTo>
                    <a:cubicBezTo>
                      <a:pt x="701" y="2038"/>
                      <a:pt x="867" y="2071"/>
                      <a:pt x="1034" y="2071"/>
                    </a:cubicBezTo>
                    <a:lnTo>
                      <a:pt x="1635" y="2071"/>
                    </a:lnTo>
                    <a:cubicBezTo>
                      <a:pt x="1668" y="2105"/>
                      <a:pt x="1701" y="2172"/>
                      <a:pt x="1701" y="2205"/>
                    </a:cubicBezTo>
                    <a:cubicBezTo>
                      <a:pt x="1768" y="2305"/>
                      <a:pt x="1835" y="2372"/>
                      <a:pt x="1902" y="2472"/>
                    </a:cubicBezTo>
                    <a:cubicBezTo>
                      <a:pt x="1948" y="2541"/>
                      <a:pt x="2058" y="2643"/>
                      <a:pt x="2166" y="2643"/>
                    </a:cubicBezTo>
                    <a:cubicBezTo>
                      <a:pt x="2214" y="2643"/>
                      <a:pt x="2261" y="2623"/>
                      <a:pt x="2302" y="2572"/>
                    </a:cubicBezTo>
                    <a:cubicBezTo>
                      <a:pt x="2335" y="2505"/>
                      <a:pt x="2369" y="2438"/>
                      <a:pt x="2369" y="2338"/>
                    </a:cubicBezTo>
                    <a:cubicBezTo>
                      <a:pt x="2369" y="2305"/>
                      <a:pt x="2402" y="2238"/>
                      <a:pt x="2469" y="2205"/>
                    </a:cubicBezTo>
                    <a:cubicBezTo>
                      <a:pt x="2502" y="2172"/>
                      <a:pt x="2535" y="2138"/>
                      <a:pt x="2535" y="2105"/>
                    </a:cubicBezTo>
                    <a:cubicBezTo>
                      <a:pt x="2569" y="2071"/>
                      <a:pt x="2502" y="2038"/>
                      <a:pt x="2469" y="2005"/>
                    </a:cubicBezTo>
                    <a:cubicBezTo>
                      <a:pt x="2402" y="2005"/>
                      <a:pt x="2335" y="2005"/>
                      <a:pt x="2302" y="1971"/>
                    </a:cubicBezTo>
                    <a:cubicBezTo>
                      <a:pt x="2369" y="1938"/>
                      <a:pt x="2435" y="1938"/>
                      <a:pt x="2502" y="1905"/>
                    </a:cubicBezTo>
                    <a:cubicBezTo>
                      <a:pt x="2569" y="1871"/>
                      <a:pt x="2669" y="1838"/>
                      <a:pt x="2735" y="1771"/>
                    </a:cubicBezTo>
                    <a:cubicBezTo>
                      <a:pt x="2902" y="1638"/>
                      <a:pt x="3102" y="1538"/>
                      <a:pt x="3303" y="1471"/>
                    </a:cubicBezTo>
                    <a:cubicBezTo>
                      <a:pt x="3373" y="1447"/>
                      <a:pt x="3444" y="1436"/>
                      <a:pt x="3514" y="1436"/>
                    </a:cubicBezTo>
                    <a:cubicBezTo>
                      <a:pt x="3640" y="1436"/>
                      <a:pt x="3762" y="1473"/>
                      <a:pt x="3870" y="1538"/>
                    </a:cubicBezTo>
                    <a:cubicBezTo>
                      <a:pt x="3936" y="1571"/>
                      <a:pt x="4003" y="1638"/>
                      <a:pt x="4070" y="1705"/>
                    </a:cubicBezTo>
                    <a:cubicBezTo>
                      <a:pt x="4097" y="1732"/>
                      <a:pt x="4146" y="1780"/>
                      <a:pt x="4181" y="1780"/>
                    </a:cubicBezTo>
                    <a:cubicBezTo>
                      <a:pt x="4189" y="1780"/>
                      <a:pt x="4197" y="1778"/>
                      <a:pt x="4203" y="1771"/>
                    </a:cubicBezTo>
                    <a:cubicBezTo>
                      <a:pt x="4270" y="1738"/>
                      <a:pt x="4237" y="1671"/>
                      <a:pt x="4237" y="1604"/>
                    </a:cubicBezTo>
                    <a:cubicBezTo>
                      <a:pt x="4237" y="1504"/>
                      <a:pt x="4170" y="1404"/>
                      <a:pt x="4136" y="1338"/>
                    </a:cubicBezTo>
                    <a:cubicBezTo>
                      <a:pt x="4070" y="1238"/>
                      <a:pt x="4036" y="1171"/>
                      <a:pt x="3970" y="1137"/>
                    </a:cubicBezTo>
                    <a:cubicBezTo>
                      <a:pt x="3936" y="1071"/>
                      <a:pt x="3903" y="1004"/>
                      <a:pt x="3970" y="937"/>
                    </a:cubicBezTo>
                    <a:cubicBezTo>
                      <a:pt x="4003" y="904"/>
                      <a:pt x="4036" y="871"/>
                      <a:pt x="4070" y="837"/>
                    </a:cubicBezTo>
                    <a:cubicBezTo>
                      <a:pt x="4136" y="670"/>
                      <a:pt x="4136" y="470"/>
                      <a:pt x="4103" y="270"/>
                    </a:cubicBezTo>
                    <a:lnTo>
                      <a:pt x="4103" y="270"/>
                    </a:lnTo>
                    <a:cubicBezTo>
                      <a:pt x="4036" y="304"/>
                      <a:pt x="3936" y="337"/>
                      <a:pt x="3903" y="404"/>
                    </a:cubicBezTo>
                    <a:lnTo>
                      <a:pt x="3836" y="470"/>
                    </a:lnTo>
                    <a:cubicBezTo>
                      <a:pt x="3770" y="504"/>
                      <a:pt x="3736" y="570"/>
                      <a:pt x="3669" y="637"/>
                    </a:cubicBezTo>
                    <a:cubicBezTo>
                      <a:pt x="3532" y="719"/>
                      <a:pt x="3372" y="779"/>
                      <a:pt x="3209" y="779"/>
                    </a:cubicBezTo>
                    <a:cubicBezTo>
                      <a:pt x="3173" y="779"/>
                      <a:pt x="3138" y="776"/>
                      <a:pt x="3102" y="771"/>
                    </a:cubicBezTo>
                    <a:cubicBezTo>
                      <a:pt x="3002" y="737"/>
                      <a:pt x="2902" y="704"/>
                      <a:pt x="2802" y="670"/>
                    </a:cubicBezTo>
                    <a:cubicBezTo>
                      <a:pt x="2836" y="637"/>
                      <a:pt x="2869" y="604"/>
                      <a:pt x="2836" y="570"/>
                    </a:cubicBezTo>
                    <a:cubicBezTo>
                      <a:pt x="2802" y="504"/>
                      <a:pt x="2735" y="470"/>
                      <a:pt x="2669" y="437"/>
                    </a:cubicBezTo>
                    <a:cubicBezTo>
                      <a:pt x="2602" y="404"/>
                      <a:pt x="2502" y="337"/>
                      <a:pt x="2402" y="304"/>
                    </a:cubicBezTo>
                    <a:cubicBezTo>
                      <a:pt x="2202" y="203"/>
                      <a:pt x="2002" y="170"/>
                      <a:pt x="1801" y="70"/>
                    </a:cubicBezTo>
                    <a:cubicBezTo>
                      <a:pt x="1740" y="29"/>
                      <a:pt x="1652" y="0"/>
                      <a:pt x="15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89437" y="4828430"/>
                <a:ext cx="165373" cy="102066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636" extrusionOk="0">
                    <a:moveTo>
                      <a:pt x="1598" y="1"/>
                    </a:moveTo>
                    <a:cubicBezTo>
                      <a:pt x="1527" y="1"/>
                      <a:pt x="1452" y="17"/>
                      <a:pt x="1368" y="51"/>
                    </a:cubicBezTo>
                    <a:cubicBezTo>
                      <a:pt x="1302" y="84"/>
                      <a:pt x="1268" y="151"/>
                      <a:pt x="1202" y="251"/>
                    </a:cubicBezTo>
                    <a:cubicBezTo>
                      <a:pt x="1168" y="284"/>
                      <a:pt x="1168" y="318"/>
                      <a:pt x="1135" y="351"/>
                    </a:cubicBezTo>
                    <a:cubicBezTo>
                      <a:pt x="1068" y="384"/>
                      <a:pt x="968" y="418"/>
                      <a:pt x="901" y="451"/>
                    </a:cubicBezTo>
                    <a:cubicBezTo>
                      <a:pt x="701" y="551"/>
                      <a:pt x="535" y="651"/>
                      <a:pt x="368" y="785"/>
                    </a:cubicBezTo>
                    <a:cubicBezTo>
                      <a:pt x="234" y="885"/>
                      <a:pt x="101" y="1052"/>
                      <a:pt x="34" y="1218"/>
                    </a:cubicBezTo>
                    <a:cubicBezTo>
                      <a:pt x="1" y="1252"/>
                      <a:pt x="1" y="1352"/>
                      <a:pt x="34" y="1418"/>
                    </a:cubicBezTo>
                    <a:cubicBezTo>
                      <a:pt x="68" y="1485"/>
                      <a:pt x="101" y="1552"/>
                      <a:pt x="168" y="1619"/>
                    </a:cubicBezTo>
                    <a:cubicBezTo>
                      <a:pt x="268" y="1785"/>
                      <a:pt x="401" y="1885"/>
                      <a:pt x="568" y="1952"/>
                    </a:cubicBezTo>
                    <a:cubicBezTo>
                      <a:pt x="735" y="2019"/>
                      <a:pt x="901" y="2052"/>
                      <a:pt x="1035" y="2052"/>
                    </a:cubicBezTo>
                    <a:cubicBezTo>
                      <a:pt x="1135" y="2069"/>
                      <a:pt x="1235" y="2077"/>
                      <a:pt x="1335" y="2077"/>
                    </a:cubicBezTo>
                    <a:cubicBezTo>
                      <a:pt x="1435" y="2077"/>
                      <a:pt x="1535" y="2069"/>
                      <a:pt x="1635" y="2052"/>
                    </a:cubicBezTo>
                    <a:lnTo>
                      <a:pt x="1735" y="2186"/>
                    </a:lnTo>
                    <a:cubicBezTo>
                      <a:pt x="1769" y="2286"/>
                      <a:pt x="1835" y="2386"/>
                      <a:pt x="1902" y="2453"/>
                    </a:cubicBezTo>
                    <a:cubicBezTo>
                      <a:pt x="1951" y="2526"/>
                      <a:pt x="2090" y="2636"/>
                      <a:pt x="2200" y="2636"/>
                    </a:cubicBezTo>
                    <a:cubicBezTo>
                      <a:pt x="2240" y="2636"/>
                      <a:pt x="2276" y="2621"/>
                      <a:pt x="2302" y="2586"/>
                    </a:cubicBezTo>
                    <a:cubicBezTo>
                      <a:pt x="2336" y="2519"/>
                      <a:pt x="2369" y="2419"/>
                      <a:pt x="2369" y="2352"/>
                    </a:cubicBezTo>
                    <a:cubicBezTo>
                      <a:pt x="2403" y="2286"/>
                      <a:pt x="2436" y="2219"/>
                      <a:pt x="2469" y="2186"/>
                    </a:cubicBezTo>
                    <a:cubicBezTo>
                      <a:pt x="2503" y="2186"/>
                      <a:pt x="2536" y="2152"/>
                      <a:pt x="2569" y="2119"/>
                    </a:cubicBezTo>
                    <a:cubicBezTo>
                      <a:pt x="2569" y="2086"/>
                      <a:pt x="2503" y="2019"/>
                      <a:pt x="2469" y="2019"/>
                    </a:cubicBezTo>
                    <a:cubicBezTo>
                      <a:pt x="2403" y="1986"/>
                      <a:pt x="2369" y="1986"/>
                      <a:pt x="2302" y="1952"/>
                    </a:cubicBezTo>
                    <a:cubicBezTo>
                      <a:pt x="2369" y="1952"/>
                      <a:pt x="2436" y="1919"/>
                      <a:pt x="2503" y="1919"/>
                    </a:cubicBezTo>
                    <a:cubicBezTo>
                      <a:pt x="2603" y="1852"/>
                      <a:pt x="2669" y="1819"/>
                      <a:pt x="2736" y="1752"/>
                    </a:cubicBezTo>
                    <a:cubicBezTo>
                      <a:pt x="2903" y="1619"/>
                      <a:pt x="3103" y="1519"/>
                      <a:pt x="3303" y="1452"/>
                    </a:cubicBezTo>
                    <a:cubicBezTo>
                      <a:pt x="3376" y="1440"/>
                      <a:pt x="3450" y="1432"/>
                      <a:pt x="3521" y="1432"/>
                    </a:cubicBezTo>
                    <a:cubicBezTo>
                      <a:pt x="3645" y="1432"/>
                      <a:pt x="3765" y="1455"/>
                      <a:pt x="3870" y="1519"/>
                    </a:cubicBezTo>
                    <a:cubicBezTo>
                      <a:pt x="3970" y="1585"/>
                      <a:pt x="4037" y="1619"/>
                      <a:pt x="4104" y="1719"/>
                    </a:cubicBezTo>
                    <a:cubicBezTo>
                      <a:pt x="4137" y="1719"/>
                      <a:pt x="4170" y="1785"/>
                      <a:pt x="4237" y="1785"/>
                    </a:cubicBezTo>
                    <a:cubicBezTo>
                      <a:pt x="4271" y="1752"/>
                      <a:pt x="4271" y="1652"/>
                      <a:pt x="4271" y="1619"/>
                    </a:cubicBezTo>
                    <a:cubicBezTo>
                      <a:pt x="4237" y="1519"/>
                      <a:pt x="4170" y="1418"/>
                      <a:pt x="4104" y="1318"/>
                    </a:cubicBezTo>
                    <a:cubicBezTo>
                      <a:pt x="4070" y="1252"/>
                      <a:pt x="4037" y="1185"/>
                      <a:pt x="3970" y="1118"/>
                    </a:cubicBezTo>
                    <a:cubicBezTo>
                      <a:pt x="3904" y="1052"/>
                      <a:pt x="3904" y="1018"/>
                      <a:pt x="3970" y="951"/>
                    </a:cubicBezTo>
                    <a:cubicBezTo>
                      <a:pt x="4004" y="918"/>
                      <a:pt x="4004" y="851"/>
                      <a:pt x="4037" y="818"/>
                    </a:cubicBezTo>
                    <a:cubicBezTo>
                      <a:pt x="4104" y="651"/>
                      <a:pt x="4137" y="451"/>
                      <a:pt x="4104" y="284"/>
                    </a:cubicBezTo>
                    <a:cubicBezTo>
                      <a:pt x="4004" y="284"/>
                      <a:pt x="3937" y="318"/>
                      <a:pt x="3870" y="384"/>
                    </a:cubicBezTo>
                    <a:lnTo>
                      <a:pt x="3837" y="451"/>
                    </a:lnTo>
                    <a:cubicBezTo>
                      <a:pt x="3770" y="518"/>
                      <a:pt x="3703" y="551"/>
                      <a:pt x="3637" y="618"/>
                    </a:cubicBezTo>
                    <a:cubicBezTo>
                      <a:pt x="3500" y="700"/>
                      <a:pt x="3340" y="760"/>
                      <a:pt x="3176" y="760"/>
                    </a:cubicBezTo>
                    <a:cubicBezTo>
                      <a:pt x="3141" y="760"/>
                      <a:pt x="3105" y="757"/>
                      <a:pt x="3070" y="751"/>
                    </a:cubicBezTo>
                    <a:cubicBezTo>
                      <a:pt x="2970" y="751"/>
                      <a:pt x="2870" y="718"/>
                      <a:pt x="2803" y="651"/>
                    </a:cubicBezTo>
                    <a:cubicBezTo>
                      <a:pt x="2836" y="651"/>
                      <a:pt x="2836" y="585"/>
                      <a:pt x="2803" y="551"/>
                    </a:cubicBezTo>
                    <a:cubicBezTo>
                      <a:pt x="2769" y="484"/>
                      <a:pt x="2736" y="451"/>
                      <a:pt x="2669" y="451"/>
                    </a:cubicBezTo>
                    <a:cubicBezTo>
                      <a:pt x="2569" y="384"/>
                      <a:pt x="2469" y="351"/>
                      <a:pt x="2369" y="284"/>
                    </a:cubicBezTo>
                    <a:cubicBezTo>
                      <a:pt x="2202" y="184"/>
                      <a:pt x="2002" y="151"/>
                      <a:pt x="1802" y="51"/>
                    </a:cubicBezTo>
                    <a:cubicBezTo>
                      <a:pt x="1735" y="17"/>
                      <a:pt x="1669" y="1"/>
                      <a:pt x="15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 flipH="1">
                <a:off x="6410538" y="4563493"/>
                <a:ext cx="165373" cy="102105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637" extrusionOk="0">
                    <a:moveTo>
                      <a:pt x="1565" y="0"/>
                    </a:moveTo>
                    <a:cubicBezTo>
                      <a:pt x="1508" y="0"/>
                      <a:pt x="1452" y="11"/>
                      <a:pt x="1401" y="37"/>
                    </a:cubicBezTo>
                    <a:cubicBezTo>
                      <a:pt x="1335" y="103"/>
                      <a:pt x="1268" y="170"/>
                      <a:pt x="1235" y="237"/>
                    </a:cubicBezTo>
                    <a:cubicBezTo>
                      <a:pt x="1201" y="270"/>
                      <a:pt x="1168" y="304"/>
                      <a:pt x="1168" y="370"/>
                    </a:cubicBezTo>
                    <a:cubicBezTo>
                      <a:pt x="1068" y="370"/>
                      <a:pt x="1001" y="404"/>
                      <a:pt x="901" y="437"/>
                    </a:cubicBezTo>
                    <a:cubicBezTo>
                      <a:pt x="734" y="537"/>
                      <a:pt x="567" y="637"/>
                      <a:pt x="401" y="804"/>
                    </a:cubicBezTo>
                    <a:cubicBezTo>
                      <a:pt x="267" y="904"/>
                      <a:pt x="134" y="1037"/>
                      <a:pt x="67" y="1204"/>
                    </a:cubicBezTo>
                    <a:cubicBezTo>
                      <a:pt x="34" y="1271"/>
                      <a:pt x="0" y="1338"/>
                      <a:pt x="34" y="1404"/>
                    </a:cubicBezTo>
                    <a:cubicBezTo>
                      <a:pt x="67" y="1471"/>
                      <a:pt x="100" y="1571"/>
                      <a:pt x="167" y="1638"/>
                    </a:cubicBezTo>
                    <a:cubicBezTo>
                      <a:pt x="267" y="1771"/>
                      <a:pt x="401" y="1905"/>
                      <a:pt x="567" y="1971"/>
                    </a:cubicBezTo>
                    <a:cubicBezTo>
                      <a:pt x="734" y="2038"/>
                      <a:pt x="901" y="2072"/>
                      <a:pt x="1068" y="2072"/>
                    </a:cubicBezTo>
                    <a:lnTo>
                      <a:pt x="1668" y="2072"/>
                    </a:lnTo>
                    <a:lnTo>
                      <a:pt x="1735" y="2205"/>
                    </a:lnTo>
                    <a:cubicBezTo>
                      <a:pt x="1768" y="2305"/>
                      <a:pt x="1835" y="2372"/>
                      <a:pt x="1902" y="2472"/>
                    </a:cubicBezTo>
                    <a:cubicBezTo>
                      <a:pt x="1974" y="2520"/>
                      <a:pt x="2097" y="2637"/>
                      <a:pt x="2198" y="2637"/>
                    </a:cubicBezTo>
                    <a:cubicBezTo>
                      <a:pt x="2238" y="2637"/>
                      <a:pt x="2274" y="2619"/>
                      <a:pt x="2302" y="2572"/>
                    </a:cubicBezTo>
                    <a:cubicBezTo>
                      <a:pt x="2335" y="2505"/>
                      <a:pt x="2369" y="2438"/>
                      <a:pt x="2369" y="2338"/>
                    </a:cubicBezTo>
                    <a:cubicBezTo>
                      <a:pt x="2402" y="2272"/>
                      <a:pt x="2435" y="2238"/>
                      <a:pt x="2469" y="2205"/>
                    </a:cubicBezTo>
                    <a:cubicBezTo>
                      <a:pt x="2502" y="2205"/>
                      <a:pt x="2536" y="2138"/>
                      <a:pt x="2569" y="2105"/>
                    </a:cubicBezTo>
                    <a:cubicBezTo>
                      <a:pt x="2569" y="2072"/>
                      <a:pt x="2502" y="2038"/>
                      <a:pt x="2469" y="2005"/>
                    </a:cubicBezTo>
                    <a:cubicBezTo>
                      <a:pt x="2402" y="2005"/>
                      <a:pt x="2369" y="1971"/>
                      <a:pt x="2302" y="1971"/>
                    </a:cubicBezTo>
                    <a:cubicBezTo>
                      <a:pt x="2369" y="1938"/>
                      <a:pt x="2435" y="1938"/>
                      <a:pt x="2502" y="1905"/>
                    </a:cubicBezTo>
                    <a:cubicBezTo>
                      <a:pt x="2602" y="1871"/>
                      <a:pt x="2669" y="1805"/>
                      <a:pt x="2769" y="1771"/>
                    </a:cubicBezTo>
                    <a:cubicBezTo>
                      <a:pt x="2902" y="1638"/>
                      <a:pt x="3103" y="1538"/>
                      <a:pt x="3303" y="1471"/>
                    </a:cubicBezTo>
                    <a:cubicBezTo>
                      <a:pt x="3374" y="1447"/>
                      <a:pt x="3445" y="1436"/>
                      <a:pt x="3514" y="1436"/>
                    </a:cubicBezTo>
                    <a:cubicBezTo>
                      <a:pt x="3641" y="1436"/>
                      <a:pt x="3762" y="1473"/>
                      <a:pt x="3870" y="1538"/>
                    </a:cubicBezTo>
                    <a:cubicBezTo>
                      <a:pt x="3970" y="1571"/>
                      <a:pt x="4037" y="1638"/>
                      <a:pt x="4103" y="1705"/>
                    </a:cubicBezTo>
                    <a:cubicBezTo>
                      <a:pt x="4130" y="1732"/>
                      <a:pt x="4157" y="1780"/>
                      <a:pt x="4202" y="1780"/>
                    </a:cubicBezTo>
                    <a:cubicBezTo>
                      <a:pt x="4213" y="1780"/>
                      <a:pt x="4224" y="1778"/>
                      <a:pt x="4237" y="1771"/>
                    </a:cubicBezTo>
                    <a:cubicBezTo>
                      <a:pt x="4270" y="1771"/>
                      <a:pt x="4270" y="1638"/>
                      <a:pt x="4270" y="1605"/>
                    </a:cubicBezTo>
                    <a:cubicBezTo>
                      <a:pt x="4237" y="1504"/>
                      <a:pt x="4170" y="1404"/>
                      <a:pt x="4137" y="1338"/>
                    </a:cubicBezTo>
                    <a:cubicBezTo>
                      <a:pt x="4103" y="1238"/>
                      <a:pt x="4037" y="1171"/>
                      <a:pt x="4003" y="1138"/>
                    </a:cubicBezTo>
                    <a:cubicBezTo>
                      <a:pt x="3937" y="1071"/>
                      <a:pt x="3937" y="1004"/>
                      <a:pt x="4003" y="937"/>
                    </a:cubicBezTo>
                    <a:lnTo>
                      <a:pt x="4070" y="837"/>
                    </a:lnTo>
                    <a:cubicBezTo>
                      <a:pt x="4137" y="637"/>
                      <a:pt x="4137" y="470"/>
                      <a:pt x="4103" y="270"/>
                    </a:cubicBezTo>
                    <a:cubicBezTo>
                      <a:pt x="4037" y="270"/>
                      <a:pt x="3937" y="337"/>
                      <a:pt x="3903" y="404"/>
                    </a:cubicBezTo>
                    <a:lnTo>
                      <a:pt x="3836" y="437"/>
                    </a:lnTo>
                    <a:cubicBezTo>
                      <a:pt x="3770" y="504"/>
                      <a:pt x="3736" y="570"/>
                      <a:pt x="3670" y="604"/>
                    </a:cubicBezTo>
                    <a:cubicBezTo>
                      <a:pt x="3503" y="737"/>
                      <a:pt x="3303" y="771"/>
                      <a:pt x="3103" y="771"/>
                    </a:cubicBezTo>
                    <a:cubicBezTo>
                      <a:pt x="3003" y="737"/>
                      <a:pt x="2902" y="704"/>
                      <a:pt x="2802" y="671"/>
                    </a:cubicBezTo>
                    <a:cubicBezTo>
                      <a:pt x="2836" y="637"/>
                      <a:pt x="2869" y="604"/>
                      <a:pt x="2836" y="570"/>
                    </a:cubicBezTo>
                    <a:cubicBezTo>
                      <a:pt x="2802" y="504"/>
                      <a:pt x="2736" y="470"/>
                      <a:pt x="2669" y="437"/>
                    </a:cubicBezTo>
                    <a:lnTo>
                      <a:pt x="2402" y="304"/>
                    </a:lnTo>
                    <a:cubicBezTo>
                      <a:pt x="2202" y="204"/>
                      <a:pt x="2002" y="170"/>
                      <a:pt x="1835" y="70"/>
                    </a:cubicBezTo>
                    <a:cubicBezTo>
                      <a:pt x="1753" y="29"/>
                      <a:pt x="1657" y="0"/>
                      <a:pt x="15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3" name="Google Shape;563;p37"/>
            <p:cNvSpPr/>
            <p:nvPr/>
          </p:nvSpPr>
          <p:spPr>
            <a:xfrm>
              <a:off x="-2160150" y="3661010"/>
              <a:ext cx="14325173" cy="1632339"/>
            </a:xfrm>
            <a:custGeom>
              <a:avLst/>
              <a:gdLst/>
              <a:ahLst/>
              <a:cxnLst/>
              <a:rect l="l" t="t" r="r" b="b"/>
              <a:pathLst>
                <a:path w="152436" h="17369" extrusionOk="0">
                  <a:moveTo>
                    <a:pt x="50508" y="1"/>
                  </a:moveTo>
                  <a:cubicBezTo>
                    <a:pt x="47549" y="1"/>
                    <a:pt x="44430" y="1151"/>
                    <a:pt x="41585" y="2247"/>
                  </a:cubicBezTo>
                  <a:cubicBezTo>
                    <a:pt x="28122" y="7515"/>
                    <a:pt x="14195" y="11490"/>
                    <a:pt x="0" y="14100"/>
                  </a:cubicBezTo>
                  <a:lnTo>
                    <a:pt x="0" y="17368"/>
                  </a:lnTo>
                  <a:lnTo>
                    <a:pt x="152436" y="17368"/>
                  </a:lnTo>
                  <a:lnTo>
                    <a:pt x="152436" y="9027"/>
                  </a:lnTo>
                  <a:cubicBezTo>
                    <a:pt x="151776" y="9188"/>
                    <a:pt x="151222" y="9272"/>
                    <a:pt x="150669" y="9272"/>
                  </a:cubicBezTo>
                  <a:cubicBezTo>
                    <a:pt x="149629" y="9272"/>
                    <a:pt x="148596" y="8973"/>
                    <a:pt x="146875" y="8320"/>
                  </a:cubicBezTo>
                  <a:cubicBezTo>
                    <a:pt x="144880" y="7555"/>
                    <a:pt x="142781" y="7169"/>
                    <a:pt x="140682" y="7169"/>
                  </a:cubicBezTo>
                  <a:cubicBezTo>
                    <a:pt x="138829" y="7169"/>
                    <a:pt x="136976" y="7470"/>
                    <a:pt x="135192" y="8076"/>
                  </a:cubicBezTo>
                  <a:cubicBezTo>
                    <a:pt x="134111" y="8429"/>
                    <a:pt x="133029" y="8922"/>
                    <a:pt x="131911" y="8922"/>
                  </a:cubicBezTo>
                  <a:cubicBezTo>
                    <a:pt x="131794" y="8922"/>
                    <a:pt x="131676" y="8916"/>
                    <a:pt x="131558" y="8905"/>
                  </a:cubicBezTo>
                  <a:cubicBezTo>
                    <a:pt x="129729" y="8759"/>
                    <a:pt x="128339" y="7246"/>
                    <a:pt x="126851" y="6124"/>
                  </a:cubicBezTo>
                  <a:cubicBezTo>
                    <a:pt x="124679" y="4538"/>
                    <a:pt x="122078" y="3720"/>
                    <a:pt x="119455" y="3720"/>
                  </a:cubicBezTo>
                  <a:cubicBezTo>
                    <a:pt x="117926" y="3720"/>
                    <a:pt x="116389" y="3998"/>
                    <a:pt x="114925" y="4564"/>
                  </a:cubicBezTo>
                  <a:cubicBezTo>
                    <a:pt x="112013" y="5723"/>
                    <a:pt x="109377" y="8009"/>
                    <a:pt x="106281" y="8009"/>
                  </a:cubicBezTo>
                  <a:cubicBezTo>
                    <a:pt x="106187" y="8009"/>
                    <a:pt x="106093" y="8007"/>
                    <a:pt x="105998" y="8002"/>
                  </a:cubicBezTo>
                  <a:cubicBezTo>
                    <a:pt x="104364" y="7929"/>
                    <a:pt x="102852" y="7198"/>
                    <a:pt x="101266" y="6807"/>
                  </a:cubicBezTo>
                  <a:cubicBezTo>
                    <a:pt x="100266" y="6570"/>
                    <a:pt x="99258" y="6476"/>
                    <a:pt x="98245" y="6476"/>
                  </a:cubicBezTo>
                  <a:cubicBezTo>
                    <a:pt x="94450" y="6476"/>
                    <a:pt x="90583" y="7793"/>
                    <a:pt x="86738" y="7793"/>
                  </a:cubicBezTo>
                  <a:cubicBezTo>
                    <a:pt x="86133" y="7793"/>
                    <a:pt x="85529" y="7761"/>
                    <a:pt x="84925" y="7685"/>
                  </a:cubicBezTo>
                  <a:cubicBezTo>
                    <a:pt x="80087" y="7078"/>
                    <a:pt x="75719" y="3715"/>
                    <a:pt x="70877" y="3715"/>
                  </a:cubicBezTo>
                  <a:cubicBezTo>
                    <a:pt x="70666" y="3715"/>
                    <a:pt x="70455" y="3721"/>
                    <a:pt x="70243" y="3734"/>
                  </a:cubicBezTo>
                  <a:cubicBezTo>
                    <a:pt x="67616" y="3887"/>
                    <a:pt x="65005" y="5063"/>
                    <a:pt x="62478" y="5063"/>
                  </a:cubicBezTo>
                  <a:cubicBezTo>
                    <a:pt x="61766" y="5063"/>
                    <a:pt x="61061" y="4970"/>
                    <a:pt x="60365" y="4734"/>
                  </a:cubicBezTo>
                  <a:cubicBezTo>
                    <a:pt x="58194" y="4003"/>
                    <a:pt x="56706" y="2051"/>
                    <a:pt x="54706" y="978"/>
                  </a:cubicBezTo>
                  <a:cubicBezTo>
                    <a:pt x="53380" y="279"/>
                    <a:pt x="51963" y="1"/>
                    <a:pt x="50508" y="1"/>
                  </a:cubicBezTo>
                  <a:close/>
                </a:path>
              </a:pathLst>
            </a:custGeom>
            <a:gradFill>
              <a:gsLst>
                <a:gs pos="0">
                  <a:srgbClr val="D0F3FF">
                    <a:alpha val="7176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userDrawn="1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7767314" y="591725"/>
            <a:ext cx="276146" cy="124940"/>
          </a:xfrm>
          <a:custGeom>
            <a:avLst/>
            <a:gdLst/>
            <a:ahLst/>
            <a:cxnLst/>
            <a:rect l="l" t="t" r="r" b="b"/>
            <a:pathLst>
              <a:path w="8474" h="3834" extrusionOk="0">
                <a:moveTo>
                  <a:pt x="0" y="1"/>
                </a:moveTo>
                <a:lnTo>
                  <a:pt x="0" y="1"/>
                </a:lnTo>
                <a:cubicBezTo>
                  <a:pt x="367" y="868"/>
                  <a:pt x="1535" y="1302"/>
                  <a:pt x="2035" y="1569"/>
                </a:cubicBezTo>
                <a:cubicBezTo>
                  <a:pt x="2335" y="1736"/>
                  <a:pt x="2903" y="2169"/>
                  <a:pt x="2869" y="2603"/>
                </a:cubicBezTo>
                <a:lnTo>
                  <a:pt x="1502" y="3036"/>
                </a:lnTo>
                <a:cubicBezTo>
                  <a:pt x="1702" y="3437"/>
                  <a:pt x="2335" y="3403"/>
                  <a:pt x="2736" y="3437"/>
                </a:cubicBezTo>
                <a:lnTo>
                  <a:pt x="2736" y="3470"/>
                </a:lnTo>
                <a:cubicBezTo>
                  <a:pt x="3036" y="3470"/>
                  <a:pt x="3069" y="3604"/>
                  <a:pt x="3370" y="3704"/>
                </a:cubicBezTo>
                <a:cubicBezTo>
                  <a:pt x="3623" y="3791"/>
                  <a:pt x="3884" y="3833"/>
                  <a:pt x="4145" y="3833"/>
                </a:cubicBezTo>
                <a:cubicBezTo>
                  <a:pt x="4776" y="3833"/>
                  <a:pt x="5399" y="3585"/>
                  <a:pt x="5871" y="3137"/>
                </a:cubicBezTo>
                <a:cubicBezTo>
                  <a:pt x="6018" y="3088"/>
                  <a:pt x="6164" y="3057"/>
                  <a:pt x="6311" y="3057"/>
                </a:cubicBezTo>
                <a:cubicBezTo>
                  <a:pt x="6365" y="3057"/>
                  <a:pt x="6418" y="3061"/>
                  <a:pt x="6472" y="3070"/>
                </a:cubicBezTo>
                <a:lnTo>
                  <a:pt x="5705" y="2703"/>
                </a:lnTo>
                <a:cubicBezTo>
                  <a:pt x="5921" y="2544"/>
                  <a:pt x="6236" y="2504"/>
                  <a:pt x="6576" y="2504"/>
                </a:cubicBezTo>
                <a:cubicBezTo>
                  <a:pt x="6928" y="2504"/>
                  <a:pt x="7305" y="2547"/>
                  <a:pt x="7626" y="2547"/>
                </a:cubicBezTo>
                <a:cubicBezTo>
                  <a:pt x="7713" y="2547"/>
                  <a:pt x="7796" y="2544"/>
                  <a:pt x="7873" y="2536"/>
                </a:cubicBezTo>
                <a:lnTo>
                  <a:pt x="8240" y="2403"/>
                </a:lnTo>
                <a:lnTo>
                  <a:pt x="8340" y="2269"/>
                </a:lnTo>
                <a:lnTo>
                  <a:pt x="8373" y="2236"/>
                </a:lnTo>
                <a:cubicBezTo>
                  <a:pt x="8473" y="2102"/>
                  <a:pt x="8406" y="2236"/>
                  <a:pt x="8473" y="2036"/>
                </a:cubicBezTo>
                <a:lnTo>
                  <a:pt x="8473" y="2036"/>
                </a:lnTo>
                <a:cubicBezTo>
                  <a:pt x="8106" y="2136"/>
                  <a:pt x="7723" y="2186"/>
                  <a:pt x="7339" y="2186"/>
                </a:cubicBezTo>
                <a:cubicBezTo>
                  <a:pt x="6955" y="2186"/>
                  <a:pt x="6572" y="2136"/>
                  <a:pt x="6205" y="2036"/>
                </a:cubicBezTo>
                <a:cubicBezTo>
                  <a:pt x="6114" y="2028"/>
                  <a:pt x="6033" y="2025"/>
                  <a:pt x="5960" y="2025"/>
                </a:cubicBezTo>
                <a:cubicBezTo>
                  <a:pt x="5118" y="2025"/>
                  <a:pt x="5402" y="2480"/>
                  <a:pt x="4681" y="2480"/>
                </a:cubicBezTo>
                <a:cubicBezTo>
                  <a:pt x="4619" y="2480"/>
                  <a:pt x="4549" y="2477"/>
                  <a:pt x="4470" y="2469"/>
                </a:cubicBezTo>
                <a:lnTo>
                  <a:pt x="4170" y="2036"/>
                </a:lnTo>
                <a:cubicBezTo>
                  <a:pt x="4157" y="2036"/>
                  <a:pt x="4154" y="2041"/>
                  <a:pt x="4149" y="2041"/>
                </a:cubicBezTo>
                <a:cubicBezTo>
                  <a:pt x="4142" y="2041"/>
                  <a:pt x="4130" y="2029"/>
                  <a:pt x="4070" y="1969"/>
                </a:cubicBezTo>
                <a:cubicBezTo>
                  <a:pt x="3970" y="1869"/>
                  <a:pt x="4037" y="1969"/>
                  <a:pt x="4003" y="1836"/>
                </a:cubicBezTo>
                <a:cubicBezTo>
                  <a:pt x="3803" y="1769"/>
                  <a:pt x="3670" y="1602"/>
                  <a:pt x="3436" y="1502"/>
                </a:cubicBezTo>
                <a:cubicBezTo>
                  <a:pt x="2569" y="1002"/>
                  <a:pt x="1201" y="668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5827799" y="337464"/>
            <a:ext cx="276146" cy="125983"/>
          </a:xfrm>
          <a:custGeom>
            <a:avLst/>
            <a:gdLst/>
            <a:ahLst/>
            <a:cxnLst/>
            <a:rect l="l" t="t" r="r" b="b"/>
            <a:pathLst>
              <a:path w="8474" h="3866" extrusionOk="0">
                <a:moveTo>
                  <a:pt x="1" y="1"/>
                </a:moveTo>
                <a:lnTo>
                  <a:pt x="1" y="1"/>
                </a:lnTo>
                <a:cubicBezTo>
                  <a:pt x="401" y="868"/>
                  <a:pt x="1568" y="1301"/>
                  <a:pt x="2069" y="1602"/>
                </a:cubicBezTo>
                <a:cubicBezTo>
                  <a:pt x="2336" y="1768"/>
                  <a:pt x="2936" y="2169"/>
                  <a:pt x="2903" y="2636"/>
                </a:cubicBezTo>
                <a:lnTo>
                  <a:pt x="1468" y="3103"/>
                </a:lnTo>
                <a:cubicBezTo>
                  <a:pt x="1702" y="3470"/>
                  <a:pt x="2302" y="3436"/>
                  <a:pt x="2703" y="3470"/>
                </a:cubicBezTo>
                <a:lnTo>
                  <a:pt x="2736" y="3470"/>
                </a:lnTo>
                <a:cubicBezTo>
                  <a:pt x="3036" y="3470"/>
                  <a:pt x="3103" y="3603"/>
                  <a:pt x="3370" y="3737"/>
                </a:cubicBezTo>
                <a:cubicBezTo>
                  <a:pt x="3620" y="3823"/>
                  <a:pt x="3882" y="3866"/>
                  <a:pt x="4143" y="3866"/>
                </a:cubicBezTo>
                <a:cubicBezTo>
                  <a:pt x="4785" y="3866"/>
                  <a:pt x="5421" y="3610"/>
                  <a:pt x="5872" y="3136"/>
                </a:cubicBezTo>
                <a:cubicBezTo>
                  <a:pt x="6072" y="3069"/>
                  <a:pt x="6272" y="3069"/>
                  <a:pt x="6472" y="3069"/>
                </a:cubicBezTo>
                <a:lnTo>
                  <a:pt x="5738" y="2736"/>
                </a:lnTo>
                <a:cubicBezTo>
                  <a:pt x="5962" y="2572"/>
                  <a:pt x="6287" y="2534"/>
                  <a:pt x="6636" y="2534"/>
                </a:cubicBezTo>
                <a:cubicBezTo>
                  <a:pt x="6926" y="2534"/>
                  <a:pt x="7234" y="2560"/>
                  <a:pt x="7516" y="2560"/>
                </a:cubicBezTo>
                <a:cubicBezTo>
                  <a:pt x="7654" y="2560"/>
                  <a:pt x="7786" y="2554"/>
                  <a:pt x="7906" y="2536"/>
                </a:cubicBezTo>
                <a:lnTo>
                  <a:pt x="8240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5"/>
                  <a:pt x="8440" y="2269"/>
                  <a:pt x="8473" y="2069"/>
                </a:cubicBezTo>
                <a:lnTo>
                  <a:pt x="8473" y="2069"/>
                </a:lnTo>
                <a:cubicBezTo>
                  <a:pt x="8106" y="2169"/>
                  <a:pt x="7731" y="2219"/>
                  <a:pt x="7356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6"/>
                  <a:pt x="6021" y="2051"/>
                  <a:pt x="5933" y="2051"/>
                </a:cubicBezTo>
                <a:cubicBezTo>
                  <a:pt x="5149" y="2051"/>
                  <a:pt x="5376" y="2487"/>
                  <a:pt x="4726" y="2487"/>
                </a:cubicBezTo>
                <a:cubicBezTo>
                  <a:pt x="4653" y="2487"/>
                  <a:pt x="4568" y="2481"/>
                  <a:pt x="4471" y="2469"/>
                </a:cubicBezTo>
                <a:lnTo>
                  <a:pt x="4204" y="2069"/>
                </a:lnTo>
                <a:cubicBezTo>
                  <a:pt x="4181" y="2069"/>
                  <a:pt x="4174" y="2072"/>
                  <a:pt x="4169" y="2072"/>
                </a:cubicBezTo>
                <a:cubicBezTo>
                  <a:pt x="4159" y="2072"/>
                  <a:pt x="4159" y="2058"/>
                  <a:pt x="4070" y="1969"/>
                </a:cubicBezTo>
                <a:cubicBezTo>
                  <a:pt x="4020" y="1919"/>
                  <a:pt x="4012" y="1919"/>
                  <a:pt x="4012" y="1919"/>
                </a:cubicBezTo>
                <a:cubicBezTo>
                  <a:pt x="4012" y="1919"/>
                  <a:pt x="4020" y="1919"/>
                  <a:pt x="4004" y="1869"/>
                </a:cubicBezTo>
                <a:cubicBezTo>
                  <a:pt x="3803" y="1768"/>
                  <a:pt x="3703" y="1635"/>
                  <a:pt x="3470" y="1502"/>
                </a:cubicBezTo>
                <a:cubicBezTo>
                  <a:pt x="2603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 userDrawn="1"/>
        </p:nvSpPr>
        <p:spPr>
          <a:xfrm>
            <a:off x="1746098" y="1334686"/>
            <a:ext cx="276114" cy="126016"/>
          </a:xfrm>
          <a:custGeom>
            <a:avLst/>
            <a:gdLst/>
            <a:ahLst/>
            <a:cxnLst/>
            <a:rect l="l" t="t" r="r" b="b"/>
            <a:pathLst>
              <a:path w="8473" h="3867" extrusionOk="0">
                <a:moveTo>
                  <a:pt x="0" y="1"/>
                </a:moveTo>
                <a:lnTo>
                  <a:pt x="0" y="1"/>
                </a:lnTo>
                <a:cubicBezTo>
                  <a:pt x="367" y="868"/>
                  <a:pt x="1568" y="1302"/>
                  <a:pt x="2035" y="1602"/>
                </a:cubicBezTo>
                <a:cubicBezTo>
                  <a:pt x="2335" y="1769"/>
                  <a:pt x="2902" y="2169"/>
                  <a:pt x="2869" y="2636"/>
                </a:cubicBezTo>
                <a:lnTo>
                  <a:pt x="1468" y="3103"/>
                </a:lnTo>
                <a:cubicBezTo>
                  <a:pt x="1668" y="3470"/>
                  <a:pt x="2302" y="3437"/>
                  <a:pt x="2702" y="3470"/>
                </a:cubicBezTo>
                <a:cubicBezTo>
                  <a:pt x="3002" y="3470"/>
                  <a:pt x="3036" y="3637"/>
                  <a:pt x="3336" y="3737"/>
                </a:cubicBezTo>
                <a:cubicBezTo>
                  <a:pt x="3589" y="3825"/>
                  <a:pt x="3854" y="3867"/>
                  <a:pt x="4117" y="3867"/>
                </a:cubicBezTo>
                <a:cubicBezTo>
                  <a:pt x="4756" y="3867"/>
                  <a:pt x="5389" y="3619"/>
                  <a:pt x="5838" y="3170"/>
                </a:cubicBezTo>
                <a:cubicBezTo>
                  <a:pt x="5984" y="3121"/>
                  <a:pt x="6131" y="3090"/>
                  <a:pt x="6277" y="3090"/>
                </a:cubicBezTo>
                <a:cubicBezTo>
                  <a:pt x="6331" y="3090"/>
                  <a:pt x="6384" y="3094"/>
                  <a:pt x="6438" y="3103"/>
                </a:cubicBezTo>
                <a:lnTo>
                  <a:pt x="5704" y="2736"/>
                </a:lnTo>
                <a:cubicBezTo>
                  <a:pt x="5920" y="2578"/>
                  <a:pt x="6229" y="2538"/>
                  <a:pt x="6562" y="2538"/>
                </a:cubicBezTo>
                <a:cubicBezTo>
                  <a:pt x="6907" y="2538"/>
                  <a:pt x="7276" y="2581"/>
                  <a:pt x="7594" y="2581"/>
                </a:cubicBezTo>
                <a:cubicBezTo>
                  <a:pt x="7680" y="2581"/>
                  <a:pt x="7762" y="2578"/>
                  <a:pt x="7839" y="2569"/>
                </a:cubicBezTo>
                <a:lnTo>
                  <a:pt x="8239" y="2436"/>
                </a:lnTo>
                <a:lnTo>
                  <a:pt x="8373" y="2303"/>
                </a:lnTo>
                <a:lnTo>
                  <a:pt x="8373" y="2269"/>
                </a:lnTo>
                <a:cubicBezTo>
                  <a:pt x="8473" y="2136"/>
                  <a:pt x="8406" y="2269"/>
                  <a:pt x="8473" y="2069"/>
                </a:cubicBezTo>
                <a:lnTo>
                  <a:pt x="8473" y="2069"/>
                </a:lnTo>
                <a:cubicBezTo>
                  <a:pt x="8106" y="2169"/>
                  <a:pt x="7731" y="2219"/>
                  <a:pt x="7355" y="2219"/>
                </a:cubicBezTo>
                <a:cubicBezTo>
                  <a:pt x="6980" y="2219"/>
                  <a:pt x="6605" y="2169"/>
                  <a:pt x="6238" y="2069"/>
                </a:cubicBezTo>
                <a:cubicBezTo>
                  <a:pt x="6122" y="2057"/>
                  <a:pt x="6021" y="2051"/>
                  <a:pt x="5933" y="2051"/>
                </a:cubicBezTo>
                <a:cubicBezTo>
                  <a:pt x="5149" y="2051"/>
                  <a:pt x="5376" y="2487"/>
                  <a:pt x="4725" y="2487"/>
                </a:cubicBezTo>
                <a:cubicBezTo>
                  <a:pt x="4652" y="2487"/>
                  <a:pt x="4568" y="2482"/>
                  <a:pt x="4470" y="2469"/>
                </a:cubicBezTo>
                <a:lnTo>
                  <a:pt x="4170" y="2069"/>
                </a:lnTo>
                <a:cubicBezTo>
                  <a:pt x="4159" y="2058"/>
                  <a:pt x="4155" y="2058"/>
                  <a:pt x="4151" y="2058"/>
                </a:cubicBezTo>
                <a:cubicBezTo>
                  <a:pt x="4144" y="2058"/>
                  <a:pt x="4136" y="2058"/>
                  <a:pt x="4070" y="1969"/>
                </a:cubicBezTo>
                <a:cubicBezTo>
                  <a:pt x="4020" y="1919"/>
                  <a:pt x="4011" y="1919"/>
                  <a:pt x="4011" y="1919"/>
                </a:cubicBezTo>
                <a:cubicBezTo>
                  <a:pt x="4011" y="1919"/>
                  <a:pt x="4020" y="1919"/>
                  <a:pt x="4003" y="1869"/>
                </a:cubicBezTo>
                <a:cubicBezTo>
                  <a:pt x="3803" y="1769"/>
                  <a:pt x="3669" y="1635"/>
                  <a:pt x="3436" y="1502"/>
                </a:cubicBezTo>
                <a:cubicBezTo>
                  <a:pt x="2602" y="1002"/>
                  <a:pt x="1201" y="668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1959136" y="386062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274264" y="211500"/>
            <a:ext cx="276146" cy="125983"/>
          </a:xfrm>
          <a:custGeom>
            <a:avLst/>
            <a:gdLst/>
            <a:ahLst/>
            <a:cxnLst/>
            <a:rect l="l" t="t" r="r" b="b"/>
            <a:pathLst>
              <a:path w="8474" h="3866" extrusionOk="0">
                <a:moveTo>
                  <a:pt x="1" y="0"/>
                </a:moveTo>
                <a:cubicBezTo>
                  <a:pt x="368" y="901"/>
                  <a:pt x="1569" y="1301"/>
                  <a:pt x="2036" y="1601"/>
                </a:cubicBezTo>
                <a:cubicBezTo>
                  <a:pt x="2336" y="1768"/>
                  <a:pt x="2903" y="2168"/>
                  <a:pt x="2870" y="2635"/>
                </a:cubicBezTo>
                <a:lnTo>
                  <a:pt x="1502" y="3102"/>
                </a:lnTo>
                <a:cubicBezTo>
                  <a:pt x="1702" y="3469"/>
                  <a:pt x="2336" y="3469"/>
                  <a:pt x="2736" y="3469"/>
                </a:cubicBezTo>
                <a:cubicBezTo>
                  <a:pt x="3036" y="3469"/>
                  <a:pt x="3070" y="3636"/>
                  <a:pt x="3370" y="3736"/>
                </a:cubicBezTo>
                <a:cubicBezTo>
                  <a:pt x="3623" y="3824"/>
                  <a:pt x="3885" y="3866"/>
                  <a:pt x="4145" y="3866"/>
                </a:cubicBezTo>
                <a:cubicBezTo>
                  <a:pt x="4776" y="3866"/>
                  <a:pt x="5399" y="3618"/>
                  <a:pt x="5872" y="3169"/>
                </a:cubicBezTo>
                <a:cubicBezTo>
                  <a:pt x="6072" y="3102"/>
                  <a:pt x="6272" y="3069"/>
                  <a:pt x="6472" y="3069"/>
                </a:cubicBezTo>
                <a:lnTo>
                  <a:pt x="5738" y="2735"/>
                </a:lnTo>
                <a:cubicBezTo>
                  <a:pt x="5940" y="2577"/>
                  <a:pt x="6247" y="2537"/>
                  <a:pt x="6582" y="2537"/>
                </a:cubicBezTo>
                <a:cubicBezTo>
                  <a:pt x="6929" y="2537"/>
                  <a:pt x="7306" y="2580"/>
                  <a:pt x="7626" y="2580"/>
                </a:cubicBezTo>
                <a:cubicBezTo>
                  <a:pt x="7713" y="2580"/>
                  <a:pt x="7796" y="2577"/>
                  <a:pt x="7873" y="2569"/>
                </a:cubicBezTo>
                <a:lnTo>
                  <a:pt x="8240" y="2435"/>
                </a:lnTo>
                <a:lnTo>
                  <a:pt x="8373" y="2302"/>
                </a:lnTo>
                <a:cubicBezTo>
                  <a:pt x="8373" y="2302"/>
                  <a:pt x="8373" y="2268"/>
                  <a:pt x="8373" y="2268"/>
                </a:cubicBezTo>
                <a:cubicBezTo>
                  <a:pt x="8474" y="2135"/>
                  <a:pt x="8440" y="2268"/>
                  <a:pt x="8474" y="2068"/>
                </a:cubicBezTo>
                <a:lnTo>
                  <a:pt x="8474" y="2068"/>
                </a:lnTo>
                <a:cubicBezTo>
                  <a:pt x="8107" y="2168"/>
                  <a:pt x="7731" y="2218"/>
                  <a:pt x="7352" y="2218"/>
                </a:cubicBezTo>
                <a:cubicBezTo>
                  <a:pt x="6972" y="2218"/>
                  <a:pt x="6589" y="2168"/>
                  <a:pt x="6205" y="2068"/>
                </a:cubicBezTo>
                <a:cubicBezTo>
                  <a:pt x="6092" y="2056"/>
                  <a:pt x="5994" y="2050"/>
                  <a:pt x="5908" y="2050"/>
                </a:cubicBezTo>
                <a:cubicBezTo>
                  <a:pt x="5147" y="2050"/>
                  <a:pt x="5376" y="2486"/>
                  <a:pt x="4726" y="2486"/>
                </a:cubicBezTo>
                <a:cubicBezTo>
                  <a:pt x="4653" y="2486"/>
                  <a:pt x="4569" y="2481"/>
                  <a:pt x="4471" y="2468"/>
                </a:cubicBezTo>
                <a:lnTo>
                  <a:pt x="4170" y="2068"/>
                </a:lnTo>
                <a:cubicBezTo>
                  <a:pt x="4162" y="2060"/>
                  <a:pt x="4158" y="2058"/>
                  <a:pt x="4155" y="2058"/>
                </a:cubicBezTo>
                <a:cubicBezTo>
                  <a:pt x="4152" y="2058"/>
                  <a:pt x="4150" y="2060"/>
                  <a:pt x="4145" y="2060"/>
                </a:cubicBezTo>
                <a:cubicBezTo>
                  <a:pt x="4137" y="2060"/>
                  <a:pt x="4120" y="2052"/>
                  <a:pt x="4070" y="2001"/>
                </a:cubicBezTo>
                <a:cubicBezTo>
                  <a:pt x="4020" y="1935"/>
                  <a:pt x="4012" y="1935"/>
                  <a:pt x="4012" y="1935"/>
                </a:cubicBezTo>
                <a:cubicBezTo>
                  <a:pt x="4012" y="1935"/>
                  <a:pt x="4020" y="1935"/>
                  <a:pt x="4004" y="1868"/>
                </a:cubicBezTo>
                <a:cubicBezTo>
                  <a:pt x="3804" y="1768"/>
                  <a:pt x="3670" y="1635"/>
                  <a:pt x="3470" y="1501"/>
                </a:cubicBezTo>
                <a:cubicBezTo>
                  <a:pt x="2603" y="1034"/>
                  <a:pt x="1202" y="667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 userDrawn="1"/>
        </p:nvSpPr>
        <p:spPr>
          <a:xfrm>
            <a:off x="4092898" y="974118"/>
            <a:ext cx="276146" cy="125983"/>
          </a:xfrm>
          <a:custGeom>
            <a:avLst/>
            <a:gdLst/>
            <a:ahLst/>
            <a:cxnLst/>
            <a:rect l="l" t="t" r="r" b="b"/>
            <a:pathLst>
              <a:path w="8474" h="3866" extrusionOk="0">
                <a:moveTo>
                  <a:pt x="1" y="1"/>
                </a:moveTo>
                <a:lnTo>
                  <a:pt x="1" y="1"/>
                </a:lnTo>
                <a:cubicBezTo>
                  <a:pt x="368" y="868"/>
                  <a:pt x="1568" y="1302"/>
                  <a:pt x="2035" y="1602"/>
                </a:cubicBezTo>
                <a:cubicBezTo>
                  <a:pt x="2336" y="1769"/>
                  <a:pt x="2903" y="2169"/>
                  <a:pt x="2869" y="2636"/>
                </a:cubicBezTo>
                <a:lnTo>
                  <a:pt x="1468" y="3103"/>
                </a:lnTo>
                <a:cubicBezTo>
                  <a:pt x="1669" y="3470"/>
                  <a:pt x="2302" y="3470"/>
                  <a:pt x="2703" y="3470"/>
                </a:cubicBezTo>
                <a:lnTo>
                  <a:pt x="2736" y="3470"/>
                </a:lnTo>
                <a:cubicBezTo>
                  <a:pt x="3036" y="3470"/>
                  <a:pt x="3070" y="3603"/>
                  <a:pt x="3370" y="3737"/>
                </a:cubicBezTo>
                <a:cubicBezTo>
                  <a:pt x="3620" y="3824"/>
                  <a:pt x="3880" y="3866"/>
                  <a:pt x="4137" y="3866"/>
                </a:cubicBezTo>
                <a:cubicBezTo>
                  <a:pt x="4771" y="3866"/>
                  <a:pt x="5397" y="3611"/>
                  <a:pt x="5872" y="3136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47" y="2572"/>
                  <a:pt x="6270" y="2535"/>
                  <a:pt x="6620" y="2535"/>
                </a:cubicBezTo>
                <a:cubicBezTo>
                  <a:pt x="6909" y="2535"/>
                  <a:pt x="7218" y="2560"/>
                  <a:pt x="7495" y="2560"/>
                </a:cubicBezTo>
                <a:cubicBezTo>
                  <a:pt x="7630" y="2560"/>
                  <a:pt x="7758" y="2554"/>
                  <a:pt x="7873" y="2536"/>
                </a:cubicBezTo>
                <a:lnTo>
                  <a:pt x="8240" y="2436"/>
                </a:lnTo>
                <a:lnTo>
                  <a:pt x="8340" y="2303"/>
                </a:lnTo>
                <a:lnTo>
                  <a:pt x="8373" y="2269"/>
                </a:lnTo>
                <a:cubicBezTo>
                  <a:pt x="8473" y="2136"/>
                  <a:pt x="8407" y="2269"/>
                  <a:pt x="8473" y="2069"/>
                </a:cubicBezTo>
                <a:lnTo>
                  <a:pt x="8473" y="2069"/>
                </a:lnTo>
                <a:cubicBezTo>
                  <a:pt x="8106" y="2169"/>
                  <a:pt x="7731" y="2219"/>
                  <a:pt x="7356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1" y="2051"/>
                  <a:pt x="5933" y="2051"/>
                </a:cubicBezTo>
                <a:cubicBezTo>
                  <a:pt x="5149" y="2051"/>
                  <a:pt x="5376" y="2487"/>
                  <a:pt x="4726" y="2487"/>
                </a:cubicBezTo>
                <a:cubicBezTo>
                  <a:pt x="4653" y="2487"/>
                  <a:pt x="4568" y="2482"/>
                  <a:pt x="4471" y="2469"/>
                </a:cubicBezTo>
                <a:lnTo>
                  <a:pt x="4170" y="2069"/>
                </a:lnTo>
                <a:cubicBezTo>
                  <a:pt x="4159" y="2069"/>
                  <a:pt x="4156" y="2073"/>
                  <a:pt x="4152" y="2073"/>
                </a:cubicBezTo>
                <a:cubicBezTo>
                  <a:pt x="4144" y="2073"/>
                  <a:pt x="4137" y="2058"/>
                  <a:pt x="4070" y="1969"/>
                </a:cubicBezTo>
                <a:cubicBezTo>
                  <a:pt x="4020" y="1919"/>
                  <a:pt x="4012" y="1919"/>
                  <a:pt x="4012" y="1919"/>
                </a:cubicBezTo>
                <a:cubicBezTo>
                  <a:pt x="4012" y="1919"/>
                  <a:pt x="4020" y="1919"/>
                  <a:pt x="4004" y="1869"/>
                </a:cubicBezTo>
                <a:cubicBezTo>
                  <a:pt x="3803" y="1769"/>
                  <a:pt x="3670" y="1635"/>
                  <a:pt x="3436" y="1502"/>
                </a:cubicBezTo>
                <a:cubicBezTo>
                  <a:pt x="2603" y="1035"/>
                  <a:pt x="1202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393610" y="4243696"/>
            <a:ext cx="8471400" cy="733051"/>
            <a:chOff x="393610" y="4243696"/>
            <a:chExt cx="8471400" cy="733051"/>
          </a:xfrm>
        </p:grpSpPr>
        <p:sp>
          <p:nvSpPr>
            <p:cNvPr id="26" name="Google Shape;26;p3"/>
            <p:cNvSpPr/>
            <p:nvPr/>
          </p:nvSpPr>
          <p:spPr>
            <a:xfrm>
              <a:off x="7465842" y="4243696"/>
              <a:ext cx="164057" cy="104621"/>
            </a:xfrm>
            <a:custGeom>
              <a:avLst/>
              <a:gdLst/>
              <a:ahLst/>
              <a:cxnLst/>
              <a:rect l="l" t="t" r="r" b="b"/>
              <a:pathLst>
                <a:path w="4237" h="2702" extrusionOk="0">
                  <a:moveTo>
                    <a:pt x="1618" y="1"/>
                  </a:moveTo>
                  <a:cubicBezTo>
                    <a:pt x="1567" y="1"/>
                    <a:pt x="1515" y="12"/>
                    <a:pt x="1468" y="35"/>
                  </a:cubicBezTo>
                  <a:cubicBezTo>
                    <a:pt x="1401" y="102"/>
                    <a:pt x="1334" y="169"/>
                    <a:pt x="1268" y="236"/>
                  </a:cubicBezTo>
                  <a:cubicBezTo>
                    <a:pt x="1234" y="269"/>
                    <a:pt x="1234" y="302"/>
                    <a:pt x="1201" y="336"/>
                  </a:cubicBezTo>
                  <a:cubicBezTo>
                    <a:pt x="1101" y="369"/>
                    <a:pt x="1034" y="369"/>
                    <a:pt x="968" y="402"/>
                  </a:cubicBezTo>
                  <a:cubicBezTo>
                    <a:pt x="767" y="502"/>
                    <a:pt x="567" y="602"/>
                    <a:pt x="434" y="736"/>
                  </a:cubicBezTo>
                  <a:cubicBezTo>
                    <a:pt x="267" y="836"/>
                    <a:pt x="134" y="969"/>
                    <a:pt x="34" y="1136"/>
                  </a:cubicBezTo>
                  <a:cubicBezTo>
                    <a:pt x="0" y="1203"/>
                    <a:pt x="0" y="1270"/>
                    <a:pt x="0" y="1336"/>
                  </a:cubicBezTo>
                  <a:cubicBezTo>
                    <a:pt x="34" y="1403"/>
                    <a:pt x="67" y="1503"/>
                    <a:pt x="134" y="1570"/>
                  </a:cubicBezTo>
                  <a:cubicBezTo>
                    <a:pt x="234" y="1703"/>
                    <a:pt x="334" y="1837"/>
                    <a:pt x="501" y="1937"/>
                  </a:cubicBezTo>
                  <a:cubicBezTo>
                    <a:pt x="667" y="2003"/>
                    <a:pt x="801" y="2037"/>
                    <a:pt x="968" y="2070"/>
                  </a:cubicBezTo>
                  <a:cubicBezTo>
                    <a:pt x="1168" y="2070"/>
                    <a:pt x="1368" y="2104"/>
                    <a:pt x="1568" y="2104"/>
                  </a:cubicBezTo>
                  <a:lnTo>
                    <a:pt x="1668" y="2237"/>
                  </a:lnTo>
                  <a:cubicBezTo>
                    <a:pt x="1701" y="2337"/>
                    <a:pt x="1735" y="2404"/>
                    <a:pt x="1801" y="2504"/>
                  </a:cubicBezTo>
                  <a:cubicBezTo>
                    <a:pt x="1874" y="2576"/>
                    <a:pt x="1981" y="2701"/>
                    <a:pt x="2086" y="2701"/>
                  </a:cubicBezTo>
                  <a:cubicBezTo>
                    <a:pt x="2126" y="2701"/>
                    <a:pt x="2165" y="2683"/>
                    <a:pt x="2202" y="2637"/>
                  </a:cubicBezTo>
                  <a:cubicBezTo>
                    <a:pt x="2235" y="2571"/>
                    <a:pt x="2268" y="2504"/>
                    <a:pt x="2302" y="2437"/>
                  </a:cubicBezTo>
                  <a:cubicBezTo>
                    <a:pt x="2302" y="2370"/>
                    <a:pt x="2335" y="2304"/>
                    <a:pt x="2402" y="2270"/>
                  </a:cubicBezTo>
                  <a:cubicBezTo>
                    <a:pt x="2435" y="2270"/>
                    <a:pt x="2469" y="2237"/>
                    <a:pt x="2469" y="2204"/>
                  </a:cubicBezTo>
                  <a:cubicBezTo>
                    <a:pt x="2502" y="2170"/>
                    <a:pt x="2435" y="2104"/>
                    <a:pt x="2402" y="2070"/>
                  </a:cubicBezTo>
                  <a:cubicBezTo>
                    <a:pt x="2335" y="2070"/>
                    <a:pt x="2302" y="2037"/>
                    <a:pt x="2235" y="2037"/>
                  </a:cubicBezTo>
                  <a:cubicBezTo>
                    <a:pt x="2302" y="2003"/>
                    <a:pt x="2369" y="2003"/>
                    <a:pt x="2435" y="1970"/>
                  </a:cubicBezTo>
                  <a:cubicBezTo>
                    <a:pt x="2535" y="1937"/>
                    <a:pt x="2602" y="1903"/>
                    <a:pt x="2702" y="1870"/>
                  </a:cubicBezTo>
                  <a:cubicBezTo>
                    <a:pt x="2869" y="1737"/>
                    <a:pt x="3069" y="1637"/>
                    <a:pt x="3269" y="1570"/>
                  </a:cubicBezTo>
                  <a:cubicBezTo>
                    <a:pt x="3319" y="1561"/>
                    <a:pt x="3369" y="1557"/>
                    <a:pt x="3419" y="1557"/>
                  </a:cubicBezTo>
                  <a:cubicBezTo>
                    <a:pt x="3567" y="1557"/>
                    <a:pt x="3711" y="1595"/>
                    <a:pt x="3836" y="1670"/>
                  </a:cubicBezTo>
                  <a:cubicBezTo>
                    <a:pt x="3903" y="1737"/>
                    <a:pt x="3970" y="1803"/>
                    <a:pt x="4036" y="1870"/>
                  </a:cubicBezTo>
                  <a:cubicBezTo>
                    <a:pt x="4063" y="1897"/>
                    <a:pt x="4090" y="1946"/>
                    <a:pt x="4135" y="1946"/>
                  </a:cubicBezTo>
                  <a:cubicBezTo>
                    <a:pt x="4146" y="1946"/>
                    <a:pt x="4157" y="1943"/>
                    <a:pt x="4170" y="1937"/>
                  </a:cubicBezTo>
                  <a:cubicBezTo>
                    <a:pt x="4203" y="1937"/>
                    <a:pt x="4203" y="1837"/>
                    <a:pt x="4203" y="1803"/>
                  </a:cubicBezTo>
                  <a:cubicBezTo>
                    <a:pt x="4203" y="1703"/>
                    <a:pt x="4203" y="1603"/>
                    <a:pt x="4170" y="1503"/>
                  </a:cubicBezTo>
                  <a:cubicBezTo>
                    <a:pt x="4136" y="1436"/>
                    <a:pt x="4103" y="1370"/>
                    <a:pt x="4036" y="1303"/>
                  </a:cubicBezTo>
                  <a:cubicBezTo>
                    <a:pt x="3970" y="1236"/>
                    <a:pt x="3970" y="1170"/>
                    <a:pt x="4036" y="1103"/>
                  </a:cubicBezTo>
                  <a:cubicBezTo>
                    <a:pt x="4070" y="1069"/>
                    <a:pt x="4103" y="1036"/>
                    <a:pt x="4103" y="1003"/>
                  </a:cubicBezTo>
                  <a:cubicBezTo>
                    <a:pt x="4203" y="836"/>
                    <a:pt x="4237" y="636"/>
                    <a:pt x="4203" y="436"/>
                  </a:cubicBezTo>
                  <a:cubicBezTo>
                    <a:pt x="4103" y="436"/>
                    <a:pt x="4036" y="502"/>
                    <a:pt x="3970" y="569"/>
                  </a:cubicBezTo>
                  <a:lnTo>
                    <a:pt x="3903" y="602"/>
                  </a:lnTo>
                  <a:cubicBezTo>
                    <a:pt x="3870" y="669"/>
                    <a:pt x="3803" y="736"/>
                    <a:pt x="3736" y="769"/>
                  </a:cubicBezTo>
                  <a:cubicBezTo>
                    <a:pt x="3611" y="844"/>
                    <a:pt x="3448" y="882"/>
                    <a:pt x="3305" y="882"/>
                  </a:cubicBezTo>
                  <a:cubicBezTo>
                    <a:pt x="3257" y="882"/>
                    <a:pt x="3211" y="878"/>
                    <a:pt x="3169" y="869"/>
                  </a:cubicBezTo>
                  <a:cubicBezTo>
                    <a:pt x="3069" y="869"/>
                    <a:pt x="2969" y="803"/>
                    <a:pt x="2869" y="769"/>
                  </a:cubicBezTo>
                  <a:cubicBezTo>
                    <a:pt x="2902" y="736"/>
                    <a:pt x="2902" y="669"/>
                    <a:pt x="2869" y="636"/>
                  </a:cubicBezTo>
                  <a:cubicBezTo>
                    <a:pt x="2836" y="569"/>
                    <a:pt x="2769" y="536"/>
                    <a:pt x="2702" y="502"/>
                  </a:cubicBezTo>
                  <a:cubicBezTo>
                    <a:pt x="2669" y="469"/>
                    <a:pt x="2535" y="402"/>
                    <a:pt x="2435" y="336"/>
                  </a:cubicBezTo>
                  <a:cubicBezTo>
                    <a:pt x="2268" y="236"/>
                    <a:pt x="2068" y="202"/>
                    <a:pt x="1868" y="102"/>
                  </a:cubicBezTo>
                  <a:cubicBezTo>
                    <a:pt x="1804" y="37"/>
                    <a:pt x="1711" y="1"/>
                    <a:pt x="1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flipH="1">
              <a:off x="7973364" y="4768808"/>
              <a:ext cx="165373" cy="103344"/>
            </a:xfrm>
            <a:custGeom>
              <a:avLst/>
              <a:gdLst/>
              <a:ahLst/>
              <a:cxnLst/>
              <a:rect l="l" t="t" r="r" b="b"/>
              <a:pathLst>
                <a:path w="4271" h="2669" extrusionOk="0">
                  <a:moveTo>
                    <a:pt x="1552" y="1"/>
                  </a:moveTo>
                  <a:cubicBezTo>
                    <a:pt x="1477" y="1"/>
                    <a:pt x="1401" y="17"/>
                    <a:pt x="1335" y="51"/>
                  </a:cubicBezTo>
                  <a:cubicBezTo>
                    <a:pt x="1268" y="117"/>
                    <a:pt x="1201" y="184"/>
                    <a:pt x="1168" y="251"/>
                  </a:cubicBezTo>
                  <a:cubicBezTo>
                    <a:pt x="1135" y="318"/>
                    <a:pt x="1101" y="351"/>
                    <a:pt x="1101" y="384"/>
                  </a:cubicBezTo>
                  <a:cubicBezTo>
                    <a:pt x="1001" y="418"/>
                    <a:pt x="934" y="451"/>
                    <a:pt x="868" y="484"/>
                  </a:cubicBezTo>
                  <a:cubicBezTo>
                    <a:pt x="668" y="584"/>
                    <a:pt x="501" y="685"/>
                    <a:pt x="367" y="818"/>
                  </a:cubicBezTo>
                  <a:cubicBezTo>
                    <a:pt x="201" y="951"/>
                    <a:pt x="101" y="1118"/>
                    <a:pt x="0" y="1285"/>
                  </a:cubicBezTo>
                  <a:cubicBezTo>
                    <a:pt x="0" y="1352"/>
                    <a:pt x="0" y="1418"/>
                    <a:pt x="0" y="1485"/>
                  </a:cubicBezTo>
                  <a:cubicBezTo>
                    <a:pt x="34" y="1552"/>
                    <a:pt x="101" y="1619"/>
                    <a:pt x="134" y="1685"/>
                  </a:cubicBezTo>
                  <a:cubicBezTo>
                    <a:pt x="267" y="1852"/>
                    <a:pt x="401" y="1952"/>
                    <a:pt x="568" y="2019"/>
                  </a:cubicBezTo>
                  <a:cubicBezTo>
                    <a:pt x="701" y="2086"/>
                    <a:pt x="868" y="2119"/>
                    <a:pt x="1035" y="2119"/>
                  </a:cubicBezTo>
                  <a:lnTo>
                    <a:pt x="1635" y="2119"/>
                  </a:lnTo>
                  <a:cubicBezTo>
                    <a:pt x="1668" y="2152"/>
                    <a:pt x="1702" y="2186"/>
                    <a:pt x="1735" y="2252"/>
                  </a:cubicBezTo>
                  <a:cubicBezTo>
                    <a:pt x="1768" y="2319"/>
                    <a:pt x="1835" y="2419"/>
                    <a:pt x="1902" y="2486"/>
                  </a:cubicBezTo>
                  <a:cubicBezTo>
                    <a:pt x="1975" y="2559"/>
                    <a:pt x="2103" y="2669"/>
                    <a:pt x="2218" y="2669"/>
                  </a:cubicBezTo>
                  <a:cubicBezTo>
                    <a:pt x="2260" y="2669"/>
                    <a:pt x="2300" y="2655"/>
                    <a:pt x="2335" y="2619"/>
                  </a:cubicBezTo>
                  <a:cubicBezTo>
                    <a:pt x="2369" y="2519"/>
                    <a:pt x="2369" y="2452"/>
                    <a:pt x="2402" y="2386"/>
                  </a:cubicBezTo>
                  <a:cubicBezTo>
                    <a:pt x="2402" y="2319"/>
                    <a:pt x="2436" y="2252"/>
                    <a:pt x="2502" y="2219"/>
                  </a:cubicBezTo>
                  <a:cubicBezTo>
                    <a:pt x="2502" y="2186"/>
                    <a:pt x="2536" y="2152"/>
                    <a:pt x="2569" y="2152"/>
                  </a:cubicBezTo>
                  <a:cubicBezTo>
                    <a:pt x="2569" y="2086"/>
                    <a:pt x="2502" y="2052"/>
                    <a:pt x="2469" y="2052"/>
                  </a:cubicBezTo>
                  <a:cubicBezTo>
                    <a:pt x="2436" y="2019"/>
                    <a:pt x="2369" y="2019"/>
                    <a:pt x="2302" y="1985"/>
                  </a:cubicBezTo>
                  <a:cubicBezTo>
                    <a:pt x="2369" y="1952"/>
                    <a:pt x="2436" y="1952"/>
                    <a:pt x="2502" y="1919"/>
                  </a:cubicBezTo>
                  <a:cubicBezTo>
                    <a:pt x="2602" y="1885"/>
                    <a:pt x="2669" y="1852"/>
                    <a:pt x="2736" y="1785"/>
                  </a:cubicBezTo>
                  <a:cubicBezTo>
                    <a:pt x="2903" y="1652"/>
                    <a:pt x="3103" y="1518"/>
                    <a:pt x="3303" y="1452"/>
                  </a:cubicBezTo>
                  <a:cubicBezTo>
                    <a:pt x="3374" y="1428"/>
                    <a:pt x="3445" y="1417"/>
                    <a:pt x="3514" y="1417"/>
                  </a:cubicBezTo>
                  <a:cubicBezTo>
                    <a:pt x="3641" y="1417"/>
                    <a:pt x="3762" y="1454"/>
                    <a:pt x="3870" y="1518"/>
                  </a:cubicBezTo>
                  <a:cubicBezTo>
                    <a:pt x="3937" y="1552"/>
                    <a:pt x="4037" y="1619"/>
                    <a:pt x="4103" y="1685"/>
                  </a:cubicBezTo>
                  <a:cubicBezTo>
                    <a:pt x="4103" y="1712"/>
                    <a:pt x="4147" y="1761"/>
                    <a:pt x="4199" y="1761"/>
                  </a:cubicBezTo>
                  <a:cubicBezTo>
                    <a:pt x="4211" y="1761"/>
                    <a:pt x="4224" y="1758"/>
                    <a:pt x="4237" y="1752"/>
                  </a:cubicBezTo>
                  <a:cubicBezTo>
                    <a:pt x="4270" y="1719"/>
                    <a:pt x="4270" y="1619"/>
                    <a:pt x="4270" y="1585"/>
                  </a:cubicBezTo>
                  <a:cubicBezTo>
                    <a:pt x="4237" y="1452"/>
                    <a:pt x="4170" y="1352"/>
                    <a:pt x="4103" y="1252"/>
                  </a:cubicBezTo>
                  <a:cubicBezTo>
                    <a:pt x="4070" y="1185"/>
                    <a:pt x="4037" y="1118"/>
                    <a:pt x="3970" y="1051"/>
                  </a:cubicBezTo>
                  <a:cubicBezTo>
                    <a:pt x="3903" y="1018"/>
                    <a:pt x="3903" y="918"/>
                    <a:pt x="3937" y="885"/>
                  </a:cubicBezTo>
                  <a:cubicBezTo>
                    <a:pt x="3970" y="851"/>
                    <a:pt x="4003" y="785"/>
                    <a:pt x="4003" y="751"/>
                  </a:cubicBezTo>
                  <a:cubicBezTo>
                    <a:pt x="4070" y="584"/>
                    <a:pt x="4070" y="384"/>
                    <a:pt x="4037" y="184"/>
                  </a:cubicBezTo>
                  <a:lnTo>
                    <a:pt x="4037" y="184"/>
                  </a:lnTo>
                  <a:cubicBezTo>
                    <a:pt x="3970" y="218"/>
                    <a:pt x="3870" y="251"/>
                    <a:pt x="3837" y="351"/>
                  </a:cubicBezTo>
                  <a:lnTo>
                    <a:pt x="3770" y="384"/>
                  </a:lnTo>
                  <a:cubicBezTo>
                    <a:pt x="3736" y="451"/>
                    <a:pt x="3670" y="518"/>
                    <a:pt x="3603" y="551"/>
                  </a:cubicBezTo>
                  <a:cubicBezTo>
                    <a:pt x="3465" y="662"/>
                    <a:pt x="3304" y="726"/>
                    <a:pt x="3139" y="726"/>
                  </a:cubicBezTo>
                  <a:cubicBezTo>
                    <a:pt x="3105" y="726"/>
                    <a:pt x="3070" y="724"/>
                    <a:pt x="3036" y="718"/>
                  </a:cubicBezTo>
                  <a:cubicBezTo>
                    <a:pt x="2936" y="718"/>
                    <a:pt x="2836" y="685"/>
                    <a:pt x="2769" y="618"/>
                  </a:cubicBezTo>
                  <a:cubicBezTo>
                    <a:pt x="2802" y="618"/>
                    <a:pt x="2802" y="551"/>
                    <a:pt x="2769" y="518"/>
                  </a:cubicBezTo>
                  <a:cubicBezTo>
                    <a:pt x="2736" y="451"/>
                    <a:pt x="2669" y="418"/>
                    <a:pt x="2636" y="418"/>
                  </a:cubicBezTo>
                  <a:cubicBezTo>
                    <a:pt x="2536" y="384"/>
                    <a:pt x="2436" y="318"/>
                    <a:pt x="2335" y="284"/>
                  </a:cubicBezTo>
                  <a:cubicBezTo>
                    <a:pt x="2135" y="184"/>
                    <a:pt x="1935" y="151"/>
                    <a:pt x="1768" y="51"/>
                  </a:cubicBezTo>
                  <a:cubicBezTo>
                    <a:pt x="1702" y="17"/>
                    <a:pt x="1627" y="1"/>
                    <a:pt x="1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6737942" y="4552324"/>
              <a:ext cx="165373" cy="103344"/>
            </a:xfrm>
            <a:custGeom>
              <a:avLst/>
              <a:gdLst/>
              <a:ahLst/>
              <a:cxnLst/>
              <a:rect l="l" t="t" r="r" b="b"/>
              <a:pathLst>
                <a:path w="4271" h="2669" extrusionOk="0">
                  <a:moveTo>
                    <a:pt x="1552" y="1"/>
                  </a:moveTo>
                  <a:cubicBezTo>
                    <a:pt x="1477" y="1"/>
                    <a:pt x="1402" y="17"/>
                    <a:pt x="1335" y="51"/>
                  </a:cubicBezTo>
                  <a:cubicBezTo>
                    <a:pt x="1268" y="117"/>
                    <a:pt x="1202" y="184"/>
                    <a:pt x="1168" y="251"/>
                  </a:cubicBezTo>
                  <a:cubicBezTo>
                    <a:pt x="1135" y="284"/>
                    <a:pt x="1135" y="351"/>
                    <a:pt x="1101" y="384"/>
                  </a:cubicBezTo>
                  <a:cubicBezTo>
                    <a:pt x="1035" y="418"/>
                    <a:pt x="935" y="451"/>
                    <a:pt x="868" y="484"/>
                  </a:cubicBezTo>
                  <a:cubicBezTo>
                    <a:pt x="701" y="585"/>
                    <a:pt x="501" y="685"/>
                    <a:pt x="368" y="818"/>
                  </a:cubicBezTo>
                  <a:cubicBezTo>
                    <a:pt x="234" y="951"/>
                    <a:pt x="101" y="1085"/>
                    <a:pt x="34" y="1285"/>
                  </a:cubicBezTo>
                  <a:cubicBezTo>
                    <a:pt x="1" y="1352"/>
                    <a:pt x="1" y="1418"/>
                    <a:pt x="34" y="1485"/>
                  </a:cubicBezTo>
                  <a:cubicBezTo>
                    <a:pt x="67" y="1552"/>
                    <a:pt x="101" y="1619"/>
                    <a:pt x="167" y="1685"/>
                  </a:cubicBezTo>
                  <a:cubicBezTo>
                    <a:pt x="268" y="1819"/>
                    <a:pt x="401" y="1952"/>
                    <a:pt x="568" y="2019"/>
                  </a:cubicBezTo>
                  <a:cubicBezTo>
                    <a:pt x="735" y="2086"/>
                    <a:pt x="901" y="2119"/>
                    <a:pt x="1068" y="2119"/>
                  </a:cubicBezTo>
                  <a:lnTo>
                    <a:pt x="1669" y="2119"/>
                  </a:lnTo>
                  <a:cubicBezTo>
                    <a:pt x="1702" y="2152"/>
                    <a:pt x="1702" y="2186"/>
                    <a:pt x="1735" y="2252"/>
                  </a:cubicBezTo>
                  <a:cubicBezTo>
                    <a:pt x="1802" y="2319"/>
                    <a:pt x="1869" y="2419"/>
                    <a:pt x="1935" y="2486"/>
                  </a:cubicBezTo>
                  <a:cubicBezTo>
                    <a:pt x="1984" y="2559"/>
                    <a:pt x="2105" y="2669"/>
                    <a:pt x="2206" y="2669"/>
                  </a:cubicBezTo>
                  <a:cubicBezTo>
                    <a:pt x="2242" y="2669"/>
                    <a:pt x="2276" y="2655"/>
                    <a:pt x="2302" y="2619"/>
                  </a:cubicBezTo>
                  <a:cubicBezTo>
                    <a:pt x="2369" y="2519"/>
                    <a:pt x="2402" y="2453"/>
                    <a:pt x="2402" y="2386"/>
                  </a:cubicBezTo>
                  <a:cubicBezTo>
                    <a:pt x="2402" y="2319"/>
                    <a:pt x="2436" y="2252"/>
                    <a:pt x="2469" y="2219"/>
                  </a:cubicBezTo>
                  <a:cubicBezTo>
                    <a:pt x="2502" y="2186"/>
                    <a:pt x="2536" y="2152"/>
                    <a:pt x="2569" y="2119"/>
                  </a:cubicBezTo>
                  <a:cubicBezTo>
                    <a:pt x="2569" y="2086"/>
                    <a:pt x="2502" y="2052"/>
                    <a:pt x="2469" y="2019"/>
                  </a:cubicBezTo>
                  <a:cubicBezTo>
                    <a:pt x="2402" y="2019"/>
                    <a:pt x="2369" y="2019"/>
                    <a:pt x="2302" y="1986"/>
                  </a:cubicBezTo>
                  <a:cubicBezTo>
                    <a:pt x="2369" y="1952"/>
                    <a:pt x="2436" y="1952"/>
                    <a:pt x="2502" y="1919"/>
                  </a:cubicBezTo>
                  <a:cubicBezTo>
                    <a:pt x="2603" y="1885"/>
                    <a:pt x="2669" y="1819"/>
                    <a:pt x="2736" y="1785"/>
                  </a:cubicBezTo>
                  <a:cubicBezTo>
                    <a:pt x="2903" y="1652"/>
                    <a:pt x="3103" y="1519"/>
                    <a:pt x="3303" y="1452"/>
                  </a:cubicBezTo>
                  <a:cubicBezTo>
                    <a:pt x="3374" y="1428"/>
                    <a:pt x="3445" y="1417"/>
                    <a:pt x="3514" y="1417"/>
                  </a:cubicBezTo>
                  <a:cubicBezTo>
                    <a:pt x="3641" y="1417"/>
                    <a:pt x="3762" y="1454"/>
                    <a:pt x="3870" y="1519"/>
                  </a:cubicBezTo>
                  <a:cubicBezTo>
                    <a:pt x="3937" y="1552"/>
                    <a:pt x="4037" y="1619"/>
                    <a:pt x="4104" y="1685"/>
                  </a:cubicBezTo>
                  <a:cubicBezTo>
                    <a:pt x="4104" y="1712"/>
                    <a:pt x="4147" y="1761"/>
                    <a:pt x="4182" y="1761"/>
                  </a:cubicBezTo>
                  <a:cubicBezTo>
                    <a:pt x="4190" y="1761"/>
                    <a:pt x="4197" y="1758"/>
                    <a:pt x="4204" y="1752"/>
                  </a:cubicBezTo>
                  <a:cubicBezTo>
                    <a:pt x="4270" y="1719"/>
                    <a:pt x="4237" y="1619"/>
                    <a:pt x="4237" y="1585"/>
                  </a:cubicBezTo>
                  <a:cubicBezTo>
                    <a:pt x="4237" y="1452"/>
                    <a:pt x="4170" y="1352"/>
                    <a:pt x="4137" y="1252"/>
                  </a:cubicBezTo>
                  <a:cubicBezTo>
                    <a:pt x="4070" y="1185"/>
                    <a:pt x="4037" y="1118"/>
                    <a:pt x="3970" y="1052"/>
                  </a:cubicBezTo>
                  <a:cubicBezTo>
                    <a:pt x="3937" y="985"/>
                    <a:pt x="3903" y="951"/>
                    <a:pt x="3970" y="885"/>
                  </a:cubicBezTo>
                  <a:cubicBezTo>
                    <a:pt x="3970" y="851"/>
                    <a:pt x="4004" y="785"/>
                    <a:pt x="4037" y="751"/>
                  </a:cubicBezTo>
                  <a:cubicBezTo>
                    <a:pt x="4070" y="585"/>
                    <a:pt x="4104" y="384"/>
                    <a:pt x="4070" y="218"/>
                  </a:cubicBezTo>
                  <a:cubicBezTo>
                    <a:pt x="3970" y="218"/>
                    <a:pt x="3903" y="251"/>
                    <a:pt x="3837" y="351"/>
                  </a:cubicBezTo>
                  <a:lnTo>
                    <a:pt x="3803" y="384"/>
                  </a:lnTo>
                  <a:cubicBezTo>
                    <a:pt x="3737" y="451"/>
                    <a:pt x="3670" y="518"/>
                    <a:pt x="3637" y="551"/>
                  </a:cubicBezTo>
                  <a:cubicBezTo>
                    <a:pt x="3498" y="662"/>
                    <a:pt x="3337" y="726"/>
                    <a:pt x="3172" y="726"/>
                  </a:cubicBezTo>
                  <a:cubicBezTo>
                    <a:pt x="3138" y="726"/>
                    <a:pt x="3104" y="724"/>
                    <a:pt x="3070" y="718"/>
                  </a:cubicBezTo>
                  <a:cubicBezTo>
                    <a:pt x="2969" y="718"/>
                    <a:pt x="2869" y="685"/>
                    <a:pt x="2769" y="618"/>
                  </a:cubicBezTo>
                  <a:cubicBezTo>
                    <a:pt x="2803" y="618"/>
                    <a:pt x="2803" y="551"/>
                    <a:pt x="2803" y="518"/>
                  </a:cubicBezTo>
                  <a:cubicBezTo>
                    <a:pt x="2769" y="451"/>
                    <a:pt x="2703" y="418"/>
                    <a:pt x="2636" y="418"/>
                  </a:cubicBezTo>
                  <a:cubicBezTo>
                    <a:pt x="2536" y="384"/>
                    <a:pt x="2436" y="318"/>
                    <a:pt x="2336" y="284"/>
                  </a:cubicBezTo>
                  <a:cubicBezTo>
                    <a:pt x="2169" y="184"/>
                    <a:pt x="1969" y="151"/>
                    <a:pt x="1769" y="51"/>
                  </a:cubicBezTo>
                  <a:cubicBezTo>
                    <a:pt x="1702" y="17"/>
                    <a:pt x="1627" y="1"/>
                    <a:pt x="1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2008217" y="4450526"/>
              <a:ext cx="165373" cy="103382"/>
            </a:xfrm>
            <a:custGeom>
              <a:avLst/>
              <a:gdLst/>
              <a:ahLst/>
              <a:cxnLst/>
              <a:rect l="l" t="t" r="r" b="b"/>
              <a:pathLst>
                <a:path w="4271" h="2670" extrusionOk="0">
                  <a:moveTo>
                    <a:pt x="1585" y="1"/>
                  </a:moveTo>
                  <a:cubicBezTo>
                    <a:pt x="1510" y="1"/>
                    <a:pt x="1435" y="18"/>
                    <a:pt x="1369" y="51"/>
                  </a:cubicBezTo>
                  <a:cubicBezTo>
                    <a:pt x="1302" y="118"/>
                    <a:pt x="1235" y="184"/>
                    <a:pt x="1202" y="285"/>
                  </a:cubicBezTo>
                  <a:cubicBezTo>
                    <a:pt x="1168" y="318"/>
                    <a:pt x="1135" y="351"/>
                    <a:pt x="1135" y="385"/>
                  </a:cubicBezTo>
                  <a:cubicBezTo>
                    <a:pt x="1035" y="418"/>
                    <a:pt x="968" y="451"/>
                    <a:pt x="902" y="485"/>
                  </a:cubicBezTo>
                  <a:cubicBezTo>
                    <a:pt x="701" y="585"/>
                    <a:pt x="535" y="685"/>
                    <a:pt x="401" y="818"/>
                  </a:cubicBezTo>
                  <a:cubicBezTo>
                    <a:pt x="234" y="952"/>
                    <a:pt x="134" y="1118"/>
                    <a:pt x="34" y="1285"/>
                  </a:cubicBezTo>
                  <a:cubicBezTo>
                    <a:pt x="1" y="1352"/>
                    <a:pt x="1" y="1419"/>
                    <a:pt x="34" y="1485"/>
                  </a:cubicBezTo>
                  <a:cubicBezTo>
                    <a:pt x="68" y="1552"/>
                    <a:pt x="101" y="1619"/>
                    <a:pt x="168" y="1686"/>
                  </a:cubicBezTo>
                  <a:cubicBezTo>
                    <a:pt x="268" y="1852"/>
                    <a:pt x="401" y="1952"/>
                    <a:pt x="568" y="2019"/>
                  </a:cubicBezTo>
                  <a:cubicBezTo>
                    <a:pt x="735" y="2086"/>
                    <a:pt x="902" y="2119"/>
                    <a:pt x="1068" y="2119"/>
                  </a:cubicBezTo>
                  <a:lnTo>
                    <a:pt x="1669" y="2119"/>
                  </a:lnTo>
                  <a:cubicBezTo>
                    <a:pt x="1702" y="2153"/>
                    <a:pt x="1702" y="2186"/>
                    <a:pt x="1736" y="2253"/>
                  </a:cubicBezTo>
                  <a:cubicBezTo>
                    <a:pt x="1802" y="2353"/>
                    <a:pt x="1836" y="2419"/>
                    <a:pt x="1936" y="2519"/>
                  </a:cubicBezTo>
                  <a:cubicBezTo>
                    <a:pt x="1984" y="2568"/>
                    <a:pt x="2104" y="2670"/>
                    <a:pt x="2217" y="2670"/>
                  </a:cubicBezTo>
                  <a:cubicBezTo>
                    <a:pt x="2259" y="2670"/>
                    <a:pt x="2300" y="2656"/>
                    <a:pt x="2336" y="2620"/>
                  </a:cubicBezTo>
                  <a:cubicBezTo>
                    <a:pt x="2369" y="2553"/>
                    <a:pt x="2403" y="2453"/>
                    <a:pt x="2403" y="2386"/>
                  </a:cubicBezTo>
                  <a:cubicBezTo>
                    <a:pt x="2436" y="2319"/>
                    <a:pt x="2469" y="2253"/>
                    <a:pt x="2503" y="2219"/>
                  </a:cubicBezTo>
                  <a:cubicBezTo>
                    <a:pt x="2536" y="2186"/>
                    <a:pt x="2569" y="2186"/>
                    <a:pt x="2569" y="2153"/>
                  </a:cubicBezTo>
                  <a:cubicBezTo>
                    <a:pt x="2603" y="2119"/>
                    <a:pt x="2536" y="2052"/>
                    <a:pt x="2503" y="2052"/>
                  </a:cubicBezTo>
                  <a:cubicBezTo>
                    <a:pt x="2436" y="2019"/>
                    <a:pt x="2369" y="2019"/>
                    <a:pt x="2336" y="1986"/>
                  </a:cubicBezTo>
                  <a:cubicBezTo>
                    <a:pt x="2403" y="1986"/>
                    <a:pt x="2469" y="1952"/>
                    <a:pt x="2536" y="1919"/>
                  </a:cubicBezTo>
                  <a:cubicBezTo>
                    <a:pt x="2603" y="1886"/>
                    <a:pt x="2703" y="1852"/>
                    <a:pt x="2770" y="1786"/>
                  </a:cubicBezTo>
                  <a:cubicBezTo>
                    <a:pt x="2936" y="1652"/>
                    <a:pt x="3103" y="1552"/>
                    <a:pt x="3337" y="1452"/>
                  </a:cubicBezTo>
                  <a:cubicBezTo>
                    <a:pt x="3398" y="1440"/>
                    <a:pt x="3463" y="1432"/>
                    <a:pt x="3530" y="1432"/>
                  </a:cubicBezTo>
                  <a:cubicBezTo>
                    <a:pt x="3646" y="1432"/>
                    <a:pt x="3765" y="1455"/>
                    <a:pt x="3870" y="1519"/>
                  </a:cubicBezTo>
                  <a:cubicBezTo>
                    <a:pt x="3970" y="1552"/>
                    <a:pt x="4037" y="1619"/>
                    <a:pt x="4104" y="1686"/>
                  </a:cubicBezTo>
                  <a:cubicBezTo>
                    <a:pt x="4131" y="1712"/>
                    <a:pt x="4180" y="1761"/>
                    <a:pt x="4215" y="1761"/>
                  </a:cubicBezTo>
                  <a:cubicBezTo>
                    <a:pt x="4223" y="1761"/>
                    <a:pt x="4231" y="1759"/>
                    <a:pt x="4237" y="1752"/>
                  </a:cubicBezTo>
                  <a:cubicBezTo>
                    <a:pt x="4271" y="1719"/>
                    <a:pt x="4271" y="1619"/>
                    <a:pt x="4271" y="1585"/>
                  </a:cubicBezTo>
                  <a:cubicBezTo>
                    <a:pt x="4237" y="1485"/>
                    <a:pt x="4204" y="1352"/>
                    <a:pt x="4137" y="1252"/>
                  </a:cubicBezTo>
                  <a:cubicBezTo>
                    <a:pt x="4104" y="1185"/>
                    <a:pt x="4071" y="1118"/>
                    <a:pt x="4004" y="1052"/>
                  </a:cubicBezTo>
                  <a:cubicBezTo>
                    <a:pt x="3970" y="1018"/>
                    <a:pt x="3937" y="952"/>
                    <a:pt x="3970" y="885"/>
                  </a:cubicBezTo>
                  <a:cubicBezTo>
                    <a:pt x="4004" y="852"/>
                    <a:pt x="4037" y="818"/>
                    <a:pt x="4037" y="752"/>
                  </a:cubicBezTo>
                  <a:cubicBezTo>
                    <a:pt x="4104" y="585"/>
                    <a:pt x="4137" y="385"/>
                    <a:pt x="4104" y="218"/>
                  </a:cubicBezTo>
                  <a:cubicBezTo>
                    <a:pt x="4004" y="218"/>
                    <a:pt x="3904" y="251"/>
                    <a:pt x="3870" y="351"/>
                  </a:cubicBezTo>
                  <a:lnTo>
                    <a:pt x="3804" y="385"/>
                  </a:lnTo>
                  <a:cubicBezTo>
                    <a:pt x="3770" y="451"/>
                    <a:pt x="3704" y="518"/>
                    <a:pt x="3637" y="551"/>
                  </a:cubicBezTo>
                  <a:cubicBezTo>
                    <a:pt x="3499" y="662"/>
                    <a:pt x="3338" y="727"/>
                    <a:pt x="3173" y="727"/>
                  </a:cubicBezTo>
                  <a:cubicBezTo>
                    <a:pt x="3139" y="727"/>
                    <a:pt x="3104" y="724"/>
                    <a:pt x="3070" y="718"/>
                  </a:cubicBezTo>
                  <a:cubicBezTo>
                    <a:pt x="2970" y="718"/>
                    <a:pt x="2870" y="685"/>
                    <a:pt x="2803" y="651"/>
                  </a:cubicBezTo>
                  <a:cubicBezTo>
                    <a:pt x="2836" y="618"/>
                    <a:pt x="2836" y="551"/>
                    <a:pt x="2803" y="518"/>
                  </a:cubicBezTo>
                  <a:cubicBezTo>
                    <a:pt x="2770" y="485"/>
                    <a:pt x="2703" y="418"/>
                    <a:pt x="2670" y="418"/>
                  </a:cubicBezTo>
                  <a:cubicBezTo>
                    <a:pt x="2569" y="385"/>
                    <a:pt x="2469" y="318"/>
                    <a:pt x="2369" y="285"/>
                  </a:cubicBezTo>
                  <a:cubicBezTo>
                    <a:pt x="2169" y="184"/>
                    <a:pt x="1936" y="151"/>
                    <a:pt x="1802" y="51"/>
                  </a:cubicBezTo>
                  <a:cubicBezTo>
                    <a:pt x="1736" y="18"/>
                    <a:pt x="1661" y="1"/>
                    <a:pt x="15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1385462" y="4872165"/>
              <a:ext cx="164057" cy="104583"/>
            </a:xfrm>
            <a:custGeom>
              <a:avLst/>
              <a:gdLst/>
              <a:ahLst/>
              <a:cxnLst/>
              <a:rect l="l" t="t" r="r" b="b"/>
              <a:pathLst>
                <a:path w="4237" h="2701" extrusionOk="0">
                  <a:moveTo>
                    <a:pt x="1618" y="0"/>
                  </a:moveTo>
                  <a:cubicBezTo>
                    <a:pt x="1567" y="0"/>
                    <a:pt x="1516" y="11"/>
                    <a:pt x="1468" y="35"/>
                  </a:cubicBezTo>
                  <a:cubicBezTo>
                    <a:pt x="1402" y="102"/>
                    <a:pt x="1335" y="168"/>
                    <a:pt x="1268" y="235"/>
                  </a:cubicBezTo>
                  <a:cubicBezTo>
                    <a:pt x="1235" y="268"/>
                    <a:pt x="1235" y="302"/>
                    <a:pt x="1201" y="335"/>
                  </a:cubicBezTo>
                  <a:cubicBezTo>
                    <a:pt x="1101" y="368"/>
                    <a:pt x="1035" y="402"/>
                    <a:pt x="968" y="402"/>
                  </a:cubicBezTo>
                  <a:cubicBezTo>
                    <a:pt x="768" y="502"/>
                    <a:pt x="601" y="602"/>
                    <a:pt x="434" y="735"/>
                  </a:cubicBezTo>
                  <a:cubicBezTo>
                    <a:pt x="267" y="835"/>
                    <a:pt x="134" y="969"/>
                    <a:pt x="67" y="1136"/>
                  </a:cubicBezTo>
                  <a:cubicBezTo>
                    <a:pt x="1" y="1202"/>
                    <a:pt x="1" y="1269"/>
                    <a:pt x="1" y="1336"/>
                  </a:cubicBezTo>
                  <a:cubicBezTo>
                    <a:pt x="34" y="1402"/>
                    <a:pt x="67" y="1503"/>
                    <a:pt x="134" y="1569"/>
                  </a:cubicBezTo>
                  <a:cubicBezTo>
                    <a:pt x="234" y="1736"/>
                    <a:pt x="367" y="1836"/>
                    <a:pt x="501" y="1936"/>
                  </a:cubicBezTo>
                  <a:cubicBezTo>
                    <a:pt x="668" y="2003"/>
                    <a:pt x="834" y="2036"/>
                    <a:pt x="968" y="2070"/>
                  </a:cubicBezTo>
                  <a:cubicBezTo>
                    <a:pt x="1168" y="2103"/>
                    <a:pt x="1368" y="2103"/>
                    <a:pt x="1602" y="2103"/>
                  </a:cubicBezTo>
                  <a:cubicBezTo>
                    <a:pt x="1602" y="2136"/>
                    <a:pt x="1635" y="2203"/>
                    <a:pt x="1668" y="2236"/>
                  </a:cubicBezTo>
                  <a:cubicBezTo>
                    <a:pt x="1702" y="2336"/>
                    <a:pt x="1735" y="2403"/>
                    <a:pt x="1802" y="2503"/>
                  </a:cubicBezTo>
                  <a:cubicBezTo>
                    <a:pt x="1874" y="2576"/>
                    <a:pt x="1982" y="2701"/>
                    <a:pt x="2086" y="2701"/>
                  </a:cubicBezTo>
                  <a:cubicBezTo>
                    <a:pt x="2126" y="2701"/>
                    <a:pt x="2165" y="2683"/>
                    <a:pt x="2202" y="2637"/>
                  </a:cubicBezTo>
                  <a:cubicBezTo>
                    <a:pt x="2235" y="2570"/>
                    <a:pt x="2269" y="2503"/>
                    <a:pt x="2302" y="2437"/>
                  </a:cubicBezTo>
                  <a:cubicBezTo>
                    <a:pt x="2302" y="2370"/>
                    <a:pt x="2336" y="2303"/>
                    <a:pt x="2402" y="2270"/>
                  </a:cubicBezTo>
                  <a:cubicBezTo>
                    <a:pt x="2436" y="2270"/>
                    <a:pt x="2469" y="2236"/>
                    <a:pt x="2469" y="2203"/>
                  </a:cubicBezTo>
                  <a:cubicBezTo>
                    <a:pt x="2502" y="2170"/>
                    <a:pt x="2436" y="2103"/>
                    <a:pt x="2402" y="2103"/>
                  </a:cubicBezTo>
                  <a:cubicBezTo>
                    <a:pt x="2336" y="2070"/>
                    <a:pt x="2302" y="2070"/>
                    <a:pt x="2235" y="2036"/>
                  </a:cubicBezTo>
                  <a:cubicBezTo>
                    <a:pt x="2302" y="2036"/>
                    <a:pt x="2402" y="2003"/>
                    <a:pt x="2469" y="1970"/>
                  </a:cubicBezTo>
                  <a:cubicBezTo>
                    <a:pt x="2536" y="1970"/>
                    <a:pt x="2636" y="1903"/>
                    <a:pt x="2702" y="1869"/>
                  </a:cubicBezTo>
                  <a:cubicBezTo>
                    <a:pt x="2869" y="1736"/>
                    <a:pt x="3069" y="1636"/>
                    <a:pt x="3270" y="1603"/>
                  </a:cubicBezTo>
                  <a:cubicBezTo>
                    <a:pt x="3340" y="1579"/>
                    <a:pt x="3411" y="1568"/>
                    <a:pt x="3481" y="1568"/>
                  </a:cubicBezTo>
                  <a:cubicBezTo>
                    <a:pt x="3607" y="1568"/>
                    <a:pt x="3729" y="1605"/>
                    <a:pt x="3837" y="1669"/>
                  </a:cubicBezTo>
                  <a:cubicBezTo>
                    <a:pt x="3903" y="1736"/>
                    <a:pt x="3970" y="1803"/>
                    <a:pt x="4037" y="1869"/>
                  </a:cubicBezTo>
                  <a:cubicBezTo>
                    <a:pt x="4070" y="1903"/>
                    <a:pt x="4137" y="1970"/>
                    <a:pt x="4170" y="1970"/>
                  </a:cubicBezTo>
                  <a:cubicBezTo>
                    <a:pt x="4237" y="1936"/>
                    <a:pt x="4204" y="1836"/>
                    <a:pt x="4204" y="1803"/>
                  </a:cubicBezTo>
                  <a:cubicBezTo>
                    <a:pt x="4204" y="1669"/>
                    <a:pt x="4170" y="1569"/>
                    <a:pt x="4137" y="1469"/>
                  </a:cubicBezTo>
                  <a:cubicBezTo>
                    <a:pt x="4103" y="1402"/>
                    <a:pt x="4037" y="1336"/>
                    <a:pt x="4003" y="1269"/>
                  </a:cubicBezTo>
                  <a:cubicBezTo>
                    <a:pt x="3937" y="1202"/>
                    <a:pt x="3937" y="1136"/>
                    <a:pt x="4003" y="1102"/>
                  </a:cubicBezTo>
                  <a:cubicBezTo>
                    <a:pt x="4037" y="1036"/>
                    <a:pt x="4070" y="1002"/>
                    <a:pt x="4070" y="969"/>
                  </a:cubicBezTo>
                  <a:cubicBezTo>
                    <a:pt x="4137" y="802"/>
                    <a:pt x="4170" y="602"/>
                    <a:pt x="4170" y="435"/>
                  </a:cubicBezTo>
                  <a:cubicBezTo>
                    <a:pt x="4070" y="435"/>
                    <a:pt x="4003" y="468"/>
                    <a:pt x="3937" y="535"/>
                  </a:cubicBezTo>
                  <a:lnTo>
                    <a:pt x="3870" y="602"/>
                  </a:lnTo>
                  <a:cubicBezTo>
                    <a:pt x="3803" y="635"/>
                    <a:pt x="3770" y="702"/>
                    <a:pt x="3703" y="735"/>
                  </a:cubicBezTo>
                  <a:cubicBezTo>
                    <a:pt x="3539" y="818"/>
                    <a:pt x="3374" y="877"/>
                    <a:pt x="3209" y="877"/>
                  </a:cubicBezTo>
                  <a:cubicBezTo>
                    <a:pt x="3174" y="877"/>
                    <a:pt x="3138" y="875"/>
                    <a:pt x="3103" y="869"/>
                  </a:cubicBezTo>
                  <a:cubicBezTo>
                    <a:pt x="3003" y="835"/>
                    <a:pt x="2936" y="802"/>
                    <a:pt x="2836" y="735"/>
                  </a:cubicBezTo>
                  <a:cubicBezTo>
                    <a:pt x="2869" y="735"/>
                    <a:pt x="2903" y="669"/>
                    <a:pt x="2869" y="635"/>
                  </a:cubicBezTo>
                  <a:cubicBezTo>
                    <a:pt x="2836" y="569"/>
                    <a:pt x="2769" y="535"/>
                    <a:pt x="2702" y="502"/>
                  </a:cubicBezTo>
                  <a:cubicBezTo>
                    <a:pt x="2636" y="468"/>
                    <a:pt x="2536" y="402"/>
                    <a:pt x="2436" y="335"/>
                  </a:cubicBezTo>
                  <a:cubicBezTo>
                    <a:pt x="2269" y="235"/>
                    <a:pt x="2069" y="202"/>
                    <a:pt x="1869" y="102"/>
                  </a:cubicBezTo>
                  <a:cubicBezTo>
                    <a:pt x="1804" y="37"/>
                    <a:pt x="1712" y="0"/>
                    <a:pt x="1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948716" y="4348314"/>
              <a:ext cx="165334" cy="102337"/>
            </a:xfrm>
            <a:custGeom>
              <a:avLst/>
              <a:gdLst/>
              <a:ahLst/>
              <a:cxnLst/>
              <a:rect l="l" t="t" r="r" b="b"/>
              <a:pathLst>
                <a:path w="4270" h="2643" extrusionOk="0">
                  <a:moveTo>
                    <a:pt x="1563" y="0"/>
                  </a:moveTo>
                  <a:cubicBezTo>
                    <a:pt x="1508" y="0"/>
                    <a:pt x="1452" y="11"/>
                    <a:pt x="1401" y="37"/>
                  </a:cubicBezTo>
                  <a:cubicBezTo>
                    <a:pt x="1334" y="103"/>
                    <a:pt x="1268" y="170"/>
                    <a:pt x="1201" y="237"/>
                  </a:cubicBezTo>
                  <a:cubicBezTo>
                    <a:pt x="1201" y="270"/>
                    <a:pt x="1168" y="337"/>
                    <a:pt x="1134" y="370"/>
                  </a:cubicBezTo>
                  <a:cubicBezTo>
                    <a:pt x="1068" y="370"/>
                    <a:pt x="968" y="404"/>
                    <a:pt x="901" y="470"/>
                  </a:cubicBezTo>
                  <a:cubicBezTo>
                    <a:pt x="734" y="537"/>
                    <a:pt x="534" y="670"/>
                    <a:pt x="400" y="804"/>
                  </a:cubicBezTo>
                  <a:cubicBezTo>
                    <a:pt x="234" y="904"/>
                    <a:pt x="134" y="1037"/>
                    <a:pt x="34" y="1204"/>
                  </a:cubicBezTo>
                  <a:cubicBezTo>
                    <a:pt x="0" y="1271"/>
                    <a:pt x="0" y="1338"/>
                    <a:pt x="34" y="1404"/>
                  </a:cubicBezTo>
                  <a:cubicBezTo>
                    <a:pt x="34" y="1471"/>
                    <a:pt x="100" y="1571"/>
                    <a:pt x="134" y="1638"/>
                  </a:cubicBezTo>
                  <a:cubicBezTo>
                    <a:pt x="234" y="1771"/>
                    <a:pt x="400" y="1905"/>
                    <a:pt x="567" y="1971"/>
                  </a:cubicBezTo>
                  <a:cubicBezTo>
                    <a:pt x="701" y="2038"/>
                    <a:pt x="867" y="2071"/>
                    <a:pt x="1034" y="2071"/>
                  </a:cubicBezTo>
                  <a:lnTo>
                    <a:pt x="1635" y="2071"/>
                  </a:lnTo>
                  <a:cubicBezTo>
                    <a:pt x="1668" y="2105"/>
                    <a:pt x="1701" y="2172"/>
                    <a:pt x="1701" y="2205"/>
                  </a:cubicBezTo>
                  <a:cubicBezTo>
                    <a:pt x="1768" y="2305"/>
                    <a:pt x="1835" y="2372"/>
                    <a:pt x="1902" y="2472"/>
                  </a:cubicBezTo>
                  <a:cubicBezTo>
                    <a:pt x="1948" y="2541"/>
                    <a:pt x="2058" y="2643"/>
                    <a:pt x="2166" y="2643"/>
                  </a:cubicBezTo>
                  <a:cubicBezTo>
                    <a:pt x="2214" y="2643"/>
                    <a:pt x="2261" y="2623"/>
                    <a:pt x="2302" y="2572"/>
                  </a:cubicBezTo>
                  <a:cubicBezTo>
                    <a:pt x="2335" y="2505"/>
                    <a:pt x="2369" y="2438"/>
                    <a:pt x="2369" y="2338"/>
                  </a:cubicBezTo>
                  <a:cubicBezTo>
                    <a:pt x="2369" y="2305"/>
                    <a:pt x="2402" y="2238"/>
                    <a:pt x="2469" y="2205"/>
                  </a:cubicBezTo>
                  <a:cubicBezTo>
                    <a:pt x="2502" y="2172"/>
                    <a:pt x="2535" y="2138"/>
                    <a:pt x="2535" y="2105"/>
                  </a:cubicBezTo>
                  <a:cubicBezTo>
                    <a:pt x="2569" y="2071"/>
                    <a:pt x="2502" y="2038"/>
                    <a:pt x="2469" y="2005"/>
                  </a:cubicBezTo>
                  <a:cubicBezTo>
                    <a:pt x="2402" y="2005"/>
                    <a:pt x="2335" y="2005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569" y="1871"/>
                    <a:pt x="2669" y="1838"/>
                    <a:pt x="2735" y="1771"/>
                  </a:cubicBezTo>
                  <a:cubicBezTo>
                    <a:pt x="2902" y="1638"/>
                    <a:pt x="3102" y="1538"/>
                    <a:pt x="3303" y="1471"/>
                  </a:cubicBezTo>
                  <a:cubicBezTo>
                    <a:pt x="3373" y="1447"/>
                    <a:pt x="3444" y="1436"/>
                    <a:pt x="3514" y="1436"/>
                  </a:cubicBezTo>
                  <a:cubicBezTo>
                    <a:pt x="3640" y="1436"/>
                    <a:pt x="3762" y="1473"/>
                    <a:pt x="3870" y="1538"/>
                  </a:cubicBezTo>
                  <a:cubicBezTo>
                    <a:pt x="3936" y="1571"/>
                    <a:pt x="4003" y="1638"/>
                    <a:pt x="4070" y="1705"/>
                  </a:cubicBezTo>
                  <a:cubicBezTo>
                    <a:pt x="4097" y="1732"/>
                    <a:pt x="4146" y="1780"/>
                    <a:pt x="4181" y="1780"/>
                  </a:cubicBezTo>
                  <a:cubicBezTo>
                    <a:pt x="4189" y="1780"/>
                    <a:pt x="4197" y="1778"/>
                    <a:pt x="4203" y="1771"/>
                  </a:cubicBezTo>
                  <a:cubicBezTo>
                    <a:pt x="4270" y="1738"/>
                    <a:pt x="4237" y="1671"/>
                    <a:pt x="4237" y="1604"/>
                  </a:cubicBezTo>
                  <a:cubicBezTo>
                    <a:pt x="4237" y="1504"/>
                    <a:pt x="4170" y="1404"/>
                    <a:pt x="4136" y="1338"/>
                  </a:cubicBezTo>
                  <a:cubicBezTo>
                    <a:pt x="4070" y="1238"/>
                    <a:pt x="4036" y="1171"/>
                    <a:pt x="3970" y="1137"/>
                  </a:cubicBezTo>
                  <a:cubicBezTo>
                    <a:pt x="3936" y="1071"/>
                    <a:pt x="3903" y="1004"/>
                    <a:pt x="3970" y="937"/>
                  </a:cubicBezTo>
                  <a:cubicBezTo>
                    <a:pt x="4003" y="904"/>
                    <a:pt x="4036" y="871"/>
                    <a:pt x="4070" y="837"/>
                  </a:cubicBezTo>
                  <a:cubicBezTo>
                    <a:pt x="4136" y="670"/>
                    <a:pt x="4136" y="470"/>
                    <a:pt x="4103" y="270"/>
                  </a:cubicBezTo>
                  <a:lnTo>
                    <a:pt x="4103" y="270"/>
                  </a:lnTo>
                  <a:cubicBezTo>
                    <a:pt x="4036" y="304"/>
                    <a:pt x="3936" y="337"/>
                    <a:pt x="3903" y="404"/>
                  </a:cubicBezTo>
                  <a:lnTo>
                    <a:pt x="3836" y="470"/>
                  </a:lnTo>
                  <a:cubicBezTo>
                    <a:pt x="3770" y="504"/>
                    <a:pt x="3736" y="570"/>
                    <a:pt x="3669" y="637"/>
                  </a:cubicBezTo>
                  <a:cubicBezTo>
                    <a:pt x="3532" y="719"/>
                    <a:pt x="3372" y="779"/>
                    <a:pt x="3209" y="779"/>
                  </a:cubicBezTo>
                  <a:cubicBezTo>
                    <a:pt x="3173" y="779"/>
                    <a:pt x="3138" y="776"/>
                    <a:pt x="3102" y="771"/>
                  </a:cubicBezTo>
                  <a:cubicBezTo>
                    <a:pt x="3002" y="737"/>
                    <a:pt x="2902" y="704"/>
                    <a:pt x="2802" y="670"/>
                  </a:cubicBezTo>
                  <a:cubicBezTo>
                    <a:pt x="2836" y="637"/>
                    <a:pt x="2869" y="604"/>
                    <a:pt x="2836" y="570"/>
                  </a:cubicBezTo>
                  <a:cubicBezTo>
                    <a:pt x="2802" y="504"/>
                    <a:pt x="2735" y="470"/>
                    <a:pt x="2669" y="437"/>
                  </a:cubicBezTo>
                  <a:cubicBezTo>
                    <a:pt x="2602" y="404"/>
                    <a:pt x="2502" y="337"/>
                    <a:pt x="2402" y="304"/>
                  </a:cubicBezTo>
                  <a:cubicBezTo>
                    <a:pt x="2202" y="203"/>
                    <a:pt x="2002" y="170"/>
                    <a:pt x="1801" y="70"/>
                  </a:cubicBezTo>
                  <a:cubicBezTo>
                    <a:pt x="1740" y="29"/>
                    <a:pt x="1652" y="0"/>
                    <a:pt x="1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flipH="1">
              <a:off x="8699636" y="4348455"/>
              <a:ext cx="165373" cy="102066"/>
            </a:xfrm>
            <a:custGeom>
              <a:avLst/>
              <a:gdLst/>
              <a:ahLst/>
              <a:cxnLst/>
              <a:rect l="l" t="t" r="r" b="b"/>
              <a:pathLst>
                <a:path w="4271" h="2636" extrusionOk="0">
                  <a:moveTo>
                    <a:pt x="1598" y="1"/>
                  </a:moveTo>
                  <a:cubicBezTo>
                    <a:pt x="1527" y="1"/>
                    <a:pt x="1452" y="17"/>
                    <a:pt x="1368" y="51"/>
                  </a:cubicBezTo>
                  <a:cubicBezTo>
                    <a:pt x="1302" y="84"/>
                    <a:pt x="1268" y="151"/>
                    <a:pt x="1202" y="251"/>
                  </a:cubicBezTo>
                  <a:cubicBezTo>
                    <a:pt x="1168" y="284"/>
                    <a:pt x="1168" y="318"/>
                    <a:pt x="1135" y="351"/>
                  </a:cubicBezTo>
                  <a:cubicBezTo>
                    <a:pt x="1068" y="384"/>
                    <a:pt x="968" y="418"/>
                    <a:pt x="901" y="451"/>
                  </a:cubicBezTo>
                  <a:cubicBezTo>
                    <a:pt x="701" y="551"/>
                    <a:pt x="535" y="651"/>
                    <a:pt x="368" y="785"/>
                  </a:cubicBezTo>
                  <a:cubicBezTo>
                    <a:pt x="234" y="885"/>
                    <a:pt x="101" y="1052"/>
                    <a:pt x="34" y="1218"/>
                  </a:cubicBezTo>
                  <a:cubicBezTo>
                    <a:pt x="1" y="1252"/>
                    <a:pt x="1" y="1352"/>
                    <a:pt x="34" y="1418"/>
                  </a:cubicBezTo>
                  <a:cubicBezTo>
                    <a:pt x="68" y="1485"/>
                    <a:pt x="101" y="1552"/>
                    <a:pt x="168" y="1619"/>
                  </a:cubicBezTo>
                  <a:cubicBezTo>
                    <a:pt x="268" y="1785"/>
                    <a:pt x="401" y="1885"/>
                    <a:pt x="568" y="1952"/>
                  </a:cubicBezTo>
                  <a:cubicBezTo>
                    <a:pt x="735" y="2019"/>
                    <a:pt x="901" y="2052"/>
                    <a:pt x="1035" y="2052"/>
                  </a:cubicBezTo>
                  <a:cubicBezTo>
                    <a:pt x="1135" y="2069"/>
                    <a:pt x="1235" y="2077"/>
                    <a:pt x="1335" y="2077"/>
                  </a:cubicBezTo>
                  <a:cubicBezTo>
                    <a:pt x="1435" y="2077"/>
                    <a:pt x="1535" y="2069"/>
                    <a:pt x="1635" y="2052"/>
                  </a:cubicBezTo>
                  <a:lnTo>
                    <a:pt x="1735" y="2186"/>
                  </a:lnTo>
                  <a:cubicBezTo>
                    <a:pt x="1769" y="2286"/>
                    <a:pt x="1835" y="2386"/>
                    <a:pt x="1902" y="2453"/>
                  </a:cubicBezTo>
                  <a:cubicBezTo>
                    <a:pt x="1951" y="2526"/>
                    <a:pt x="2090" y="2636"/>
                    <a:pt x="2200" y="2636"/>
                  </a:cubicBezTo>
                  <a:cubicBezTo>
                    <a:pt x="2240" y="2636"/>
                    <a:pt x="2276" y="2621"/>
                    <a:pt x="2302" y="2586"/>
                  </a:cubicBezTo>
                  <a:cubicBezTo>
                    <a:pt x="2336" y="2519"/>
                    <a:pt x="2369" y="2419"/>
                    <a:pt x="2369" y="2352"/>
                  </a:cubicBezTo>
                  <a:cubicBezTo>
                    <a:pt x="2403" y="2286"/>
                    <a:pt x="2436" y="2219"/>
                    <a:pt x="2469" y="2186"/>
                  </a:cubicBezTo>
                  <a:cubicBezTo>
                    <a:pt x="2503" y="2186"/>
                    <a:pt x="2536" y="2152"/>
                    <a:pt x="2569" y="2119"/>
                  </a:cubicBezTo>
                  <a:cubicBezTo>
                    <a:pt x="2569" y="2086"/>
                    <a:pt x="2503" y="2019"/>
                    <a:pt x="2469" y="2019"/>
                  </a:cubicBezTo>
                  <a:cubicBezTo>
                    <a:pt x="2403" y="1986"/>
                    <a:pt x="2369" y="1986"/>
                    <a:pt x="2302" y="1952"/>
                  </a:cubicBezTo>
                  <a:cubicBezTo>
                    <a:pt x="2369" y="1952"/>
                    <a:pt x="2436" y="1919"/>
                    <a:pt x="2503" y="1919"/>
                  </a:cubicBezTo>
                  <a:cubicBezTo>
                    <a:pt x="2603" y="1852"/>
                    <a:pt x="2669" y="1819"/>
                    <a:pt x="2736" y="1752"/>
                  </a:cubicBezTo>
                  <a:cubicBezTo>
                    <a:pt x="2903" y="1619"/>
                    <a:pt x="3103" y="1519"/>
                    <a:pt x="3303" y="1452"/>
                  </a:cubicBezTo>
                  <a:cubicBezTo>
                    <a:pt x="3376" y="1440"/>
                    <a:pt x="3450" y="1432"/>
                    <a:pt x="3521" y="1432"/>
                  </a:cubicBezTo>
                  <a:cubicBezTo>
                    <a:pt x="3645" y="1432"/>
                    <a:pt x="3765" y="1455"/>
                    <a:pt x="3870" y="1519"/>
                  </a:cubicBezTo>
                  <a:cubicBezTo>
                    <a:pt x="3970" y="1585"/>
                    <a:pt x="4037" y="1619"/>
                    <a:pt x="4104" y="1719"/>
                  </a:cubicBezTo>
                  <a:cubicBezTo>
                    <a:pt x="4137" y="1719"/>
                    <a:pt x="4170" y="1785"/>
                    <a:pt x="4237" y="1785"/>
                  </a:cubicBezTo>
                  <a:cubicBezTo>
                    <a:pt x="4271" y="1752"/>
                    <a:pt x="4271" y="1652"/>
                    <a:pt x="4271" y="1619"/>
                  </a:cubicBezTo>
                  <a:cubicBezTo>
                    <a:pt x="4237" y="1519"/>
                    <a:pt x="4170" y="1418"/>
                    <a:pt x="4104" y="1318"/>
                  </a:cubicBezTo>
                  <a:cubicBezTo>
                    <a:pt x="4070" y="1252"/>
                    <a:pt x="4037" y="1185"/>
                    <a:pt x="3970" y="1118"/>
                  </a:cubicBezTo>
                  <a:cubicBezTo>
                    <a:pt x="3904" y="1052"/>
                    <a:pt x="3904" y="1018"/>
                    <a:pt x="3970" y="951"/>
                  </a:cubicBezTo>
                  <a:cubicBezTo>
                    <a:pt x="4004" y="918"/>
                    <a:pt x="4004" y="851"/>
                    <a:pt x="4037" y="818"/>
                  </a:cubicBezTo>
                  <a:cubicBezTo>
                    <a:pt x="4104" y="651"/>
                    <a:pt x="4137" y="451"/>
                    <a:pt x="4104" y="284"/>
                  </a:cubicBezTo>
                  <a:cubicBezTo>
                    <a:pt x="4004" y="284"/>
                    <a:pt x="3937" y="318"/>
                    <a:pt x="3870" y="384"/>
                  </a:cubicBezTo>
                  <a:lnTo>
                    <a:pt x="3837" y="451"/>
                  </a:lnTo>
                  <a:cubicBezTo>
                    <a:pt x="3770" y="518"/>
                    <a:pt x="3703" y="551"/>
                    <a:pt x="3637" y="618"/>
                  </a:cubicBezTo>
                  <a:cubicBezTo>
                    <a:pt x="3500" y="700"/>
                    <a:pt x="3340" y="760"/>
                    <a:pt x="3176" y="760"/>
                  </a:cubicBezTo>
                  <a:cubicBezTo>
                    <a:pt x="3141" y="760"/>
                    <a:pt x="3105" y="757"/>
                    <a:pt x="3070" y="751"/>
                  </a:cubicBezTo>
                  <a:cubicBezTo>
                    <a:pt x="2970" y="751"/>
                    <a:pt x="2870" y="718"/>
                    <a:pt x="2803" y="651"/>
                  </a:cubicBezTo>
                  <a:cubicBezTo>
                    <a:pt x="2836" y="651"/>
                    <a:pt x="2836" y="585"/>
                    <a:pt x="2803" y="551"/>
                  </a:cubicBezTo>
                  <a:cubicBezTo>
                    <a:pt x="2769" y="484"/>
                    <a:pt x="2736" y="451"/>
                    <a:pt x="2669" y="451"/>
                  </a:cubicBezTo>
                  <a:cubicBezTo>
                    <a:pt x="2569" y="384"/>
                    <a:pt x="2469" y="351"/>
                    <a:pt x="2369" y="284"/>
                  </a:cubicBezTo>
                  <a:cubicBezTo>
                    <a:pt x="2202" y="184"/>
                    <a:pt x="2002" y="151"/>
                    <a:pt x="1802" y="51"/>
                  </a:cubicBezTo>
                  <a:cubicBezTo>
                    <a:pt x="1735" y="17"/>
                    <a:pt x="1669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93610" y="4873393"/>
              <a:ext cx="165373" cy="102105"/>
            </a:xfrm>
            <a:custGeom>
              <a:avLst/>
              <a:gdLst/>
              <a:ahLst/>
              <a:cxnLst/>
              <a:rect l="l" t="t" r="r" b="b"/>
              <a:pathLst>
                <a:path w="4271" h="2637" extrusionOk="0">
                  <a:moveTo>
                    <a:pt x="1565" y="0"/>
                  </a:moveTo>
                  <a:cubicBezTo>
                    <a:pt x="1508" y="0"/>
                    <a:pt x="1452" y="11"/>
                    <a:pt x="1401" y="37"/>
                  </a:cubicBezTo>
                  <a:cubicBezTo>
                    <a:pt x="1335" y="103"/>
                    <a:pt x="1268" y="170"/>
                    <a:pt x="1235" y="237"/>
                  </a:cubicBezTo>
                  <a:cubicBezTo>
                    <a:pt x="1201" y="270"/>
                    <a:pt x="1168" y="304"/>
                    <a:pt x="1168" y="370"/>
                  </a:cubicBezTo>
                  <a:cubicBezTo>
                    <a:pt x="1068" y="370"/>
                    <a:pt x="1001" y="404"/>
                    <a:pt x="901" y="437"/>
                  </a:cubicBezTo>
                  <a:cubicBezTo>
                    <a:pt x="734" y="537"/>
                    <a:pt x="567" y="637"/>
                    <a:pt x="401" y="804"/>
                  </a:cubicBezTo>
                  <a:cubicBezTo>
                    <a:pt x="267" y="904"/>
                    <a:pt x="134" y="1037"/>
                    <a:pt x="67" y="1204"/>
                  </a:cubicBezTo>
                  <a:cubicBezTo>
                    <a:pt x="34" y="1271"/>
                    <a:pt x="0" y="1338"/>
                    <a:pt x="34" y="1404"/>
                  </a:cubicBezTo>
                  <a:cubicBezTo>
                    <a:pt x="67" y="1471"/>
                    <a:pt x="100" y="1571"/>
                    <a:pt x="167" y="1638"/>
                  </a:cubicBezTo>
                  <a:cubicBezTo>
                    <a:pt x="267" y="1771"/>
                    <a:pt x="401" y="1905"/>
                    <a:pt x="567" y="1971"/>
                  </a:cubicBezTo>
                  <a:cubicBezTo>
                    <a:pt x="734" y="2038"/>
                    <a:pt x="901" y="2072"/>
                    <a:pt x="1068" y="2072"/>
                  </a:cubicBezTo>
                  <a:lnTo>
                    <a:pt x="1668" y="2072"/>
                  </a:lnTo>
                  <a:lnTo>
                    <a:pt x="1735" y="2205"/>
                  </a:lnTo>
                  <a:cubicBezTo>
                    <a:pt x="1768" y="2305"/>
                    <a:pt x="1835" y="2372"/>
                    <a:pt x="1902" y="2472"/>
                  </a:cubicBezTo>
                  <a:cubicBezTo>
                    <a:pt x="1974" y="2520"/>
                    <a:pt x="2097" y="2637"/>
                    <a:pt x="2198" y="2637"/>
                  </a:cubicBezTo>
                  <a:cubicBezTo>
                    <a:pt x="2238" y="2637"/>
                    <a:pt x="2274" y="2619"/>
                    <a:pt x="2302" y="2572"/>
                  </a:cubicBezTo>
                  <a:cubicBezTo>
                    <a:pt x="2335" y="2505"/>
                    <a:pt x="2369" y="2438"/>
                    <a:pt x="2369" y="2338"/>
                  </a:cubicBezTo>
                  <a:cubicBezTo>
                    <a:pt x="2402" y="2272"/>
                    <a:pt x="2435" y="2238"/>
                    <a:pt x="2469" y="2205"/>
                  </a:cubicBezTo>
                  <a:cubicBezTo>
                    <a:pt x="2502" y="2205"/>
                    <a:pt x="2536" y="2138"/>
                    <a:pt x="2569" y="2105"/>
                  </a:cubicBezTo>
                  <a:cubicBezTo>
                    <a:pt x="2569" y="2072"/>
                    <a:pt x="2502" y="2038"/>
                    <a:pt x="2469" y="2005"/>
                  </a:cubicBezTo>
                  <a:cubicBezTo>
                    <a:pt x="2402" y="2005"/>
                    <a:pt x="2369" y="1971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602" y="1871"/>
                    <a:pt x="2669" y="1805"/>
                    <a:pt x="2769" y="1771"/>
                  </a:cubicBezTo>
                  <a:cubicBezTo>
                    <a:pt x="2902" y="1638"/>
                    <a:pt x="3103" y="1538"/>
                    <a:pt x="3303" y="1471"/>
                  </a:cubicBezTo>
                  <a:cubicBezTo>
                    <a:pt x="3374" y="1447"/>
                    <a:pt x="3445" y="1436"/>
                    <a:pt x="3514" y="1436"/>
                  </a:cubicBezTo>
                  <a:cubicBezTo>
                    <a:pt x="3641" y="1436"/>
                    <a:pt x="3762" y="1473"/>
                    <a:pt x="3870" y="1538"/>
                  </a:cubicBezTo>
                  <a:cubicBezTo>
                    <a:pt x="3970" y="1571"/>
                    <a:pt x="4037" y="1638"/>
                    <a:pt x="4103" y="1705"/>
                  </a:cubicBezTo>
                  <a:cubicBezTo>
                    <a:pt x="4130" y="1732"/>
                    <a:pt x="4157" y="1780"/>
                    <a:pt x="4202" y="1780"/>
                  </a:cubicBezTo>
                  <a:cubicBezTo>
                    <a:pt x="4213" y="1780"/>
                    <a:pt x="4224" y="1778"/>
                    <a:pt x="4237" y="1771"/>
                  </a:cubicBezTo>
                  <a:cubicBezTo>
                    <a:pt x="4270" y="1771"/>
                    <a:pt x="4270" y="1638"/>
                    <a:pt x="4270" y="1605"/>
                  </a:cubicBezTo>
                  <a:cubicBezTo>
                    <a:pt x="4237" y="1504"/>
                    <a:pt x="4170" y="1404"/>
                    <a:pt x="4137" y="1338"/>
                  </a:cubicBezTo>
                  <a:cubicBezTo>
                    <a:pt x="4103" y="1238"/>
                    <a:pt x="4037" y="1171"/>
                    <a:pt x="4003" y="1138"/>
                  </a:cubicBezTo>
                  <a:cubicBezTo>
                    <a:pt x="3937" y="1071"/>
                    <a:pt x="3937" y="1004"/>
                    <a:pt x="4003" y="937"/>
                  </a:cubicBezTo>
                  <a:lnTo>
                    <a:pt x="4070" y="837"/>
                  </a:lnTo>
                  <a:cubicBezTo>
                    <a:pt x="4137" y="637"/>
                    <a:pt x="4137" y="470"/>
                    <a:pt x="4103" y="270"/>
                  </a:cubicBezTo>
                  <a:cubicBezTo>
                    <a:pt x="4037" y="270"/>
                    <a:pt x="3937" y="337"/>
                    <a:pt x="3903" y="404"/>
                  </a:cubicBezTo>
                  <a:lnTo>
                    <a:pt x="3836" y="437"/>
                  </a:lnTo>
                  <a:cubicBezTo>
                    <a:pt x="3770" y="504"/>
                    <a:pt x="3736" y="570"/>
                    <a:pt x="3670" y="604"/>
                  </a:cubicBezTo>
                  <a:cubicBezTo>
                    <a:pt x="3503" y="737"/>
                    <a:pt x="3303" y="771"/>
                    <a:pt x="3103" y="771"/>
                  </a:cubicBezTo>
                  <a:cubicBezTo>
                    <a:pt x="3003" y="737"/>
                    <a:pt x="2902" y="704"/>
                    <a:pt x="2802" y="671"/>
                  </a:cubicBezTo>
                  <a:cubicBezTo>
                    <a:pt x="2836" y="637"/>
                    <a:pt x="2869" y="604"/>
                    <a:pt x="2836" y="570"/>
                  </a:cubicBezTo>
                  <a:cubicBezTo>
                    <a:pt x="2802" y="504"/>
                    <a:pt x="2736" y="470"/>
                    <a:pt x="2669" y="437"/>
                  </a:cubicBezTo>
                  <a:lnTo>
                    <a:pt x="2402" y="304"/>
                  </a:lnTo>
                  <a:cubicBezTo>
                    <a:pt x="2202" y="204"/>
                    <a:pt x="2002" y="170"/>
                    <a:pt x="1835" y="70"/>
                  </a:cubicBezTo>
                  <a:cubicBezTo>
                    <a:pt x="1753" y="29"/>
                    <a:pt x="1657" y="0"/>
                    <a:pt x="1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title" hasCustomPrompt="1"/>
          </p:nvPr>
        </p:nvSpPr>
        <p:spPr>
          <a:xfrm>
            <a:off x="2646888" y="1741812"/>
            <a:ext cx="5211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32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3180300" y="1486925"/>
            <a:ext cx="3316800" cy="6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014100" y="3222238"/>
            <a:ext cx="5211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2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3"/>
          </p:nvPr>
        </p:nvSpPr>
        <p:spPr>
          <a:xfrm flipH="1">
            <a:off x="2608800" y="2967763"/>
            <a:ext cx="3316800" cy="6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/>
          <p:nvPr/>
        </p:nvSpPr>
        <p:spPr>
          <a:xfrm>
            <a:off x="6535195" y="157965"/>
            <a:ext cx="1224974" cy="1224937"/>
          </a:xfrm>
          <a:custGeom>
            <a:avLst/>
            <a:gdLst/>
            <a:ahLst/>
            <a:cxnLst/>
            <a:rect l="l" t="t" r="r" b="b"/>
            <a:pathLst>
              <a:path w="15017" h="15017" extrusionOk="0">
                <a:moveTo>
                  <a:pt x="7508" y="1"/>
                </a:moveTo>
                <a:cubicBezTo>
                  <a:pt x="3361" y="1"/>
                  <a:pt x="0" y="3361"/>
                  <a:pt x="0" y="7509"/>
                </a:cubicBezTo>
                <a:cubicBezTo>
                  <a:pt x="0" y="11656"/>
                  <a:pt x="3361" y="15017"/>
                  <a:pt x="7508" y="15017"/>
                </a:cubicBezTo>
                <a:cubicBezTo>
                  <a:pt x="11656" y="15017"/>
                  <a:pt x="15017" y="11656"/>
                  <a:pt x="15017" y="7509"/>
                </a:cubicBezTo>
                <a:cubicBezTo>
                  <a:pt x="15017" y="3361"/>
                  <a:pt x="11656" y="1"/>
                  <a:pt x="750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" name="Google Shape;45;p5"/>
          <p:cNvGrpSpPr/>
          <p:nvPr/>
        </p:nvGrpSpPr>
        <p:grpSpPr>
          <a:xfrm flipH="1">
            <a:off x="-1722200" y="-1010426"/>
            <a:ext cx="3836329" cy="6843608"/>
            <a:chOff x="6629631" y="-1010426"/>
            <a:chExt cx="3836329" cy="6843608"/>
          </a:xfrm>
        </p:grpSpPr>
        <p:sp>
          <p:nvSpPr>
            <p:cNvPr id="46" name="Google Shape;46;p5"/>
            <p:cNvSpPr/>
            <p:nvPr/>
          </p:nvSpPr>
          <p:spPr>
            <a:xfrm>
              <a:off x="6629631" y="3841003"/>
              <a:ext cx="3156648" cy="1992178"/>
            </a:xfrm>
            <a:custGeom>
              <a:avLst/>
              <a:gdLst/>
              <a:ahLst/>
              <a:cxnLst/>
              <a:rect l="l" t="t" r="r" b="b"/>
              <a:pathLst>
                <a:path w="67152" h="42380" extrusionOk="0">
                  <a:moveTo>
                    <a:pt x="0" y="0"/>
                  </a:moveTo>
                  <a:lnTo>
                    <a:pt x="19260" y="42380"/>
                  </a:lnTo>
                  <a:cubicBezTo>
                    <a:pt x="19260" y="42380"/>
                    <a:pt x="57819" y="34046"/>
                    <a:pt x="57819" y="32913"/>
                  </a:cubicBezTo>
                  <a:cubicBezTo>
                    <a:pt x="57819" y="31780"/>
                    <a:pt x="67151" y="7105"/>
                    <a:pt x="67151" y="7105"/>
                  </a:cubicBezTo>
                  <a:lnTo>
                    <a:pt x="29188" y="5492"/>
                  </a:lnTo>
                  <a:close/>
                </a:path>
              </a:pathLst>
            </a:custGeom>
            <a:solidFill>
              <a:srgbClr val="6B919E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7647752" y="4099152"/>
              <a:ext cx="1088647" cy="1289040"/>
            </a:xfrm>
            <a:custGeom>
              <a:avLst/>
              <a:gdLst/>
              <a:ahLst/>
              <a:cxnLst/>
              <a:rect l="l" t="t" r="r" b="b"/>
              <a:pathLst>
                <a:path w="23159" h="27422" extrusionOk="0">
                  <a:moveTo>
                    <a:pt x="7528" y="0"/>
                  </a:moveTo>
                  <a:lnTo>
                    <a:pt x="1" y="27421"/>
                  </a:lnTo>
                  <a:lnTo>
                    <a:pt x="23159" y="250"/>
                  </a:lnTo>
                  <a:close/>
                </a:path>
              </a:pathLst>
            </a:custGeom>
            <a:solidFill>
              <a:srgbClr val="6B919E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6629631" y="-1010426"/>
              <a:ext cx="3836329" cy="5185773"/>
            </a:xfrm>
            <a:custGeom>
              <a:avLst/>
              <a:gdLst/>
              <a:ahLst/>
              <a:cxnLst/>
              <a:rect l="l" t="t" r="r" b="b"/>
              <a:pathLst>
                <a:path w="81611" h="110318" extrusionOk="0">
                  <a:moveTo>
                    <a:pt x="66498" y="0"/>
                  </a:moveTo>
                  <a:lnTo>
                    <a:pt x="42706" y="4513"/>
                  </a:lnTo>
                  <a:lnTo>
                    <a:pt x="30167" y="40075"/>
                  </a:lnTo>
                  <a:lnTo>
                    <a:pt x="20509" y="52422"/>
                  </a:lnTo>
                  <a:lnTo>
                    <a:pt x="20509" y="62081"/>
                  </a:lnTo>
                  <a:lnTo>
                    <a:pt x="7009" y="90366"/>
                  </a:lnTo>
                  <a:lnTo>
                    <a:pt x="0" y="103212"/>
                  </a:lnTo>
                  <a:lnTo>
                    <a:pt x="29188" y="108704"/>
                  </a:lnTo>
                  <a:lnTo>
                    <a:pt x="67132" y="110317"/>
                  </a:lnTo>
                  <a:lnTo>
                    <a:pt x="81610" y="42879"/>
                  </a:lnTo>
                  <a:lnTo>
                    <a:pt x="77751" y="9332"/>
                  </a:lnTo>
                  <a:lnTo>
                    <a:pt x="664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7880613" y="-1010426"/>
              <a:ext cx="2585271" cy="5185773"/>
            </a:xfrm>
            <a:custGeom>
              <a:avLst/>
              <a:gdLst/>
              <a:ahLst/>
              <a:cxnLst/>
              <a:rect l="l" t="t" r="r" b="b"/>
              <a:pathLst>
                <a:path w="54997" h="110318" extrusionOk="0">
                  <a:moveTo>
                    <a:pt x="39884" y="0"/>
                  </a:moveTo>
                  <a:lnTo>
                    <a:pt x="28555" y="2151"/>
                  </a:lnTo>
                  <a:lnTo>
                    <a:pt x="1614" y="69762"/>
                  </a:lnTo>
                  <a:lnTo>
                    <a:pt x="19952" y="35639"/>
                  </a:lnTo>
                  <a:lnTo>
                    <a:pt x="22199" y="49580"/>
                  </a:lnTo>
                  <a:lnTo>
                    <a:pt x="16726" y="63368"/>
                  </a:lnTo>
                  <a:lnTo>
                    <a:pt x="1" y="83933"/>
                  </a:lnTo>
                  <a:lnTo>
                    <a:pt x="1" y="83933"/>
                  </a:lnTo>
                  <a:lnTo>
                    <a:pt x="15920" y="74870"/>
                  </a:lnTo>
                  <a:lnTo>
                    <a:pt x="15920" y="88772"/>
                  </a:lnTo>
                  <a:lnTo>
                    <a:pt x="2574" y="108704"/>
                  </a:lnTo>
                  <a:lnTo>
                    <a:pt x="40518" y="110317"/>
                  </a:lnTo>
                  <a:lnTo>
                    <a:pt x="54996" y="42879"/>
                  </a:lnTo>
                  <a:lnTo>
                    <a:pt x="51137" y="9332"/>
                  </a:lnTo>
                  <a:lnTo>
                    <a:pt x="398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7880613" y="1320057"/>
              <a:ext cx="1904650" cy="2855142"/>
            </a:xfrm>
            <a:custGeom>
              <a:avLst/>
              <a:gdLst/>
              <a:ahLst/>
              <a:cxnLst/>
              <a:rect l="l" t="t" r="r" b="b"/>
              <a:pathLst>
                <a:path w="40518" h="60738" extrusionOk="0">
                  <a:moveTo>
                    <a:pt x="22199" y="0"/>
                  </a:moveTo>
                  <a:lnTo>
                    <a:pt x="16726" y="13788"/>
                  </a:lnTo>
                  <a:lnTo>
                    <a:pt x="1" y="34353"/>
                  </a:lnTo>
                  <a:lnTo>
                    <a:pt x="1" y="34353"/>
                  </a:lnTo>
                  <a:lnTo>
                    <a:pt x="15920" y="25290"/>
                  </a:lnTo>
                  <a:lnTo>
                    <a:pt x="15920" y="39192"/>
                  </a:lnTo>
                  <a:lnTo>
                    <a:pt x="2574" y="59124"/>
                  </a:lnTo>
                  <a:lnTo>
                    <a:pt x="40518" y="60737"/>
                  </a:lnTo>
                  <a:lnTo>
                    <a:pt x="28804" y="45279"/>
                  </a:lnTo>
                  <a:lnTo>
                    <a:pt x="221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6629631" y="1453644"/>
              <a:ext cx="1224968" cy="2387558"/>
            </a:xfrm>
            <a:custGeom>
              <a:avLst/>
              <a:gdLst/>
              <a:ahLst/>
              <a:cxnLst/>
              <a:rect l="l" t="t" r="r" b="b"/>
              <a:pathLst>
                <a:path w="26059" h="50791" extrusionOk="0">
                  <a:moveTo>
                    <a:pt x="20509" y="0"/>
                  </a:moveTo>
                  <a:lnTo>
                    <a:pt x="20509" y="9659"/>
                  </a:lnTo>
                  <a:lnTo>
                    <a:pt x="0" y="50790"/>
                  </a:lnTo>
                  <a:lnTo>
                    <a:pt x="21469" y="13845"/>
                  </a:lnTo>
                  <a:lnTo>
                    <a:pt x="26058" y="22371"/>
                  </a:lnTo>
                  <a:lnTo>
                    <a:pt x="205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5"/>
          <p:cNvGrpSpPr/>
          <p:nvPr/>
        </p:nvGrpSpPr>
        <p:grpSpPr>
          <a:xfrm flipH="1">
            <a:off x="7141738" y="-1463550"/>
            <a:ext cx="3933823" cy="7834782"/>
            <a:chOff x="-1707550" y="-1463550"/>
            <a:chExt cx="3933823" cy="7834782"/>
          </a:xfrm>
        </p:grpSpPr>
        <p:sp>
          <p:nvSpPr>
            <p:cNvPr id="53" name="Google Shape;53;p5"/>
            <p:cNvSpPr/>
            <p:nvPr/>
          </p:nvSpPr>
          <p:spPr>
            <a:xfrm>
              <a:off x="-362653" y="3055746"/>
              <a:ext cx="2048164" cy="3315486"/>
            </a:xfrm>
            <a:custGeom>
              <a:avLst/>
              <a:gdLst/>
              <a:ahLst/>
              <a:cxnLst/>
              <a:rect l="l" t="t" r="r" b="b"/>
              <a:pathLst>
                <a:path w="43571" h="70531" extrusionOk="0">
                  <a:moveTo>
                    <a:pt x="39327" y="0"/>
                  </a:moveTo>
                  <a:lnTo>
                    <a:pt x="43570" y="16706"/>
                  </a:lnTo>
                  <a:lnTo>
                    <a:pt x="27421" y="70530"/>
                  </a:lnTo>
                  <a:lnTo>
                    <a:pt x="8718" y="59086"/>
                  </a:lnTo>
                  <a:lnTo>
                    <a:pt x="0" y="10274"/>
                  </a:lnTo>
                  <a:lnTo>
                    <a:pt x="27095" y="4186"/>
                  </a:lnTo>
                  <a:close/>
                </a:path>
              </a:pathLst>
            </a:custGeom>
            <a:solidFill>
              <a:srgbClr val="6B919E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259219" y="3179415"/>
              <a:ext cx="866583" cy="3191809"/>
            </a:xfrm>
            <a:custGeom>
              <a:avLst/>
              <a:gdLst/>
              <a:ahLst/>
              <a:cxnLst/>
              <a:rect l="l" t="t" r="r" b="b"/>
              <a:pathLst>
                <a:path w="18435" h="67900" extrusionOk="0">
                  <a:moveTo>
                    <a:pt x="18435" y="0"/>
                  </a:moveTo>
                  <a:lnTo>
                    <a:pt x="14191" y="67899"/>
                  </a:lnTo>
                  <a:lnTo>
                    <a:pt x="1" y="21507"/>
                  </a:lnTo>
                  <a:lnTo>
                    <a:pt x="9064" y="2631"/>
                  </a:lnTo>
                  <a:close/>
                </a:path>
              </a:pathLst>
            </a:custGeom>
            <a:solidFill>
              <a:srgbClr val="6B919E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-1707550" y="-1463550"/>
              <a:ext cx="3933823" cy="5304937"/>
            </a:xfrm>
            <a:custGeom>
              <a:avLst/>
              <a:gdLst/>
              <a:ahLst/>
              <a:cxnLst/>
              <a:rect l="l" t="t" r="r" b="b"/>
              <a:pathLst>
                <a:path w="83685" h="112853" extrusionOk="0">
                  <a:moveTo>
                    <a:pt x="58280" y="0"/>
                  </a:moveTo>
                  <a:lnTo>
                    <a:pt x="30628" y="4494"/>
                  </a:lnTo>
                  <a:lnTo>
                    <a:pt x="24196" y="21277"/>
                  </a:lnTo>
                  <a:lnTo>
                    <a:pt x="22275" y="57723"/>
                  </a:lnTo>
                  <a:lnTo>
                    <a:pt x="1" y="112852"/>
                  </a:lnTo>
                  <a:lnTo>
                    <a:pt x="55707" y="100332"/>
                  </a:lnTo>
                  <a:lnTo>
                    <a:pt x="67939" y="96146"/>
                  </a:lnTo>
                  <a:lnTo>
                    <a:pt x="76944" y="74390"/>
                  </a:lnTo>
                  <a:lnTo>
                    <a:pt x="79825" y="49715"/>
                  </a:lnTo>
                  <a:lnTo>
                    <a:pt x="83684" y="15113"/>
                  </a:lnTo>
                  <a:lnTo>
                    <a:pt x="582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685269" y="-1463550"/>
              <a:ext cx="1540859" cy="4766937"/>
            </a:xfrm>
            <a:custGeom>
              <a:avLst/>
              <a:gdLst/>
              <a:ahLst/>
              <a:cxnLst/>
              <a:rect l="l" t="t" r="r" b="b"/>
              <a:pathLst>
                <a:path w="32779" h="101408" extrusionOk="0">
                  <a:moveTo>
                    <a:pt x="7374" y="0"/>
                  </a:moveTo>
                  <a:lnTo>
                    <a:pt x="18818" y="24560"/>
                  </a:lnTo>
                  <a:lnTo>
                    <a:pt x="17033" y="34008"/>
                  </a:lnTo>
                  <a:lnTo>
                    <a:pt x="1594" y="48582"/>
                  </a:lnTo>
                  <a:lnTo>
                    <a:pt x="17033" y="38232"/>
                  </a:lnTo>
                  <a:lnTo>
                    <a:pt x="13480" y="47392"/>
                  </a:lnTo>
                  <a:lnTo>
                    <a:pt x="13480" y="57838"/>
                  </a:lnTo>
                  <a:lnTo>
                    <a:pt x="18818" y="71587"/>
                  </a:lnTo>
                  <a:lnTo>
                    <a:pt x="0" y="101408"/>
                  </a:lnTo>
                  <a:lnTo>
                    <a:pt x="4801" y="100332"/>
                  </a:lnTo>
                  <a:lnTo>
                    <a:pt x="17033" y="96146"/>
                  </a:lnTo>
                  <a:lnTo>
                    <a:pt x="26038" y="74390"/>
                  </a:lnTo>
                  <a:lnTo>
                    <a:pt x="28919" y="49715"/>
                  </a:lnTo>
                  <a:lnTo>
                    <a:pt x="32778" y="15113"/>
                  </a:lnTo>
                  <a:lnTo>
                    <a:pt x="7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47087" y="1185577"/>
              <a:ext cx="879275" cy="2261155"/>
            </a:xfrm>
            <a:custGeom>
              <a:avLst/>
              <a:gdLst/>
              <a:ahLst/>
              <a:cxnLst/>
              <a:rect l="l" t="t" r="r" b="b"/>
              <a:pathLst>
                <a:path w="18705" h="48102" extrusionOk="0">
                  <a:moveTo>
                    <a:pt x="18704" y="0"/>
                  </a:moveTo>
                  <a:lnTo>
                    <a:pt x="1" y="48102"/>
                  </a:lnTo>
                  <a:lnTo>
                    <a:pt x="13577" y="45049"/>
                  </a:lnTo>
                  <a:lnTo>
                    <a:pt x="10044" y="33988"/>
                  </a:lnTo>
                  <a:lnTo>
                    <a:pt x="187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685269" y="1901315"/>
              <a:ext cx="884634" cy="1401858"/>
            </a:xfrm>
            <a:custGeom>
              <a:avLst/>
              <a:gdLst/>
              <a:ahLst/>
              <a:cxnLst/>
              <a:rect l="l" t="t" r="r" b="b"/>
              <a:pathLst>
                <a:path w="18819" h="29822" extrusionOk="0">
                  <a:moveTo>
                    <a:pt x="18818" y="1"/>
                  </a:moveTo>
                  <a:lnTo>
                    <a:pt x="0" y="29822"/>
                  </a:lnTo>
                  <a:lnTo>
                    <a:pt x="4801" y="28746"/>
                  </a:lnTo>
                  <a:lnTo>
                    <a:pt x="9371" y="27191"/>
                  </a:lnTo>
                  <a:lnTo>
                    <a:pt x="188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1318892" y="333527"/>
              <a:ext cx="167018" cy="873822"/>
            </a:xfrm>
            <a:custGeom>
              <a:avLst/>
              <a:gdLst/>
              <a:ahLst/>
              <a:cxnLst/>
              <a:rect l="l" t="t" r="r" b="b"/>
              <a:pathLst>
                <a:path w="3553" h="18589" extrusionOk="0">
                  <a:moveTo>
                    <a:pt x="3553" y="0"/>
                  </a:moveTo>
                  <a:lnTo>
                    <a:pt x="0" y="9160"/>
                  </a:lnTo>
                  <a:lnTo>
                    <a:pt x="0" y="18588"/>
                  </a:lnTo>
                  <a:lnTo>
                    <a:pt x="35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5"/>
          <p:cNvSpPr txBox="1">
            <a:spLocks noGrp="1"/>
          </p:cNvSpPr>
          <p:nvPr>
            <p:ph type="title" idx="4"/>
          </p:nvPr>
        </p:nvSpPr>
        <p:spPr>
          <a:xfrm>
            <a:off x="713225" y="537600"/>
            <a:ext cx="4669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userDrawn="1">
  <p:cSld name="ONE_COLUM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"/>
          <p:cNvSpPr/>
          <p:nvPr/>
        </p:nvSpPr>
        <p:spPr>
          <a:xfrm>
            <a:off x="6432788" y="215200"/>
            <a:ext cx="3369358" cy="156251"/>
          </a:xfrm>
          <a:custGeom>
            <a:avLst/>
            <a:gdLst/>
            <a:ahLst/>
            <a:cxnLst/>
            <a:rect l="l" t="t" r="r" b="b"/>
            <a:pathLst>
              <a:path w="27537" h="1277" extrusionOk="0">
                <a:moveTo>
                  <a:pt x="17700" y="1"/>
                </a:moveTo>
                <a:cubicBezTo>
                  <a:pt x="17361" y="1"/>
                  <a:pt x="17043" y="52"/>
                  <a:pt x="16757" y="179"/>
                </a:cubicBezTo>
                <a:cubicBezTo>
                  <a:pt x="15931" y="528"/>
                  <a:pt x="13420" y="697"/>
                  <a:pt x="11895" y="697"/>
                </a:cubicBezTo>
                <a:cubicBezTo>
                  <a:pt x="11393" y="697"/>
                  <a:pt x="10999" y="679"/>
                  <a:pt x="10805" y="642"/>
                </a:cubicBezTo>
                <a:cubicBezTo>
                  <a:pt x="10159" y="557"/>
                  <a:pt x="9507" y="514"/>
                  <a:pt x="8854" y="514"/>
                </a:cubicBezTo>
                <a:cubicBezTo>
                  <a:pt x="8202" y="514"/>
                  <a:pt x="7549" y="557"/>
                  <a:pt x="6903" y="642"/>
                </a:cubicBezTo>
                <a:cubicBezTo>
                  <a:pt x="6702" y="673"/>
                  <a:pt x="6467" y="685"/>
                  <a:pt x="6212" y="685"/>
                </a:cubicBezTo>
                <a:cubicBezTo>
                  <a:pt x="5513" y="685"/>
                  <a:pt x="4659" y="600"/>
                  <a:pt x="3912" y="600"/>
                </a:cubicBezTo>
                <a:cubicBezTo>
                  <a:pt x="3638" y="600"/>
                  <a:pt x="3379" y="611"/>
                  <a:pt x="3147" y="642"/>
                </a:cubicBezTo>
                <a:cubicBezTo>
                  <a:pt x="2050" y="789"/>
                  <a:pt x="1" y="1277"/>
                  <a:pt x="1" y="1277"/>
                </a:cubicBezTo>
                <a:lnTo>
                  <a:pt x="27537" y="1277"/>
                </a:lnTo>
                <a:cubicBezTo>
                  <a:pt x="27537" y="1277"/>
                  <a:pt x="22220" y="959"/>
                  <a:pt x="20830" y="642"/>
                </a:cubicBezTo>
                <a:cubicBezTo>
                  <a:pt x="19784" y="408"/>
                  <a:pt x="18659" y="1"/>
                  <a:pt x="177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/>
          <p:nvPr/>
        </p:nvSpPr>
        <p:spPr>
          <a:xfrm>
            <a:off x="7197177" y="4770151"/>
            <a:ext cx="2836168" cy="242219"/>
          </a:xfrm>
          <a:custGeom>
            <a:avLst/>
            <a:gdLst/>
            <a:ahLst/>
            <a:cxnLst/>
            <a:rect l="l" t="t" r="r" b="b"/>
            <a:pathLst>
              <a:path w="74828" h="6391" extrusionOk="0">
                <a:moveTo>
                  <a:pt x="74828" y="0"/>
                </a:moveTo>
                <a:cubicBezTo>
                  <a:pt x="54536" y="1366"/>
                  <a:pt x="34146" y="1586"/>
                  <a:pt x="13756" y="1781"/>
                </a:cubicBezTo>
                <a:lnTo>
                  <a:pt x="27122" y="3098"/>
                </a:lnTo>
                <a:cubicBezTo>
                  <a:pt x="20189" y="3829"/>
                  <a:pt x="13243" y="4199"/>
                  <a:pt x="6292" y="4199"/>
                </a:cubicBezTo>
                <a:cubicBezTo>
                  <a:pt x="4195" y="4199"/>
                  <a:pt x="2098" y="4166"/>
                  <a:pt x="0" y="4098"/>
                </a:cubicBezTo>
                <a:lnTo>
                  <a:pt x="0" y="4098"/>
                </a:lnTo>
                <a:cubicBezTo>
                  <a:pt x="7559" y="5276"/>
                  <a:pt x="15184" y="5861"/>
                  <a:pt x="22816" y="5861"/>
                </a:cubicBezTo>
                <a:cubicBezTo>
                  <a:pt x="26561" y="5861"/>
                  <a:pt x="30307" y="5720"/>
                  <a:pt x="34048" y="5439"/>
                </a:cubicBezTo>
                <a:cubicBezTo>
                  <a:pt x="37487" y="5171"/>
                  <a:pt x="40926" y="4805"/>
                  <a:pt x="44390" y="4659"/>
                </a:cubicBezTo>
                <a:cubicBezTo>
                  <a:pt x="45675" y="4602"/>
                  <a:pt x="46963" y="4578"/>
                  <a:pt x="48252" y="4578"/>
                </a:cubicBezTo>
                <a:cubicBezTo>
                  <a:pt x="51364" y="4578"/>
                  <a:pt x="54480" y="4716"/>
                  <a:pt x="57584" y="4854"/>
                </a:cubicBezTo>
                <a:cubicBezTo>
                  <a:pt x="63340" y="5098"/>
                  <a:pt x="69243" y="5366"/>
                  <a:pt x="74828" y="6390"/>
                </a:cubicBezTo>
                <a:lnTo>
                  <a:pt x="7482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7"/>
          <p:cNvSpPr/>
          <p:nvPr/>
        </p:nvSpPr>
        <p:spPr>
          <a:xfrm>
            <a:off x="0" y="4779400"/>
            <a:ext cx="2473945" cy="223717"/>
          </a:xfrm>
          <a:custGeom>
            <a:avLst/>
            <a:gdLst/>
            <a:ahLst/>
            <a:cxnLst/>
            <a:rect l="l" t="t" r="r" b="b"/>
            <a:pathLst>
              <a:path w="72731" h="6577" extrusionOk="0">
                <a:moveTo>
                  <a:pt x="6033" y="0"/>
                </a:moveTo>
                <a:cubicBezTo>
                  <a:pt x="4022" y="0"/>
                  <a:pt x="2008" y="129"/>
                  <a:pt x="0" y="387"/>
                </a:cubicBezTo>
                <a:lnTo>
                  <a:pt x="0" y="5924"/>
                </a:lnTo>
                <a:cubicBezTo>
                  <a:pt x="2212" y="5131"/>
                  <a:pt x="4316" y="4071"/>
                  <a:pt x="6558" y="4071"/>
                </a:cubicBezTo>
                <a:cubicBezTo>
                  <a:pt x="6937" y="4071"/>
                  <a:pt x="7320" y="4101"/>
                  <a:pt x="7707" y="4168"/>
                </a:cubicBezTo>
                <a:cubicBezTo>
                  <a:pt x="9049" y="4387"/>
                  <a:pt x="10171" y="5046"/>
                  <a:pt x="11439" y="5436"/>
                </a:cubicBezTo>
                <a:cubicBezTo>
                  <a:pt x="12854" y="5851"/>
                  <a:pt x="14390" y="5973"/>
                  <a:pt x="15902" y="6070"/>
                </a:cubicBezTo>
                <a:cubicBezTo>
                  <a:pt x="21369" y="6417"/>
                  <a:pt x="26835" y="6576"/>
                  <a:pt x="32316" y="6576"/>
                </a:cubicBezTo>
                <a:cubicBezTo>
                  <a:pt x="33389" y="6576"/>
                  <a:pt x="34462" y="6570"/>
                  <a:pt x="35536" y="6558"/>
                </a:cubicBezTo>
                <a:cubicBezTo>
                  <a:pt x="31390" y="6412"/>
                  <a:pt x="27292" y="5851"/>
                  <a:pt x="23268" y="4826"/>
                </a:cubicBezTo>
                <a:cubicBezTo>
                  <a:pt x="25338" y="4383"/>
                  <a:pt x="27448" y="4225"/>
                  <a:pt x="29580" y="4225"/>
                </a:cubicBezTo>
                <a:cubicBezTo>
                  <a:pt x="34128" y="4225"/>
                  <a:pt x="38774" y="4944"/>
                  <a:pt x="43341" y="5143"/>
                </a:cubicBezTo>
                <a:cubicBezTo>
                  <a:pt x="44191" y="5178"/>
                  <a:pt x="45042" y="5194"/>
                  <a:pt x="45893" y="5194"/>
                </a:cubicBezTo>
                <a:cubicBezTo>
                  <a:pt x="50407" y="5194"/>
                  <a:pt x="54919" y="4749"/>
                  <a:pt x="59414" y="4339"/>
                </a:cubicBezTo>
                <a:cubicBezTo>
                  <a:pt x="63901" y="3900"/>
                  <a:pt x="68462" y="3461"/>
                  <a:pt x="72730" y="2265"/>
                </a:cubicBezTo>
                <a:cubicBezTo>
                  <a:pt x="70452" y="1811"/>
                  <a:pt x="68142" y="1652"/>
                  <a:pt x="65813" y="1652"/>
                </a:cubicBezTo>
                <a:cubicBezTo>
                  <a:pt x="60350" y="1652"/>
                  <a:pt x="54781" y="2528"/>
                  <a:pt x="49275" y="2528"/>
                </a:cubicBezTo>
                <a:cubicBezTo>
                  <a:pt x="48434" y="2528"/>
                  <a:pt x="47593" y="2508"/>
                  <a:pt x="46755" y="2461"/>
                </a:cubicBezTo>
                <a:cubicBezTo>
                  <a:pt x="40531" y="2132"/>
                  <a:pt x="34410" y="350"/>
                  <a:pt x="28276" y="350"/>
                </a:cubicBezTo>
                <a:cubicBezTo>
                  <a:pt x="27128" y="350"/>
                  <a:pt x="25979" y="412"/>
                  <a:pt x="24829" y="558"/>
                </a:cubicBezTo>
                <a:cubicBezTo>
                  <a:pt x="23024" y="802"/>
                  <a:pt x="21268" y="1217"/>
                  <a:pt x="19463" y="1266"/>
                </a:cubicBezTo>
                <a:cubicBezTo>
                  <a:pt x="19310" y="1271"/>
                  <a:pt x="19157" y="1273"/>
                  <a:pt x="19005" y="1273"/>
                </a:cubicBezTo>
                <a:cubicBezTo>
                  <a:pt x="17014" y="1273"/>
                  <a:pt x="15045" y="851"/>
                  <a:pt x="13098" y="534"/>
                </a:cubicBezTo>
                <a:cubicBezTo>
                  <a:pt x="10753" y="178"/>
                  <a:pt x="8395" y="0"/>
                  <a:pt x="60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userDrawn="1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/>
          <p:nvPr/>
        </p:nvSpPr>
        <p:spPr>
          <a:xfrm>
            <a:off x="825" y="3643150"/>
            <a:ext cx="9144064" cy="1500341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>
                  <a:alpha val="32549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8"/>
          <p:cNvSpPr/>
          <p:nvPr/>
        </p:nvSpPr>
        <p:spPr>
          <a:xfrm>
            <a:off x="2474208" y="3659979"/>
            <a:ext cx="2364836" cy="32830"/>
          </a:xfrm>
          <a:custGeom>
            <a:avLst/>
            <a:gdLst/>
            <a:ahLst/>
            <a:cxnLst/>
            <a:rect l="l" t="t" r="r" b="b"/>
            <a:pathLst>
              <a:path w="35728" h="496" extrusionOk="0">
                <a:moveTo>
                  <a:pt x="17871" y="0"/>
                </a:moveTo>
                <a:cubicBezTo>
                  <a:pt x="8001" y="0"/>
                  <a:pt x="0" y="248"/>
                  <a:pt x="0" y="248"/>
                </a:cubicBezTo>
                <a:cubicBezTo>
                  <a:pt x="0" y="248"/>
                  <a:pt x="8001" y="495"/>
                  <a:pt x="17871" y="495"/>
                </a:cubicBezTo>
                <a:cubicBezTo>
                  <a:pt x="27727" y="495"/>
                  <a:pt x="35727" y="248"/>
                  <a:pt x="35727" y="248"/>
                </a:cubicBezTo>
                <a:cubicBezTo>
                  <a:pt x="35727" y="248"/>
                  <a:pt x="27741" y="0"/>
                  <a:pt x="178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8"/>
          <p:cNvSpPr/>
          <p:nvPr/>
        </p:nvSpPr>
        <p:spPr>
          <a:xfrm>
            <a:off x="947361" y="3719476"/>
            <a:ext cx="2364836" cy="32830"/>
          </a:xfrm>
          <a:custGeom>
            <a:avLst/>
            <a:gdLst/>
            <a:ahLst/>
            <a:cxnLst/>
            <a:rect l="l" t="t" r="r" b="b"/>
            <a:pathLst>
              <a:path w="35728" h="496" extrusionOk="0">
                <a:moveTo>
                  <a:pt x="17857" y="1"/>
                </a:moveTo>
                <a:cubicBezTo>
                  <a:pt x="8001" y="1"/>
                  <a:pt x="0" y="248"/>
                  <a:pt x="0" y="248"/>
                </a:cubicBezTo>
                <a:cubicBezTo>
                  <a:pt x="0" y="248"/>
                  <a:pt x="8001" y="496"/>
                  <a:pt x="17857" y="496"/>
                </a:cubicBezTo>
                <a:cubicBezTo>
                  <a:pt x="27727" y="496"/>
                  <a:pt x="35728" y="248"/>
                  <a:pt x="35728" y="248"/>
                </a:cubicBezTo>
                <a:cubicBezTo>
                  <a:pt x="35728" y="248"/>
                  <a:pt x="27727" y="1"/>
                  <a:pt x="1785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8"/>
          <p:cNvSpPr/>
          <p:nvPr/>
        </p:nvSpPr>
        <p:spPr>
          <a:xfrm>
            <a:off x="-30518" y="4196403"/>
            <a:ext cx="7063466" cy="92865"/>
          </a:xfrm>
          <a:custGeom>
            <a:avLst/>
            <a:gdLst/>
            <a:ahLst/>
            <a:cxnLst/>
            <a:rect l="l" t="t" r="r" b="b"/>
            <a:pathLst>
              <a:path w="106715" h="1403" extrusionOk="0">
                <a:moveTo>
                  <a:pt x="53365" y="1"/>
                </a:moveTo>
                <a:cubicBezTo>
                  <a:pt x="23892" y="1"/>
                  <a:pt x="0" y="702"/>
                  <a:pt x="0" y="702"/>
                </a:cubicBezTo>
                <a:cubicBezTo>
                  <a:pt x="0" y="702"/>
                  <a:pt x="23892" y="1403"/>
                  <a:pt x="53365" y="1403"/>
                </a:cubicBezTo>
                <a:cubicBezTo>
                  <a:pt x="82837" y="1403"/>
                  <a:pt x="106715" y="702"/>
                  <a:pt x="106715" y="702"/>
                </a:cubicBezTo>
                <a:cubicBezTo>
                  <a:pt x="106715" y="702"/>
                  <a:pt x="82837" y="1"/>
                  <a:pt x="533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8"/>
          <p:cNvSpPr/>
          <p:nvPr/>
        </p:nvSpPr>
        <p:spPr>
          <a:xfrm>
            <a:off x="2747002" y="4420353"/>
            <a:ext cx="7064393" cy="92865"/>
          </a:xfrm>
          <a:custGeom>
            <a:avLst/>
            <a:gdLst/>
            <a:ahLst/>
            <a:cxnLst/>
            <a:rect l="l" t="t" r="r" b="b"/>
            <a:pathLst>
              <a:path w="106729" h="1403" extrusionOk="0">
                <a:moveTo>
                  <a:pt x="53365" y="1"/>
                </a:moveTo>
                <a:cubicBezTo>
                  <a:pt x="23892" y="1"/>
                  <a:pt x="1" y="702"/>
                  <a:pt x="1" y="702"/>
                </a:cubicBezTo>
                <a:cubicBezTo>
                  <a:pt x="1" y="702"/>
                  <a:pt x="23892" y="1403"/>
                  <a:pt x="53365" y="1403"/>
                </a:cubicBezTo>
                <a:cubicBezTo>
                  <a:pt x="82837" y="1403"/>
                  <a:pt x="106729" y="702"/>
                  <a:pt x="106729" y="702"/>
                </a:cubicBezTo>
                <a:cubicBezTo>
                  <a:pt x="106729" y="702"/>
                  <a:pt x="82837" y="1"/>
                  <a:pt x="533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2289467" y="3095103"/>
            <a:ext cx="682485" cy="915357"/>
            <a:chOff x="1960842" y="2424078"/>
            <a:chExt cx="682485" cy="915357"/>
          </a:xfrm>
        </p:grpSpPr>
        <p:sp>
          <p:nvSpPr>
            <p:cNvPr id="76" name="Google Shape;76;p8"/>
            <p:cNvSpPr/>
            <p:nvPr/>
          </p:nvSpPr>
          <p:spPr>
            <a:xfrm>
              <a:off x="2018164" y="3045485"/>
              <a:ext cx="589687" cy="293950"/>
            </a:xfrm>
            <a:custGeom>
              <a:avLst/>
              <a:gdLst/>
              <a:ahLst/>
              <a:cxnLst/>
              <a:rect l="l" t="t" r="r" b="b"/>
              <a:pathLst>
                <a:path w="8909" h="4441" extrusionOk="0">
                  <a:moveTo>
                    <a:pt x="6544" y="3204"/>
                  </a:moveTo>
                  <a:lnTo>
                    <a:pt x="5623" y="3300"/>
                  </a:lnTo>
                  <a:lnTo>
                    <a:pt x="4949" y="3149"/>
                  </a:lnTo>
                  <a:lnTo>
                    <a:pt x="4070" y="4441"/>
                  </a:lnTo>
                  <a:lnTo>
                    <a:pt x="2860" y="2681"/>
                  </a:lnTo>
                  <a:lnTo>
                    <a:pt x="1691" y="2434"/>
                  </a:lnTo>
                  <a:lnTo>
                    <a:pt x="1" y="1"/>
                  </a:lnTo>
                  <a:lnTo>
                    <a:pt x="8908" y="1"/>
                  </a:lnTo>
                  <a:close/>
                </a:path>
              </a:pathLst>
            </a:custGeom>
            <a:solidFill>
              <a:srgbClr val="6B919E">
                <a:alpha val="45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1960842" y="2998423"/>
              <a:ext cx="682485" cy="94453"/>
            </a:xfrm>
            <a:custGeom>
              <a:avLst/>
              <a:gdLst/>
              <a:ahLst/>
              <a:cxnLst/>
              <a:rect l="l" t="t" r="r" b="b"/>
              <a:pathLst>
                <a:path w="10311" h="1427" extrusionOk="0">
                  <a:moveTo>
                    <a:pt x="5113" y="0"/>
                  </a:moveTo>
                  <a:cubicBezTo>
                    <a:pt x="3391" y="0"/>
                    <a:pt x="1672" y="234"/>
                    <a:pt x="1" y="698"/>
                  </a:cubicBezTo>
                  <a:cubicBezTo>
                    <a:pt x="1" y="698"/>
                    <a:pt x="853" y="1427"/>
                    <a:pt x="5156" y="1427"/>
                  </a:cubicBezTo>
                  <a:cubicBezTo>
                    <a:pt x="5199" y="1427"/>
                    <a:pt x="5243" y="1427"/>
                    <a:pt x="5286" y="1427"/>
                  </a:cubicBezTo>
                  <a:cubicBezTo>
                    <a:pt x="9771" y="1427"/>
                    <a:pt x="10310" y="726"/>
                    <a:pt x="10310" y="726"/>
                  </a:cubicBezTo>
                  <a:cubicBezTo>
                    <a:pt x="8607" y="241"/>
                    <a:pt x="6859" y="0"/>
                    <a:pt x="51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2017237" y="2424078"/>
              <a:ext cx="589687" cy="622385"/>
            </a:xfrm>
            <a:custGeom>
              <a:avLst/>
              <a:gdLst/>
              <a:ahLst/>
              <a:cxnLst/>
              <a:rect l="l" t="t" r="r" b="b"/>
              <a:pathLst>
                <a:path w="8909" h="9403" extrusionOk="0">
                  <a:moveTo>
                    <a:pt x="1" y="9389"/>
                  </a:moveTo>
                  <a:lnTo>
                    <a:pt x="1705" y="2474"/>
                  </a:lnTo>
                  <a:lnTo>
                    <a:pt x="3520" y="1375"/>
                  </a:lnTo>
                  <a:lnTo>
                    <a:pt x="5637" y="0"/>
                  </a:lnTo>
                  <a:lnTo>
                    <a:pt x="6572" y="289"/>
                  </a:lnTo>
                  <a:lnTo>
                    <a:pt x="8909" y="94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2017237" y="2515025"/>
              <a:ext cx="232989" cy="530513"/>
            </a:xfrm>
            <a:custGeom>
              <a:avLst/>
              <a:gdLst/>
              <a:ahLst/>
              <a:cxnLst/>
              <a:rect l="l" t="t" r="r" b="b"/>
              <a:pathLst>
                <a:path w="3520" h="8015" extrusionOk="0">
                  <a:moveTo>
                    <a:pt x="3520" y="1"/>
                  </a:moveTo>
                  <a:lnTo>
                    <a:pt x="2187" y="4688"/>
                  </a:lnTo>
                  <a:lnTo>
                    <a:pt x="3410" y="8015"/>
                  </a:lnTo>
                  <a:lnTo>
                    <a:pt x="1" y="8015"/>
                  </a:lnTo>
                  <a:lnTo>
                    <a:pt x="1705" y="11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2215614" y="2936335"/>
              <a:ext cx="391315" cy="118348"/>
            </a:xfrm>
            <a:custGeom>
              <a:avLst/>
              <a:gdLst/>
              <a:ahLst/>
              <a:cxnLst/>
              <a:rect l="l" t="t" r="r" b="b"/>
              <a:pathLst>
                <a:path w="5912" h="1788" extrusionOk="0">
                  <a:moveTo>
                    <a:pt x="1" y="509"/>
                  </a:moveTo>
                  <a:lnTo>
                    <a:pt x="3932" y="0"/>
                  </a:lnTo>
                  <a:lnTo>
                    <a:pt x="5623" y="536"/>
                  </a:lnTo>
                  <a:lnTo>
                    <a:pt x="5912" y="1664"/>
                  </a:lnTo>
                  <a:lnTo>
                    <a:pt x="468" y="178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2017237" y="2950898"/>
              <a:ext cx="229348" cy="103786"/>
            </a:xfrm>
            <a:custGeom>
              <a:avLst/>
              <a:gdLst/>
              <a:ahLst/>
              <a:cxnLst/>
              <a:rect l="l" t="t" r="r" b="b"/>
              <a:pathLst>
                <a:path w="3465" h="1568" extrusionOk="0">
                  <a:moveTo>
                    <a:pt x="2998" y="289"/>
                  </a:moveTo>
                  <a:lnTo>
                    <a:pt x="812" y="0"/>
                  </a:lnTo>
                  <a:lnTo>
                    <a:pt x="262" y="371"/>
                  </a:lnTo>
                  <a:lnTo>
                    <a:pt x="1" y="1430"/>
                  </a:lnTo>
                  <a:lnTo>
                    <a:pt x="3465" y="156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2100970" y="2825332"/>
              <a:ext cx="145618" cy="229348"/>
            </a:xfrm>
            <a:custGeom>
              <a:avLst/>
              <a:gdLst/>
              <a:ahLst/>
              <a:cxnLst/>
              <a:rect l="l" t="t" r="r" b="b"/>
              <a:pathLst>
                <a:path w="2200" h="3465" extrusionOk="0">
                  <a:moveTo>
                    <a:pt x="922" y="0"/>
                  </a:moveTo>
                  <a:lnTo>
                    <a:pt x="1" y="3327"/>
                  </a:lnTo>
                  <a:lnTo>
                    <a:pt x="2200" y="346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2309341" y="2424078"/>
              <a:ext cx="224781" cy="335782"/>
            </a:xfrm>
            <a:custGeom>
              <a:avLst/>
              <a:gdLst/>
              <a:ahLst/>
              <a:cxnLst/>
              <a:rect l="l" t="t" r="r" b="b"/>
              <a:pathLst>
                <a:path w="3396" h="5073" extrusionOk="0">
                  <a:moveTo>
                    <a:pt x="1224" y="0"/>
                  </a:moveTo>
                  <a:lnTo>
                    <a:pt x="0" y="797"/>
                  </a:lnTo>
                  <a:lnTo>
                    <a:pt x="1375" y="275"/>
                  </a:lnTo>
                  <a:lnTo>
                    <a:pt x="1870" y="426"/>
                  </a:lnTo>
                  <a:cubicBezTo>
                    <a:pt x="1870" y="426"/>
                    <a:pt x="3368" y="5018"/>
                    <a:pt x="3382" y="5073"/>
                  </a:cubicBezTo>
                  <a:cubicBezTo>
                    <a:pt x="3382" y="5073"/>
                    <a:pt x="3382" y="5073"/>
                    <a:pt x="3382" y="5073"/>
                  </a:cubicBezTo>
                  <a:cubicBezTo>
                    <a:pt x="3396" y="5073"/>
                    <a:pt x="2159" y="289"/>
                    <a:pt x="2159" y="289"/>
                  </a:cubicBezTo>
                  <a:lnTo>
                    <a:pt x="12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oogle Shape;84;p8"/>
          <p:cNvGrpSpPr/>
          <p:nvPr/>
        </p:nvGrpSpPr>
        <p:grpSpPr>
          <a:xfrm>
            <a:off x="3449611" y="3795927"/>
            <a:ext cx="337635" cy="99220"/>
            <a:chOff x="3120986" y="3201102"/>
            <a:chExt cx="337635" cy="99220"/>
          </a:xfrm>
        </p:grpSpPr>
        <p:sp>
          <p:nvSpPr>
            <p:cNvPr id="85" name="Google Shape;85;p8"/>
            <p:cNvSpPr/>
            <p:nvPr/>
          </p:nvSpPr>
          <p:spPr>
            <a:xfrm>
              <a:off x="3153750" y="3259351"/>
              <a:ext cx="272107" cy="40972"/>
            </a:xfrm>
            <a:custGeom>
              <a:avLst/>
              <a:gdLst/>
              <a:ahLst/>
              <a:cxnLst/>
              <a:rect l="l" t="t" r="r" b="b"/>
              <a:pathLst>
                <a:path w="4111" h="619" extrusionOk="0">
                  <a:moveTo>
                    <a:pt x="2791" y="440"/>
                  </a:moveTo>
                  <a:lnTo>
                    <a:pt x="2860" y="413"/>
                  </a:lnTo>
                  <a:lnTo>
                    <a:pt x="2915" y="399"/>
                  </a:lnTo>
                  <a:lnTo>
                    <a:pt x="3011" y="358"/>
                  </a:lnTo>
                  <a:lnTo>
                    <a:pt x="3121" y="330"/>
                  </a:lnTo>
                  <a:lnTo>
                    <a:pt x="3148" y="316"/>
                  </a:lnTo>
                  <a:lnTo>
                    <a:pt x="4111" y="0"/>
                  </a:lnTo>
                  <a:lnTo>
                    <a:pt x="0" y="0"/>
                  </a:lnTo>
                  <a:lnTo>
                    <a:pt x="523" y="619"/>
                  </a:lnTo>
                  <a:lnTo>
                    <a:pt x="2543" y="509"/>
                  </a:lnTo>
                  <a:lnTo>
                    <a:pt x="2708" y="454"/>
                  </a:lnTo>
                  <a:close/>
                </a:path>
              </a:pathLst>
            </a:custGeom>
            <a:solidFill>
              <a:srgbClr val="6B919E">
                <a:alpha val="45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3120986" y="3252004"/>
              <a:ext cx="337635" cy="14760"/>
            </a:xfrm>
            <a:custGeom>
              <a:avLst/>
              <a:gdLst/>
              <a:ahLst/>
              <a:cxnLst/>
              <a:rect l="l" t="t" r="r" b="b"/>
              <a:pathLst>
                <a:path w="5101" h="223" extrusionOk="0">
                  <a:moveTo>
                    <a:pt x="2324" y="0"/>
                  </a:moveTo>
                  <a:cubicBezTo>
                    <a:pt x="1024" y="0"/>
                    <a:pt x="0" y="111"/>
                    <a:pt x="0" y="111"/>
                  </a:cubicBezTo>
                  <a:cubicBezTo>
                    <a:pt x="0" y="111"/>
                    <a:pt x="413" y="221"/>
                    <a:pt x="2544" y="221"/>
                  </a:cubicBezTo>
                  <a:cubicBezTo>
                    <a:pt x="2679" y="222"/>
                    <a:pt x="2807" y="222"/>
                    <a:pt x="2928" y="222"/>
                  </a:cubicBezTo>
                  <a:cubicBezTo>
                    <a:pt x="4869" y="222"/>
                    <a:pt x="5100" y="125"/>
                    <a:pt x="5100" y="125"/>
                  </a:cubicBezTo>
                  <a:cubicBezTo>
                    <a:pt x="5100" y="125"/>
                    <a:pt x="3959" y="1"/>
                    <a:pt x="2544" y="1"/>
                  </a:cubicBezTo>
                  <a:cubicBezTo>
                    <a:pt x="2470" y="1"/>
                    <a:pt x="2397" y="0"/>
                    <a:pt x="23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3153750" y="3201102"/>
              <a:ext cx="272107" cy="58313"/>
            </a:xfrm>
            <a:custGeom>
              <a:avLst/>
              <a:gdLst/>
              <a:ahLst/>
              <a:cxnLst/>
              <a:rect l="l" t="t" r="r" b="b"/>
              <a:pathLst>
                <a:path w="4111" h="881" extrusionOk="0">
                  <a:moveTo>
                    <a:pt x="0" y="880"/>
                  </a:moveTo>
                  <a:lnTo>
                    <a:pt x="523" y="1"/>
                  </a:lnTo>
                  <a:lnTo>
                    <a:pt x="2543" y="138"/>
                  </a:lnTo>
                  <a:lnTo>
                    <a:pt x="4111" y="8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3176454" y="3201102"/>
              <a:ext cx="191157" cy="30977"/>
            </a:xfrm>
            <a:custGeom>
              <a:avLst/>
              <a:gdLst/>
              <a:ahLst/>
              <a:cxnLst/>
              <a:rect l="l" t="t" r="r" b="b"/>
              <a:pathLst>
                <a:path w="2888" h="468" extrusionOk="0">
                  <a:moveTo>
                    <a:pt x="180" y="1"/>
                  </a:moveTo>
                  <a:lnTo>
                    <a:pt x="1" y="303"/>
                  </a:lnTo>
                  <a:lnTo>
                    <a:pt x="482" y="207"/>
                  </a:lnTo>
                  <a:cubicBezTo>
                    <a:pt x="482" y="207"/>
                    <a:pt x="2866" y="464"/>
                    <a:pt x="2888" y="468"/>
                  </a:cubicBezTo>
                  <a:lnTo>
                    <a:pt x="2888" y="468"/>
                  </a:lnTo>
                  <a:lnTo>
                    <a:pt x="2200" y="138"/>
                  </a:lnTo>
                  <a:lnTo>
                    <a:pt x="180" y="1"/>
                  </a:lnTo>
                  <a:close/>
                  <a:moveTo>
                    <a:pt x="2888" y="468"/>
                  </a:moveTo>
                  <a:lnTo>
                    <a:pt x="2888" y="468"/>
                  </a:lnTo>
                  <a:cubicBezTo>
                    <a:pt x="2888" y="468"/>
                    <a:pt x="2888" y="468"/>
                    <a:pt x="2888" y="4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8"/>
          <p:cNvSpPr/>
          <p:nvPr/>
        </p:nvSpPr>
        <p:spPr>
          <a:xfrm>
            <a:off x="5333910" y="4551413"/>
            <a:ext cx="9903215" cy="180169"/>
          </a:xfrm>
          <a:custGeom>
            <a:avLst/>
            <a:gdLst/>
            <a:ahLst/>
            <a:cxnLst/>
            <a:rect l="l" t="t" r="r" b="b"/>
            <a:pathLst>
              <a:path w="149618" h="2722" extrusionOk="0">
                <a:moveTo>
                  <a:pt x="74809" y="0"/>
                </a:moveTo>
                <a:cubicBezTo>
                  <a:pt x="33501" y="0"/>
                  <a:pt x="0" y="1361"/>
                  <a:pt x="0" y="1361"/>
                </a:cubicBezTo>
                <a:cubicBezTo>
                  <a:pt x="0" y="1361"/>
                  <a:pt x="33487" y="2722"/>
                  <a:pt x="74809" y="2722"/>
                </a:cubicBezTo>
                <a:cubicBezTo>
                  <a:pt x="116117" y="2722"/>
                  <a:pt x="149618" y="1361"/>
                  <a:pt x="149618" y="1361"/>
                </a:cubicBezTo>
                <a:cubicBezTo>
                  <a:pt x="149618" y="1361"/>
                  <a:pt x="116131" y="0"/>
                  <a:pt x="748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" name="Google Shape;91;p8"/>
          <p:cNvGrpSpPr/>
          <p:nvPr/>
        </p:nvGrpSpPr>
        <p:grpSpPr>
          <a:xfrm>
            <a:off x="-563926" y="1645954"/>
            <a:ext cx="2527426" cy="3542970"/>
            <a:chOff x="-30515" y="874989"/>
            <a:chExt cx="3077348" cy="4313856"/>
          </a:xfrm>
        </p:grpSpPr>
        <p:sp>
          <p:nvSpPr>
            <p:cNvPr id="92" name="Google Shape;92;p8"/>
            <p:cNvSpPr/>
            <p:nvPr/>
          </p:nvSpPr>
          <p:spPr>
            <a:xfrm>
              <a:off x="-30515" y="874989"/>
              <a:ext cx="3077305" cy="4313801"/>
            </a:xfrm>
            <a:custGeom>
              <a:avLst/>
              <a:gdLst/>
              <a:ahLst/>
              <a:cxnLst/>
              <a:rect l="l" t="t" r="r" b="b"/>
              <a:pathLst>
                <a:path w="46492" h="65173" extrusionOk="0">
                  <a:moveTo>
                    <a:pt x="46491" y="65172"/>
                  </a:moveTo>
                  <a:lnTo>
                    <a:pt x="29445" y="34902"/>
                  </a:lnTo>
                  <a:lnTo>
                    <a:pt x="19026" y="31548"/>
                  </a:lnTo>
                  <a:lnTo>
                    <a:pt x="4482" y="1732"/>
                  </a:lnTo>
                  <a:lnTo>
                    <a:pt x="0" y="0"/>
                  </a:lnTo>
                  <a:lnTo>
                    <a:pt x="0" y="651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1504474" y="3052364"/>
              <a:ext cx="1542359" cy="2136481"/>
            </a:xfrm>
            <a:custGeom>
              <a:avLst/>
              <a:gdLst/>
              <a:ahLst/>
              <a:cxnLst/>
              <a:rect l="l" t="t" r="r" b="b"/>
              <a:pathLst>
                <a:path w="23302" h="32278" extrusionOk="0">
                  <a:moveTo>
                    <a:pt x="6255" y="2007"/>
                  </a:moveTo>
                  <a:lnTo>
                    <a:pt x="23301" y="32277"/>
                  </a:lnTo>
                  <a:lnTo>
                    <a:pt x="15603" y="32277"/>
                  </a:lnTo>
                  <a:lnTo>
                    <a:pt x="16524" y="260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-30515" y="874989"/>
              <a:ext cx="1259331" cy="2088228"/>
            </a:xfrm>
            <a:custGeom>
              <a:avLst/>
              <a:gdLst/>
              <a:ahLst/>
              <a:cxnLst/>
              <a:rect l="l" t="t" r="r" b="b"/>
              <a:pathLst>
                <a:path w="19026" h="31549" extrusionOk="0">
                  <a:moveTo>
                    <a:pt x="19026" y="31548"/>
                  </a:moveTo>
                  <a:lnTo>
                    <a:pt x="15314" y="29981"/>
                  </a:lnTo>
                  <a:lnTo>
                    <a:pt x="3863" y="2255"/>
                  </a:lnTo>
                  <a:lnTo>
                    <a:pt x="0" y="1911"/>
                  </a:lnTo>
                  <a:lnTo>
                    <a:pt x="0" y="0"/>
                  </a:lnTo>
                  <a:lnTo>
                    <a:pt x="4482" y="17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5;p8"/>
          <p:cNvGrpSpPr/>
          <p:nvPr/>
        </p:nvGrpSpPr>
        <p:grpSpPr>
          <a:xfrm>
            <a:off x="3363909" y="4610522"/>
            <a:ext cx="1069167" cy="431366"/>
            <a:chOff x="3363909" y="4610522"/>
            <a:chExt cx="1069167" cy="431366"/>
          </a:xfrm>
        </p:grpSpPr>
        <p:sp>
          <p:nvSpPr>
            <p:cNvPr id="96" name="Google Shape;96;p8"/>
            <p:cNvSpPr/>
            <p:nvPr/>
          </p:nvSpPr>
          <p:spPr>
            <a:xfrm>
              <a:off x="3412163" y="4826174"/>
              <a:ext cx="971802" cy="215713"/>
            </a:xfrm>
            <a:custGeom>
              <a:avLst/>
              <a:gdLst/>
              <a:ahLst/>
              <a:cxnLst/>
              <a:rect l="l" t="t" r="r" b="b"/>
              <a:pathLst>
                <a:path w="14682" h="3259" extrusionOk="0">
                  <a:moveTo>
                    <a:pt x="14682" y="1"/>
                  </a:moveTo>
                  <a:lnTo>
                    <a:pt x="0" y="1"/>
                  </a:lnTo>
                  <a:lnTo>
                    <a:pt x="3478" y="2942"/>
                  </a:lnTo>
                  <a:lnTo>
                    <a:pt x="5183" y="3259"/>
                  </a:lnTo>
                  <a:lnTo>
                    <a:pt x="7341" y="1224"/>
                  </a:lnTo>
                  <a:lnTo>
                    <a:pt x="11657" y="1623"/>
                  </a:lnTo>
                  <a:close/>
                </a:path>
              </a:pathLst>
            </a:custGeom>
            <a:solidFill>
              <a:srgbClr val="6B919E">
                <a:alpha val="45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3363909" y="4801617"/>
              <a:ext cx="1069167" cy="48385"/>
            </a:xfrm>
            <a:custGeom>
              <a:avLst/>
              <a:gdLst/>
              <a:ahLst/>
              <a:cxnLst/>
              <a:rect l="l" t="t" r="r" b="b"/>
              <a:pathLst>
                <a:path w="16153" h="731" extrusionOk="0">
                  <a:moveTo>
                    <a:pt x="8084" y="0"/>
                  </a:moveTo>
                  <a:cubicBezTo>
                    <a:pt x="3616" y="14"/>
                    <a:pt x="1" y="385"/>
                    <a:pt x="1" y="385"/>
                  </a:cubicBezTo>
                  <a:cubicBezTo>
                    <a:pt x="1" y="385"/>
                    <a:pt x="793" y="730"/>
                    <a:pt x="7333" y="730"/>
                  </a:cubicBezTo>
                  <a:cubicBezTo>
                    <a:pt x="7575" y="730"/>
                    <a:pt x="7826" y="730"/>
                    <a:pt x="8084" y="729"/>
                  </a:cubicBezTo>
                  <a:cubicBezTo>
                    <a:pt x="14806" y="715"/>
                    <a:pt x="16153" y="344"/>
                    <a:pt x="16153" y="344"/>
                  </a:cubicBezTo>
                  <a:cubicBezTo>
                    <a:pt x="16153" y="344"/>
                    <a:pt x="12551" y="0"/>
                    <a:pt x="80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3412163" y="4610522"/>
              <a:ext cx="971802" cy="215713"/>
            </a:xfrm>
            <a:custGeom>
              <a:avLst/>
              <a:gdLst/>
              <a:ahLst/>
              <a:cxnLst/>
              <a:rect l="l" t="t" r="r" b="b"/>
              <a:pathLst>
                <a:path w="14682" h="3259" extrusionOk="0">
                  <a:moveTo>
                    <a:pt x="14682" y="3259"/>
                  </a:moveTo>
                  <a:lnTo>
                    <a:pt x="0" y="3259"/>
                  </a:lnTo>
                  <a:lnTo>
                    <a:pt x="3478" y="317"/>
                  </a:lnTo>
                  <a:lnTo>
                    <a:pt x="5183" y="1"/>
                  </a:lnTo>
                  <a:lnTo>
                    <a:pt x="7341" y="2035"/>
                  </a:lnTo>
                  <a:lnTo>
                    <a:pt x="11657" y="16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3898077" y="4738801"/>
              <a:ext cx="69169" cy="51959"/>
            </a:xfrm>
            <a:custGeom>
              <a:avLst/>
              <a:gdLst/>
              <a:ahLst/>
              <a:cxnLst/>
              <a:rect l="l" t="t" r="r" b="b"/>
              <a:pathLst>
                <a:path w="1045" h="785" extrusionOk="0">
                  <a:moveTo>
                    <a:pt x="0" y="97"/>
                  </a:moveTo>
                  <a:lnTo>
                    <a:pt x="729" y="785"/>
                  </a:lnTo>
                  <a:lnTo>
                    <a:pt x="10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3594125" y="4610522"/>
              <a:ext cx="225708" cy="61027"/>
            </a:xfrm>
            <a:custGeom>
              <a:avLst/>
              <a:gdLst/>
              <a:ahLst/>
              <a:cxnLst/>
              <a:rect l="l" t="t" r="r" b="b"/>
              <a:pathLst>
                <a:path w="3410" h="922" extrusionOk="0">
                  <a:moveTo>
                    <a:pt x="2434" y="1"/>
                  </a:moveTo>
                  <a:lnTo>
                    <a:pt x="729" y="317"/>
                  </a:lnTo>
                  <a:lnTo>
                    <a:pt x="1" y="922"/>
                  </a:lnTo>
                  <a:lnTo>
                    <a:pt x="743" y="454"/>
                  </a:lnTo>
                  <a:lnTo>
                    <a:pt x="2283" y="221"/>
                  </a:lnTo>
                  <a:lnTo>
                    <a:pt x="3410" y="922"/>
                  </a:lnTo>
                  <a:lnTo>
                    <a:pt x="2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4028144" y="4718811"/>
              <a:ext cx="236629" cy="42825"/>
            </a:xfrm>
            <a:custGeom>
              <a:avLst/>
              <a:gdLst/>
              <a:ahLst/>
              <a:cxnLst/>
              <a:rect l="l" t="t" r="r" b="b"/>
              <a:pathLst>
                <a:path w="3575" h="647" extrusionOk="0">
                  <a:moveTo>
                    <a:pt x="2351" y="1"/>
                  </a:moveTo>
                  <a:lnTo>
                    <a:pt x="1" y="220"/>
                  </a:lnTo>
                  <a:lnTo>
                    <a:pt x="2173" y="303"/>
                  </a:lnTo>
                  <a:lnTo>
                    <a:pt x="3575" y="647"/>
                  </a:lnTo>
                  <a:lnTo>
                    <a:pt x="23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102;p8"/>
          <p:cNvGrpSpPr/>
          <p:nvPr/>
        </p:nvGrpSpPr>
        <p:grpSpPr>
          <a:xfrm>
            <a:off x="4839042" y="4209517"/>
            <a:ext cx="4344778" cy="943605"/>
            <a:chOff x="4799221" y="4169696"/>
            <a:chExt cx="4344778" cy="943605"/>
          </a:xfrm>
        </p:grpSpPr>
        <p:sp>
          <p:nvSpPr>
            <p:cNvPr id="103" name="Google Shape;103;p8"/>
            <p:cNvSpPr/>
            <p:nvPr/>
          </p:nvSpPr>
          <p:spPr>
            <a:xfrm>
              <a:off x="4799221" y="4169696"/>
              <a:ext cx="4344778" cy="943605"/>
            </a:xfrm>
            <a:custGeom>
              <a:avLst/>
              <a:gdLst/>
              <a:ahLst/>
              <a:cxnLst/>
              <a:rect l="l" t="t" r="r" b="b"/>
              <a:pathLst>
                <a:path w="65641" h="14256" extrusionOk="0">
                  <a:moveTo>
                    <a:pt x="0" y="14255"/>
                  </a:moveTo>
                  <a:lnTo>
                    <a:pt x="40347" y="2694"/>
                  </a:lnTo>
                  <a:lnTo>
                    <a:pt x="65640" y="0"/>
                  </a:lnTo>
                  <a:lnTo>
                    <a:pt x="65640" y="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5750993" y="4183331"/>
              <a:ext cx="3261976" cy="657002"/>
            </a:xfrm>
            <a:custGeom>
              <a:avLst/>
              <a:gdLst/>
              <a:ahLst/>
              <a:cxnLst/>
              <a:rect l="l" t="t" r="r" b="b"/>
              <a:pathLst>
                <a:path w="49282" h="9926" extrusionOk="0">
                  <a:moveTo>
                    <a:pt x="0" y="9925"/>
                  </a:moveTo>
                  <a:lnTo>
                    <a:pt x="27315" y="5293"/>
                  </a:lnTo>
                  <a:lnTo>
                    <a:pt x="49282" y="0"/>
                  </a:lnTo>
                  <a:lnTo>
                    <a:pt x="25968" y="24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3"/>
          <p:cNvSpPr txBox="1">
            <a:spLocks noGrp="1"/>
          </p:cNvSpPr>
          <p:nvPr>
            <p:ph type="title" hasCustomPrompt="1"/>
          </p:nvPr>
        </p:nvSpPr>
        <p:spPr>
          <a:xfrm>
            <a:off x="853363" y="1322613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title" idx="2"/>
          </p:nvPr>
        </p:nvSpPr>
        <p:spPr>
          <a:xfrm>
            <a:off x="853375" y="1697525"/>
            <a:ext cx="2671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1"/>
          </p:nvPr>
        </p:nvSpPr>
        <p:spPr>
          <a:xfrm>
            <a:off x="853363" y="2164353"/>
            <a:ext cx="23397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3" hasCustomPrompt="1"/>
          </p:nvPr>
        </p:nvSpPr>
        <p:spPr>
          <a:xfrm>
            <a:off x="3902913" y="1322613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91" name="Google Shape;191;p13"/>
          <p:cNvSpPr txBox="1">
            <a:spLocks noGrp="1"/>
          </p:cNvSpPr>
          <p:nvPr>
            <p:ph type="title" idx="4"/>
          </p:nvPr>
        </p:nvSpPr>
        <p:spPr>
          <a:xfrm>
            <a:off x="3902925" y="1697525"/>
            <a:ext cx="2671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5"/>
          </p:nvPr>
        </p:nvSpPr>
        <p:spPr>
          <a:xfrm>
            <a:off x="3902913" y="2164353"/>
            <a:ext cx="23397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6" hasCustomPrompt="1"/>
          </p:nvPr>
        </p:nvSpPr>
        <p:spPr>
          <a:xfrm>
            <a:off x="853363" y="3011938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title" idx="7"/>
          </p:nvPr>
        </p:nvSpPr>
        <p:spPr>
          <a:xfrm>
            <a:off x="853375" y="3386850"/>
            <a:ext cx="2671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8"/>
          </p:nvPr>
        </p:nvSpPr>
        <p:spPr>
          <a:xfrm>
            <a:off x="853363" y="3853678"/>
            <a:ext cx="23397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3"/>
          <p:cNvSpPr txBox="1">
            <a:spLocks noGrp="1"/>
          </p:cNvSpPr>
          <p:nvPr>
            <p:ph type="title" idx="9" hasCustomPrompt="1"/>
          </p:nvPr>
        </p:nvSpPr>
        <p:spPr>
          <a:xfrm>
            <a:off x="3902913" y="3011938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97" name="Google Shape;197;p13"/>
          <p:cNvSpPr txBox="1">
            <a:spLocks noGrp="1"/>
          </p:cNvSpPr>
          <p:nvPr>
            <p:ph type="title" idx="13"/>
          </p:nvPr>
        </p:nvSpPr>
        <p:spPr>
          <a:xfrm>
            <a:off x="3902925" y="3386850"/>
            <a:ext cx="2671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subTitle" idx="14"/>
          </p:nvPr>
        </p:nvSpPr>
        <p:spPr>
          <a:xfrm>
            <a:off x="3902913" y="3853678"/>
            <a:ext cx="23397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3"/>
          <p:cNvSpPr/>
          <p:nvPr/>
        </p:nvSpPr>
        <p:spPr>
          <a:xfrm>
            <a:off x="-2" y="271525"/>
            <a:ext cx="1995783" cy="175083"/>
          </a:xfrm>
          <a:custGeom>
            <a:avLst/>
            <a:gdLst/>
            <a:ahLst/>
            <a:cxnLst/>
            <a:rect l="l" t="t" r="r" b="b"/>
            <a:pathLst>
              <a:path w="45049" h="3952" extrusionOk="0">
                <a:moveTo>
                  <a:pt x="0" y="1"/>
                </a:moveTo>
                <a:lnTo>
                  <a:pt x="0" y="3952"/>
                </a:lnTo>
                <a:cubicBezTo>
                  <a:pt x="1610" y="3513"/>
                  <a:pt x="3220" y="3196"/>
                  <a:pt x="4854" y="3025"/>
                </a:cubicBezTo>
                <a:cubicBezTo>
                  <a:pt x="6659" y="2830"/>
                  <a:pt x="8482" y="2787"/>
                  <a:pt x="10308" y="2787"/>
                </a:cubicBezTo>
                <a:cubicBezTo>
                  <a:pt x="11728" y="2787"/>
                  <a:pt x="13151" y="2813"/>
                  <a:pt x="14567" y="2813"/>
                </a:cubicBezTo>
                <a:cubicBezTo>
                  <a:pt x="14972" y="2813"/>
                  <a:pt x="15377" y="2811"/>
                  <a:pt x="15780" y="2806"/>
                </a:cubicBezTo>
                <a:cubicBezTo>
                  <a:pt x="25609" y="2659"/>
                  <a:pt x="35268" y="586"/>
                  <a:pt x="45048" y="50"/>
                </a:cubicBezTo>
                <a:lnTo>
                  <a:pt x="45048" y="50"/>
                </a:lnTo>
                <a:cubicBezTo>
                  <a:pt x="41999" y="123"/>
                  <a:pt x="38926" y="172"/>
                  <a:pt x="35853" y="245"/>
                </a:cubicBezTo>
                <a:cubicBezTo>
                  <a:pt x="28195" y="391"/>
                  <a:pt x="20561" y="513"/>
                  <a:pt x="12902" y="635"/>
                </a:cubicBezTo>
                <a:cubicBezTo>
                  <a:pt x="11554" y="654"/>
                  <a:pt x="10201" y="673"/>
                  <a:pt x="8849" y="673"/>
                </a:cubicBezTo>
                <a:cubicBezTo>
                  <a:pt x="6754" y="673"/>
                  <a:pt x="4661" y="627"/>
                  <a:pt x="2586" y="464"/>
                </a:cubicBezTo>
                <a:cubicBezTo>
                  <a:pt x="1708" y="391"/>
                  <a:pt x="854" y="245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3"/>
          <p:cNvSpPr/>
          <p:nvPr/>
        </p:nvSpPr>
        <p:spPr>
          <a:xfrm flipH="1">
            <a:off x="6104071" y="4222101"/>
            <a:ext cx="3005017" cy="921390"/>
          </a:xfrm>
          <a:custGeom>
            <a:avLst/>
            <a:gdLst/>
            <a:ahLst/>
            <a:cxnLst/>
            <a:rect l="l" t="t" r="r" b="b"/>
            <a:pathLst>
              <a:path w="52439" h="16078" extrusionOk="0">
                <a:moveTo>
                  <a:pt x="9459" y="1"/>
                </a:moveTo>
                <a:cubicBezTo>
                  <a:pt x="6308" y="1"/>
                  <a:pt x="3158" y="68"/>
                  <a:pt x="0" y="200"/>
                </a:cubicBezTo>
                <a:lnTo>
                  <a:pt x="0" y="16078"/>
                </a:lnTo>
                <a:lnTo>
                  <a:pt x="2342" y="15736"/>
                </a:lnTo>
                <a:cubicBezTo>
                  <a:pt x="2951" y="15639"/>
                  <a:pt x="3634" y="15517"/>
                  <a:pt x="4000" y="15127"/>
                </a:cubicBezTo>
                <a:cubicBezTo>
                  <a:pt x="4439" y="14639"/>
                  <a:pt x="4244" y="13956"/>
                  <a:pt x="4537" y="13419"/>
                </a:cubicBezTo>
                <a:cubicBezTo>
                  <a:pt x="4961" y="12624"/>
                  <a:pt x="6114" y="12431"/>
                  <a:pt x="7292" y="12431"/>
                </a:cubicBezTo>
                <a:cubicBezTo>
                  <a:pt x="7741" y="12431"/>
                  <a:pt x="8193" y="12459"/>
                  <a:pt x="8610" y="12492"/>
                </a:cubicBezTo>
                <a:cubicBezTo>
                  <a:pt x="9150" y="12528"/>
                  <a:pt x="9691" y="12546"/>
                  <a:pt x="10231" y="12546"/>
                </a:cubicBezTo>
                <a:cubicBezTo>
                  <a:pt x="13350" y="12546"/>
                  <a:pt x="16452" y="11949"/>
                  <a:pt x="19341" y="10785"/>
                </a:cubicBezTo>
                <a:cubicBezTo>
                  <a:pt x="14219" y="10566"/>
                  <a:pt x="9146" y="9956"/>
                  <a:pt x="4122" y="8956"/>
                </a:cubicBezTo>
                <a:lnTo>
                  <a:pt x="6024" y="8249"/>
                </a:lnTo>
                <a:cubicBezTo>
                  <a:pt x="6024" y="7005"/>
                  <a:pt x="7293" y="5932"/>
                  <a:pt x="8781" y="5493"/>
                </a:cubicBezTo>
                <a:cubicBezTo>
                  <a:pt x="10127" y="5073"/>
                  <a:pt x="11612" y="5053"/>
                  <a:pt x="13057" y="5053"/>
                </a:cubicBezTo>
                <a:cubicBezTo>
                  <a:pt x="13210" y="5053"/>
                  <a:pt x="13361" y="5054"/>
                  <a:pt x="13512" y="5054"/>
                </a:cubicBezTo>
                <a:cubicBezTo>
                  <a:pt x="13989" y="5056"/>
                  <a:pt x="14465" y="5058"/>
                  <a:pt x="14942" y="5058"/>
                </a:cubicBezTo>
                <a:cubicBezTo>
                  <a:pt x="27489" y="5058"/>
                  <a:pt x="40032" y="4129"/>
                  <a:pt x="52438" y="2273"/>
                </a:cubicBezTo>
                <a:lnTo>
                  <a:pt x="52438" y="2273"/>
                </a:lnTo>
                <a:lnTo>
                  <a:pt x="33878" y="2395"/>
                </a:lnTo>
                <a:lnTo>
                  <a:pt x="27122" y="2444"/>
                </a:lnTo>
                <a:cubicBezTo>
                  <a:pt x="24756" y="2468"/>
                  <a:pt x="22366" y="2468"/>
                  <a:pt x="19975" y="2468"/>
                </a:cubicBezTo>
                <a:cubicBezTo>
                  <a:pt x="14171" y="2468"/>
                  <a:pt x="8342" y="2371"/>
                  <a:pt x="2537" y="2200"/>
                </a:cubicBezTo>
                <a:cubicBezTo>
                  <a:pt x="7333" y="857"/>
                  <a:pt x="12295" y="151"/>
                  <a:pt x="17283" y="151"/>
                </a:cubicBezTo>
                <a:cubicBezTo>
                  <a:pt x="17367" y="151"/>
                  <a:pt x="17452" y="151"/>
                  <a:pt x="17536" y="151"/>
                </a:cubicBezTo>
                <a:cubicBezTo>
                  <a:pt x="14840" y="50"/>
                  <a:pt x="12149" y="1"/>
                  <a:pt x="94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title" idx="15"/>
          </p:nvPr>
        </p:nvSpPr>
        <p:spPr>
          <a:xfrm>
            <a:off x="713225" y="537600"/>
            <a:ext cx="4669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201" name="Google Shape;201;p13"/>
          <p:cNvGrpSpPr/>
          <p:nvPr/>
        </p:nvGrpSpPr>
        <p:grpSpPr>
          <a:xfrm>
            <a:off x="8022217" y="3292738"/>
            <a:ext cx="2084220" cy="2306517"/>
            <a:chOff x="7102550" y="711475"/>
            <a:chExt cx="4031600" cy="4461600"/>
          </a:xfrm>
        </p:grpSpPr>
        <p:sp>
          <p:nvSpPr>
            <p:cNvPr id="202" name="Google Shape;202;p13"/>
            <p:cNvSpPr/>
            <p:nvPr/>
          </p:nvSpPr>
          <p:spPr>
            <a:xfrm>
              <a:off x="9055150" y="711475"/>
              <a:ext cx="103200" cy="410125"/>
            </a:xfrm>
            <a:custGeom>
              <a:avLst/>
              <a:gdLst/>
              <a:ahLst/>
              <a:cxnLst/>
              <a:rect l="l" t="t" r="r" b="b"/>
              <a:pathLst>
                <a:path w="4128" h="16405" extrusionOk="0">
                  <a:moveTo>
                    <a:pt x="2064" y="0"/>
                  </a:moveTo>
                  <a:cubicBezTo>
                    <a:pt x="929" y="0"/>
                    <a:pt x="0" y="929"/>
                    <a:pt x="0" y="2064"/>
                  </a:cubicBezTo>
                  <a:lnTo>
                    <a:pt x="0" y="14445"/>
                  </a:lnTo>
                  <a:cubicBezTo>
                    <a:pt x="0" y="15476"/>
                    <a:pt x="929" y="16405"/>
                    <a:pt x="2064" y="16405"/>
                  </a:cubicBezTo>
                  <a:cubicBezTo>
                    <a:pt x="3198" y="16405"/>
                    <a:pt x="4127" y="15476"/>
                    <a:pt x="4127" y="14445"/>
                  </a:cubicBezTo>
                  <a:lnTo>
                    <a:pt x="4127" y="2064"/>
                  </a:lnTo>
                  <a:cubicBezTo>
                    <a:pt x="4127" y="929"/>
                    <a:pt x="3198" y="0"/>
                    <a:pt x="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3"/>
            <p:cNvSpPr/>
            <p:nvPr/>
          </p:nvSpPr>
          <p:spPr>
            <a:xfrm>
              <a:off x="8172975" y="1033450"/>
              <a:ext cx="1973275" cy="265700"/>
            </a:xfrm>
            <a:custGeom>
              <a:avLst/>
              <a:gdLst/>
              <a:ahLst/>
              <a:cxnLst/>
              <a:rect l="l" t="t" r="r" b="b"/>
              <a:pathLst>
                <a:path w="78931" h="10628" extrusionOk="0">
                  <a:moveTo>
                    <a:pt x="9390" y="0"/>
                  </a:moveTo>
                  <a:cubicBezTo>
                    <a:pt x="5676" y="2477"/>
                    <a:pt x="2477" y="5675"/>
                    <a:pt x="1" y="9493"/>
                  </a:cubicBezTo>
                  <a:lnTo>
                    <a:pt x="10628" y="9596"/>
                  </a:lnTo>
                  <a:lnTo>
                    <a:pt x="10628" y="10628"/>
                  </a:lnTo>
                  <a:lnTo>
                    <a:pt x="39414" y="10112"/>
                  </a:lnTo>
                  <a:lnTo>
                    <a:pt x="68200" y="10628"/>
                  </a:lnTo>
                  <a:lnTo>
                    <a:pt x="68200" y="9596"/>
                  </a:lnTo>
                  <a:lnTo>
                    <a:pt x="78930" y="9493"/>
                  </a:lnTo>
                  <a:cubicBezTo>
                    <a:pt x="76454" y="5675"/>
                    <a:pt x="73152" y="2477"/>
                    <a:pt x="694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3"/>
            <p:cNvSpPr/>
            <p:nvPr/>
          </p:nvSpPr>
          <p:spPr>
            <a:xfrm>
              <a:off x="7437850" y="1241076"/>
              <a:ext cx="1808175" cy="808320"/>
            </a:xfrm>
            <a:custGeom>
              <a:avLst/>
              <a:gdLst/>
              <a:ahLst/>
              <a:cxnLst/>
              <a:rect l="l" t="t" r="r" b="b"/>
              <a:pathLst>
                <a:path w="72327" h="25485" extrusionOk="0">
                  <a:moveTo>
                    <a:pt x="11453" y="0"/>
                  </a:moveTo>
                  <a:lnTo>
                    <a:pt x="1" y="23008"/>
                  </a:lnTo>
                  <a:lnTo>
                    <a:pt x="72327" y="25485"/>
                  </a:lnTo>
                  <a:lnTo>
                    <a:pt x="72327" y="18159"/>
                  </a:lnTo>
                  <a:lnTo>
                    <a:pt x="72327" y="13207"/>
                  </a:lnTo>
                  <a:lnTo>
                    <a:pt x="723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3"/>
            <p:cNvSpPr/>
            <p:nvPr/>
          </p:nvSpPr>
          <p:spPr>
            <a:xfrm>
              <a:off x="9039650" y="1241076"/>
              <a:ext cx="1810775" cy="808320"/>
            </a:xfrm>
            <a:custGeom>
              <a:avLst/>
              <a:gdLst/>
              <a:ahLst/>
              <a:cxnLst/>
              <a:rect l="l" t="t" r="r" b="b"/>
              <a:pathLst>
                <a:path w="72431" h="25485" extrusionOk="0">
                  <a:moveTo>
                    <a:pt x="3303" y="0"/>
                  </a:moveTo>
                  <a:lnTo>
                    <a:pt x="3303" y="13207"/>
                  </a:lnTo>
                  <a:lnTo>
                    <a:pt x="3303" y="21151"/>
                  </a:lnTo>
                  <a:lnTo>
                    <a:pt x="1" y="25485"/>
                  </a:lnTo>
                  <a:lnTo>
                    <a:pt x="72430" y="23008"/>
                  </a:lnTo>
                  <a:lnTo>
                    <a:pt x="608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7894400" y="1668963"/>
              <a:ext cx="2530425" cy="214125"/>
            </a:xfrm>
            <a:custGeom>
              <a:avLst/>
              <a:gdLst/>
              <a:ahLst/>
              <a:cxnLst/>
              <a:rect l="l" t="t" r="r" b="b"/>
              <a:pathLst>
                <a:path w="101217" h="8565" extrusionOk="0">
                  <a:moveTo>
                    <a:pt x="1" y="1"/>
                  </a:moveTo>
                  <a:lnTo>
                    <a:pt x="1" y="8564"/>
                  </a:lnTo>
                  <a:lnTo>
                    <a:pt x="101216" y="8564"/>
                  </a:lnTo>
                  <a:lnTo>
                    <a:pt x="101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7894400" y="1461375"/>
              <a:ext cx="2530425" cy="154775"/>
            </a:xfrm>
            <a:custGeom>
              <a:avLst/>
              <a:gdLst/>
              <a:ahLst/>
              <a:cxnLst/>
              <a:rect l="l" t="t" r="r" b="b"/>
              <a:pathLst>
                <a:path w="101217" h="6191" extrusionOk="0">
                  <a:moveTo>
                    <a:pt x="1" y="0"/>
                  </a:moveTo>
                  <a:lnTo>
                    <a:pt x="1" y="6191"/>
                  </a:lnTo>
                  <a:lnTo>
                    <a:pt x="101216" y="6191"/>
                  </a:lnTo>
                  <a:lnTo>
                    <a:pt x="101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7363050" y="1935900"/>
              <a:ext cx="3562175" cy="582975"/>
            </a:xfrm>
            <a:custGeom>
              <a:avLst/>
              <a:gdLst/>
              <a:ahLst/>
              <a:cxnLst/>
              <a:rect l="l" t="t" r="r" b="b"/>
              <a:pathLst>
                <a:path w="142487" h="23319" extrusionOk="0">
                  <a:moveTo>
                    <a:pt x="1" y="1"/>
                  </a:moveTo>
                  <a:lnTo>
                    <a:pt x="1" y="23319"/>
                  </a:lnTo>
                  <a:lnTo>
                    <a:pt x="142486" y="23319"/>
                  </a:lnTo>
                  <a:lnTo>
                    <a:pt x="1424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7102550" y="1389075"/>
              <a:ext cx="2014525" cy="3784000"/>
            </a:xfrm>
            <a:custGeom>
              <a:avLst/>
              <a:gdLst/>
              <a:ahLst/>
              <a:cxnLst/>
              <a:rect l="l" t="t" r="r" b="b"/>
              <a:pathLst>
                <a:path w="80581" h="151360" extrusionOk="0">
                  <a:moveTo>
                    <a:pt x="80580" y="1"/>
                  </a:moveTo>
                  <a:cubicBezTo>
                    <a:pt x="41167" y="9080"/>
                    <a:pt x="0" y="50144"/>
                    <a:pt x="0" y="50144"/>
                  </a:cubicBezTo>
                  <a:cubicBezTo>
                    <a:pt x="15683" y="80581"/>
                    <a:pt x="34564" y="150534"/>
                    <a:pt x="34564" y="150534"/>
                  </a:cubicBezTo>
                  <a:lnTo>
                    <a:pt x="36215" y="151360"/>
                  </a:lnTo>
                  <a:lnTo>
                    <a:pt x="80580" y="151360"/>
                  </a:lnTo>
                  <a:lnTo>
                    <a:pt x="8058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9117050" y="1389075"/>
              <a:ext cx="2017100" cy="3784000"/>
            </a:xfrm>
            <a:custGeom>
              <a:avLst/>
              <a:gdLst/>
              <a:ahLst/>
              <a:cxnLst/>
              <a:rect l="l" t="t" r="r" b="b"/>
              <a:pathLst>
                <a:path w="80684" h="151360" extrusionOk="0">
                  <a:moveTo>
                    <a:pt x="0" y="1"/>
                  </a:moveTo>
                  <a:lnTo>
                    <a:pt x="0" y="151360"/>
                  </a:lnTo>
                  <a:lnTo>
                    <a:pt x="44469" y="151360"/>
                  </a:lnTo>
                  <a:lnTo>
                    <a:pt x="46120" y="150534"/>
                  </a:lnTo>
                  <a:cubicBezTo>
                    <a:pt x="46120" y="150534"/>
                    <a:pt x="65001" y="80581"/>
                    <a:pt x="80684" y="50144"/>
                  </a:cubicBezTo>
                  <a:cubicBezTo>
                    <a:pt x="80684" y="50144"/>
                    <a:pt x="39517" y="9080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9126963" y="1941075"/>
              <a:ext cx="1836550" cy="1238125"/>
            </a:xfrm>
            <a:custGeom>
              <a:avLst/>
              <a:gdLst/>
              <a:ahLst/>
              <a:cxnLst/>
              <a:rect l="l" t="t" r="r" b="b"/>
              <a:pathLst>
                <a:path w="73462" h="49525" extrusionOk="0">
                  <a:moveTo>
                    <a:pt x="1" y="0"/>
                  </a:moveTo>
                  <a:lnTo>
                    <a:pt x="1" y="4643"/>
                  </a:lnTo>
                  <a:cubicBezTo>
                    <a:pt x="1" y="4643"/>
                    <a:pt x="43437" y="14548"/>
                    <a:pt x="71811" y="49525"/>
                  </a:cubicBezTo>
                  <a:lnTo>
                    <a:pt x="73462" y="44572"/>
                  </a:lnTo>
                  <a:cubicBezTo>
                    <a:pt x="73462" y="44572"/>
                    <a:pt x="38898" y="681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7288250" y="1940480"/>
              <a:ext cx="1833975" cy="1238125"/>
            </a:xfrm>
            <a:custGeom>
              <a:avLst/>
              <a:gdLst/>
              <a:ahLst/>
              <a:cxnLst/>
              <a:rect l="l" t="t" r="r" b="b"/>
              <a:pathLst>
                <a:path w="73359" h="49525" extrusionOk="0">
                  <a:moveTo>
                    <a:pt x="73359" y="0"/>
                  </a:moveTo>
                  <a:cubicBezTo>
                    <a:pt x="34565" y="6810"/>
                    <a:pt x="1" y="44572"/>
                    <a:pt x="1" y="44572"/>
                  </a:cubicBezTo>
                  <a:lnTo>
                    <a:pt x="1651" y="49525"/>
                  </a:lnTo>
                  <a:cubicBezTo>
                    <a:pt x="30025" y="14548"/>
                    <a:pt x="73359" y="4643"/>
                    <a:pt x="73359" y="4643"/>
                  </a:cubicBezTo>
                  <a:lnTo>
                    <a:pt x="7335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14"/>
          <p:cNvGrpSpPr/>
          <p:nvPr/>
        </p:nvGrpSpPr>
        <p:grpSpPr>
          <a:xfrm flipH="1">
            <a:off x="3172591" y="-491028"/>
            <a:ext cx="4295868" cy="4312634"/>
            <a:chOff x="870143" y="-491028"/>
            <a:chExt cx="4295868" cy="4312634"/>
          </a:xfrm>
        </p:grpSpPr>
        <p:sp>
          <p:nvSpPr>
            <p:cNvPr id="216" name="Google Shape;216;p14"/>
            <p:cNvSpPr/>
            <p:nvPr/>
          </p:nvSpPr>
          <p:spPr>
            <a:xfrm>
              <a:off x="870143" y="-491028"/>
              <a:ext cx="3985876" cy="1692025"/>
            </a:xfrm>
            <a:custGeom>
              <a:avLst/>
              <a:gdLst/>
              <a:ahLst/>
              <a:cxnLst/>
              <a:rect l="l" t="t" r="r" b="b"/>
              <a:pathLst>
                <a:path w="102941" h="43699" extrusionOk="0">
                  <a:moveTo>
                    <a:pt x="34358" y="0"/>
                  </a:moveTo>
                  <a:lnTo>
                    <a:pt x="26453" y="6538"/>
                  </a:lnTo>
                  <a:lnTo>
                    <a:pt x="21416" y="13944"/>
                  </a:lnTo>
                  <a:lnTo>
                    <a:pt x="11542" y="20281"/>
                  </a:lnTo>
                  <a:lnTo>
                    <a:pt x="8673" y="25352"/>
                  </a:lnTo>
                  <a:lnTo>
                    <a:pt x="2202" y="27453"/>
                  </a:lnTo>
                  <a:lnTo>
                    <a:pt x="1" y="29555"/>
                  </a:lnTo>
                  <a:lnTo>
                    <a:pt x="52505" y="43698"/>
                  </a:lnTo>
                  <a:lnTo>
                    <a:pt x="102941" y="32557"/>
                  </a:lnTo>
                  <a:lnTo>
                    <a:pt x="97737" y="26619"/>
                  </a:lnTo>
                  <a:lnTo>
                    <a:pt x="91099" y="26386"/>
                  </a:lnTo>
                  <a:lnTo>
                    <a:pt x="80858" y="21315"/>
                  </a:lnTo>
                  <a:lnTo>
                    <a:pt x="75121" y="24484"/>
                  </a:lnTo>
                  <a:lnTo>
                    <a:pt x="68816" y="18580"/>
                  </a:lnTo>
                  <a:lnTo>
                    <a:pt x="59677" y="13743"/>
                  </a:lnTo>
                  <a:lnTo>
                    <a:pt x="54273" y="17746"/>
                  </a:lnTo>
                  <a:lnTo>
                    <a:pt x="46934" y="15611"/>
                  </a:lnTo>
                  <a:lnTo>
                    <a:pt x="41530" y="4003"/>
                  </a:lnTo>
                  <a:lnTo>
                    <a:pt x="343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1032883" y="676574"/>
              <a:ext cx="3823135" cy="842160"/>
            </a:xfrm>
            <a:custGeom>
              <a:avLst/>
              <a:gdLst/>
              <a:ahLst/>
              <a:cxnLst/>
              <a:rect l="l" t="t" r="r" b="b"/>
              <a:pathLst>
                <a:path w="98738" h="21750" extrusionOk="0">
                  <a:moveTo>
                    <a:pt x="5938" y="0"/>
                  </a:moveTo>
                  <a:lnTo>
                    <a:pt x="4971" y="100"/>
                  </a:lnTo>
                  <a:lnTo>
                    <a:pt x="1602" y="100"/>
                  </a:lnTo>
                  <a:lnTo>
                    <a:pt x="768" y="33"/>
                  </a:lnTo>
                  <a:lnTo>
                    <a:pt x="1" y="2268"/>
                  </a:lnTo>
                  <a:lnTo>
                    <a:pt x="768" y="21749"/>
                  </a:lnTo>
                  <a:lnTo>
                    <a:pt x="78623" y="21749"/>
                  </a:lnTo>
                  <a:lnTo>
                    <a:pt x="97003" y="6872"/>
                  </a:lnTo>
                  <a:lnTo>
                    <a:pt x="98738" y="2402"/>
                  </a:lnTo>
                  <a:lnTo>
                    <a:pt x="93634" y="2135"/>
                  </a:lnTo>
                  <a:lnTo>
                    <a:pt x="90332" y="67"/>
                  </a:lnTo>
                  <a:lnTo>
                    <a:pt x="80024" y="767"/>
                  </a:lnTo>
                  <a:lnTo>
                    <a:pt x="80024" y="2402"/>
                  </a:lnTo>
                  <a:lnTo>
                    <a:pt x="76022" y="3636"/>
                  </a:lnTo>
                  <a:lnTo>
                    <a:pt x="67182" y="1201"/>
                  </a:lnTo>
                  <a:lnTo>
                    <a:pt x="62745" y="3236"/>
                  </a:lnTo>
                  <a:lnTo>
                    <a:pt x="54706" y="1835"/>
                  </a:lnTo>
                  <a:lnTo>
                    <a:pt x="49503" y="3836"/>
                  </a:lnTo>
                  <a:lnTo>
                    <a:pt x="44099" y="1601"/>
                  </a:lnTo>
                  <a:lnTo>
                    <a:pt x="27654" y="3069"/>
                  </a:lnTo>
                  <a:lnTo>
                    <a:pt x="26219" y="2936"/>
                  </a:lnTo>
                  <a:lnTo>
                    <a:pt x="19615" y="3069"/>
                  </a:lnTo>
                  <a:lnTo>
                    <a:pt x="17613" y="767"/>
                  </a:lnTo>
                  <a:lnTo>
                    <a:pt x="59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870143" y="653303"/>
              <a:ext cx="3987192" cy="3168303"/>
            </a:xfrm>
            <a:custGeom>
              <a:avLst/>
              <a:gdLst/>
              <a:ahLst/>
              <a:cxnLst/>
              <a:rect l="l" t="t" r="r" b="b"/>
              <a:pathLst>
                <a:path w="102975" h="81826" extrusionOk="0">
                  <a:moveTo>
                    <a:pt x="97837" y="2736"/>
                  </a:moveTo>
                  <a:lnTo>
                    <a:pt x="94535" y="668"/>
                  </a:lnTo>
                  <a:lnTo>
                    <a:pt x="85528" y="1268"/>
                  </a:lnTo>
                  <a:lnTo>
                    <a:pt x="85295" y="7473"/>
                  </a:lnTo>
                  <a:lnTo>
                    <a:pt x="85061" y="15645"/>
                  </a:lnTo>
                  <a:lnTo>
                    <a:pt x="84227" y="3003"/>
                  </a:lnTo>
                  <a:lnTo>
                    <a:pt x="81592" y="3837"/>
                  </a:lnTo>
                  <a:cubicBezTo>
                    <a:pt x="81592" y="3837"/>
                    <a:pt x="82159" y="6839"/>
                    <a:pt x="82159" y="7139"/>
                  </a:cubicBezTo>
                  <a:cubicBezTo>
                    <a:pt x="82159" y="7206"/>
                    <a:pt x="81325" y="12977"/>
                    <a:pt x="81225" y="13177"/>
                  </a:cubicBezTo>
                  <a:lnTo>
                    <a:pt x="78757" y="7506"/>
                  </a:lnTo>
                  <a:lnTo>
                    <a:pt x="80258" y="4270"/>
                  </a:lnTo>
                  <a:lnTo>
                    <a:pt x="71418" y="1835"/>
                  </a:lnTo>
                  <a:lnTo>
                    <a:pt x="66982" y="3870"/>
                  </a:lnTo>
                  <a:lnTo>
                    <a:pt x="59576" y="2569"/>
                  </a:lnTo>
                  <a:lnTo>
                    <a:pt x="59943" y="7473"/>
                  </a:lnTo>
                  <a:lnTo>
                    <a:pt x="61078" y="16579"/>
                  </a:lnTo>
                  <a:lnTo>
                    <a:pt x="58309" y="2669"/>
                  </a:lnTo>
                  <a:lnTo>
                    <a:pt x="53739" y="4437"/>
                  </a:lnTo>
                  <a:cubicBezTo>
                    <a:pt x="53739" y="4437"/>
                    <a:pt x="55874" y="13377"/>
                    <a:pt x="56274" y="15078"/>
                  </a:cubicBezTo>
                  <a:lnTo>
                    <a:pt x="53739" y="14778"/>
                  </a:lnTo>
                  <a:lnTo>
                    <a:pt x="50737" y="19415"/>
                  </a:lnTo>
                  <a:lnTo>
                    <a:pt x="52405" y="7473"/>
                  </a:lnTo>
                  <a:lnTo>
                    <a:pt x="53706" y="4404"/>
                  </a:lnTo>
                  <a:lnTo>
                    <a:pt x="48302" y="2169"/>
                  </a:lnTo>
                  <a:lnTo>
                    <a:pt x="31857" y="3637"/>
                  </a:lnTo>
                  <a:lnTo>
                    <a:pt x="32390" y="7473"/>
                  </a:lnTo>
                  <a:lnTo>
                    <a:pt x="34125" y="21716"/>
                  </a:lnTo>
                  <a:lnTo>
                    <a:pt x="30422" y="3570"/>
                  </a:lnTo>
                  <a:lnTo>
                    <a:pt x="23818" y="3670"/>
                  </a:lnTo>
                  <a:lnTo>
                    <a:pt x="21516" y="18381"/>
                  </a:lnTo>
                  <a:lnTo>
                    <a:pt x="21116" y="7506"/>
                  </a:lnTo>
                  <a:lnTo>
                    <a:pt x="21816" y="1335"/>
                  </a:lnTo>
                  <a:lnTo>
                    <a:pt x="10141" y="601"/>
                  </a:lnTo>
                  <a:lnTo>
                    <a:pt x="9441" y="6572"/>
                  </a:lnTo>
                  <a:lnTo>
                    <a:pt x="14111" y="12276"/>
                  </a:lnTo>
                  <a:lnTo>
                    <a:pt x="9107" y="7506"/>
                  </a:lnTo>
                  <a:lnTo>
                    <a:pt x="8740" y="7039"/>
                  </a:lnTo>
                  <a:lnTo>
                    <a:pt x="9140" y="701"/>
                  </a:lnTo>
                  <a:lnTo>
                    <a:pt x="5805" y="701"/>
                  </a:lnTo>
                  <a:lnTo>
                    <a:pt x="6505" y="6038"/>
                  </a:lnTo>
                  <a:lnTo>
                    <a:pt x="4971" y="634"/>
                  </a:lnTo>
                  <a:lnTo>
                    <a:pt x="1" y="1"/>
                  </a:lnTo>
                  <a:lnTo>
                    <a:pt x="3103" y="5671"/>
                  </a:lnTo>
                  <a:lnTo>
                    <a:pt x="1402" y="7506"/>
                  </a:lnTo>
                  <a:lnTo>
                    <a:pt x="1402" y="19415"/>
                  </a:lnTo>
                  <a:lnTo>
                    <a:pt x="7239" y="25185"/>
                  </a:lnTo>
                  <a:lnTo>
                    <a:pt x="7873" y="31523"/>
                  </a:lnTo>
                  <a:lnTo>
                    <a:pt x="21816" y="52405"/>
                  </a:lnTo>
                  <a:lnTo>
                    <a:pt x="27921" y="54306"/>
                  </a:lnTo>
                  <a:lnTo>
                    <a:pt x="29121" y="56808"/>
                  </a:lnTo>
                  <a:lnTo>
                    <a:pt x="31990" y="62879"/>
                  </a:lnTo>
                  <a:lnTo>
                    <a:pt x="39295" y="65347"/>
                  </a:lnTo>
                  <a:lnTo>
                    <a:pt x="48735" y="75421"/>
                  </a:lnTo>
                  <a:cubicBezTo>
                    <a:pt x="48735" y="75421"/>
                    <a:pt x="52071" y="81826"/>
                    <a:pt x="53539" y="80925"/>
                  </a:cubicBezTo>
                  <a:cubicBezTo>
                    <a:pt x="55007" y="80058"/>
                    <a:pt x="60244" y="70018"/>
                    <a:pt x="60244" y="70018"/>
                  </a:cubicBezTo>
                  <a:lnTo>
                    <a:pt x="65647" y="66515"/>
                  </a:lnTo>
                  <a:lnTo>
                    <a:pt x="68183" y="61144"/>
                  </a:lnTo>
                  <a:lnTo>
                    <a:pt x="75555" y="59844"/>
                  </a:lnTo>
                  <a:lnTo>
                    <a:pt x="77689" y="56808"/>
                  </a:lnTo>
                  <a:lnTo>
                    <a:pt x="83427" y="48636"/>
                  </a:lnTo>
                  <a:lnTo>
                    <a:pt x="87997" y="42965"/>
                  </a:lnTo>
                  <a:lnTo>
                    <a:pt x="92900" y="41931"/>
                  </a:lnTo>
                  <a:lnTo>
                    <a:pt x="94668" y="26787"/>
                  </a:lnTo>
                  <a:lnTo>
                    <a:pt x="101206" y="15278"/>
                  </a:lnTo>
                  <a:lnTo>
                    <a:pt x="101206" y="7473"/>
                  </a:lnTo>
                  <a:lnTo>
                    <a:pt x="102974" y="30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924390" y="872884"/>
              <a:ext cx="161501" cy="71090"/>
            </a:xfrm>
            <a:custGeom>
              <a:avLst/>
              <a:gdLst/>
              <a:ahLst/>
              <a:cxnLst/>
              <a:rect l="l" t="t" r="r" b="b"/>
              <a:pathLst>
                <a:path w="4171" h="1836" extrusionOk="0">
                  <a:moveTo>
                    <a:pt x="1702" y="0"/>
                  </a:moveTo>
                  <a:lnTo>
                    <a:pt x="1" y="1835"/>
                  </a:lnTo>
                  <a:lnTo>
                    <a:pt x="4170" y="183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4868912" y="816043"/>
              <a:ext cx="266084" cy="122742"/>
            </a:xfrm>
            <a:custGeom>
              <a:avLst/>
              <a:gdLst/>
              <a:ahLst/>
              <a:cxnLst/>
              <a:rect l="l" t="t" r="r" b="b"/>
              <a:pathLst>
                <a:path w="6872" h="3170" extrusionOk="0">
                  <a:moveTo>
                    <a:pt x="5204" y="1"/>
                  </a:moveTo>
                  <a:lnTo>
                    <a:pt x="3136" y="1502"/>
                  </a:lnTo>
                  <a:cubicBezTo>
                    <a:pt x="3136" y="1502"/>
                    <a:pt x="2732" y="910"/>
                    <a:pt x="2312" y="910"/>
                  </a:cubicBezTo>
                  <a:cubicBezTo>
                    <a:pt x="2264" y="910"/>
                    <a:pt x="2216" y="918"/>
                    <a:pt x="2169" y="935"/>
                  </a:cubicBezTo>
                  <a:cubicBezTo>
                    <a:pt x="1668" y="1068"/>
                    <a:pt x="0" y="3170"/>
                    <a:pt x="0" y="3170"/>
                  </a:cubicBezTo>
                  <a:lnTo>
                    <a:pt x="6872" y="3170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4868912" y="912920"/>
              <a:ext cx="266084" cy="25865"/>
            </a:xfrm>
            <a:custGeom>
              <a:avLst/>
              <a:gdLst/>
              <a:ahLst/>
              <a:cxnLst/>
              <a:rect l="l" t="t" r="r" b="b"/>
              <a:pathLst>
                <a:path w="6872" h="668" extrusionOk="0">
                  <a:moveTo>
                    <a:pt x="567" y="1"/>
                  </a:moveTo>
                  <a:lnTo>
                    <a:pt x="0" y="668"/>
                  </a:lnTo>
                  <a:lnTo>
                    <a:pt x="6872" y="668"/>
                  </a:lnTo>
                  <a:lnTo>
                    <a:pt x="6505" y="1"/>
                  </a:lnTo>
                  <a:lnTo>
                    <a:pt x="1968" y="468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4601551" y="938747"/>
              <a:ext cx="564460" cy="627767"/>
            </a:xfrm>
            <a:custGeom>
              <a:avLst/>
              <a:gdLst/>
              <a:ahLst/>
              <a:cxnLst/>
              <a:rect l="l" t="t" r="r" b="b"/>
              <a:pathLst>
                <a:path w="14578" h="16213" extrusionOk="0">
                  <a:moveTo>
                    <a:pt x="6805" y="1"/>
                  </a:moveTo>
                  <a:lnTo>
                    <a:pt x="6305" y="2169"/>
                  </a:lnTo>
                  <a:lnTo>
                    <a:pt x="5338" y="2969"/>
                  </a:lnTo>
                  <a:lnTo>
                    <a:pt x="4704" y="6772"/>
                  </a:lnTo>
                  <a:lnTo>
                    <a:pt x="0" y="16212"/>
                  </a:lnTo>
                  <a:lnTo>
                    <a:pt x="12576" y="8607"/>
                  </a:lnTo>
                  <a:lnTo>
                    <a:pt x="13577" y="7439"/>
                  </a:lnTo>
                  <a:lnTo>
                    <a:pt x="14577" y="5705"/>
                  </a:lnTo>
                  <a:lnTo>
                    <a:pt x="13944" y="1902"/>
                  </a:lnTo>
                  <a:lnTo>
                    <a:pt x="14444" y="1001"/>
                  </a:lnTo>
                  <a:lnTo>
                    <a:pt x="136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2200485" y="-491028"/>
              <a:ext cx="486981" cy="604497"/>
            </a:xfrm>
            <a:custGeom>
              <a:avLst/>
              <a:gdLst/>
              <a:ahLst/>
              <a:cxnLst/>
              <a:rect l="l" t="t" r="r" b="b"/>
              <a:pathLst>
                <a:path w="12577" h="15612" extrusionOk="0">
                  <a:moveTo>
                    <a:pt x="0" y="0"/>
                  </a:moveTo>
                  <a:lnTo>
                    <a:pt x="3336" y="8073"/>
                  </a:lnTo>
                  <a:lnTo>
                    <a:pt x="12576" y="15611"/>
                  </a:lnTo>
                  <a:lnTo>
                    <a:pt x="7172" y="40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3180798" y="41101"/>
              <a:ext cx="598030" cy="415930"/>
            </a:xfrm>
            <a:custGeom>
              <a:avLst/>
              <a:gdLst/>
              <a:ahLst/>
              <a:cxnLst/>
              <a:rect l="l" t="t" r="r" b="b"/>
              <a:pathLst>
                <a:path w="15445" h="10742" extrusionOk="0">
                  <a:moveTo>
                    <a:pt x="1" y="0"/>
                  </a:moveTo>
                  <a:cubicBezTo>
                    <a:pt x="1" y="1"/>
                    <a:pt x="2769" y="5638"/>
                    <a:pt x="3003" y="5638"/>
                  </a:cubicBezTo>
                  <a:cubicBezTo>
                    <a:pt x="3270" y="5638"/>
                    <a:pt x="15445" y="10741"/>
                    <a:pt x="15445" y="10741"/>
                  </a:cubicBezTo>
                  <a:lnTo>
                    <a:pt x="9140" y="48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4000965" y="334289"/>
              <a:ext cx="396532" cy="196349"/>
            </a:xfrm>
            <a:custGeom>
              <a:avLst/>
              <a:gdLst/>
              <a:ahLst/>
              <a:cxnLst/>
              <a:rect l="l" t="t" r="r" b="b"/>
              <a:pathLst>
                <a:path w="10241" h="5071" extrusionOk="0">
                  <a:moveTo>
                    <a:pt x="0" y="0"/>
                  </a:moveTo>
                  <a:lnTo>
                    <a:pt x="1034" y="3870"/>
                  </a:lnTo>
                  <a:lnTo>
                    <a:pt x="3203" y="3169"/>
                  </a:lnTo>
                  <a:lnTo>
                    <a:pt x="4037" y="4871"/>
                  </a:lnTo>
                  <a:lnTo>
                    <a:pt x="10241" y="50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1847862" y="249027"/>
              <a:ext cx="670398" cy="208004"/>
            </a:xfrm>
            <a:custGeom>
              <a:avLst/>
              <a:gdLst/>
              <a:ahLst/>
              <a:cxnLst/>
              <a:rect l="l" t="t" r="r" b="b"/>
              <a:pathLst>
                <a:path w="17314" h="5372" extrusionOk="0">
                  <a:moveTo>
                    <a:pt x="6772" y="1"/>
                  </a:moveTo>
                  <a:lnTo>
                    <a:pt x="1" y="5371"/>
                  </a:lnTo>
                  <a:lnTo>
                    <a:pt x="5405" y="3503"/>
                  </a:lnTo>
                  <a:lnTo>
                    <a:pt x="8640" y="4604"/>
                  </a:lnTo>
                  <a:lnTo>
                    <a:pt x="9107" y="2736"/>
                  </a:lnTo>
                  <a:lnTo>
                    <a:pt x="17313" y="3970"/>
                  </a:lnTo>
                  <a:lnTo>
                    <a:pt x="17313" y="3970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1205962" y="294252"/>
              <a:ext cx="268678" cy="217026"/>
            </a:xfrm>
            <a:custGeom>
              <a:avLst/>
              <a:gdLst/>
              <a:ahLst/>
              <a:cxnLst/>
              <a:rect l="l" t="t" r="r" b="b"/>
              <a:pathLst>
                <a:path w="6939" h="5605" extrusionOk="0">
                  <a:moveTo>
                    <a:pt x="2869" y="0"/>
                  </a:moveTo>
                  <a:lnTo>
                    <a:pt x="2402" y="601"/>
                  </a:lnTo>
                  <a:lnTo>
                    <a:pt x="0" y="5071"/>
                  </a:lnTo>
                  <a:lnTo>
                    <a:pt x="6939" y="5604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4593807" y="539660"/>
              <a:ext cx="262212" cy="229919"/>
            </a:xfrm>
            <a:custGeom>
              <a:avLst/>
              <a:gdLst/>
              <a:ahLst/>
              <a:cxnLst/>
              <a:rect l="l" t="t" r="r" b="b"/>
              <a:pathLst>
                <a:path w="6772" h="5938" extrusionOk="0">
                  <a:moveTo>
                    <a:pt x="1568" y="0"/>
                  </a:moveTo>
                  <a:lnTo>
                    <a:pt x="0" y="1201"/>
                  </a:lnTo>
                  <a:lnTo>
                    <a:pt x="6772" y="5938"/>
                  </a:lnTo>
                  <a:lnTo>
                    <a:pt x="6772" y="5938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2772650" y="2757309"/>
              <a:ext cx="711712" cy="638106"/>
            </a:xfrm>
            <a:custGeom>
              <a:avLst/>
              <a:gdLst/>
              <a:ahLst/>
              <a:cxnLst/>
              <a:rect l="l" t="t" r="r" b="b"/>
              <a:pathLst>
                <a:path w="18381" h="16480" extrusionOk="0">
                  <a:moveTo>
                    <a:pt x="17780" y="1"/>
                  </a:moveTo>
                  <a:lnTo>
                    <a:pt x="8774" y="12876"/>
                  </a:lnTo>
                  <a:lnTo>
                    <a:pt x="6772" y="11809"/>
                  </a:lnTo>
                  <a:lnTo>
                    <a:pt x="6772" y="11809"/>
                  </a:lnTo>
                  <a:lnTo>
                    <a:pt x="7039" y="13243"/>
                  </a:lnTo>
                  <a:lnTo>
                    <a:pt x="1" y="15912"/>
                  </a:lnTo>
                  <a:lnTo>
                    <a:pt x="9641" y="16479"/>
                  </a:lnTo>
                  <a:lnTo>
                    <a:pt x="18380" y="3570"/>
                  </a:lnTo>
                  <a:lnTo>
                    <a:pt x="177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3492068" y="928408"/>
              <a:ext cx="412058" cy="372022"/>
            </a:xfrm>
            <a:custGeom>
              <a:avLst/>
              <a:gdLst/>
              <a:ahLst/>
              <a:cxnLst/>
              <a:rect l="l" t="t" r="r" b="b"/>
              <a:pathLst>
                <a:path w="10642" h="9608" extrusionOk="0">
                  <a:moveTo>
                    <a:pt x="1" y="1"/>
                  </a:moveTo>
                  <a:lnTo>
                    <a:pt x="3203" y="4037"/>
                  </a:lnTo>
                  <a:lnTo>
                    <a:pt x="3970" y="3270"/>
                  </a:lnTo>
                  <a:lnTo>
                    <a:pt x="7339" y="9608"/>
                  </a:lnTo>
                  <a:lnTo>
                    <a:pt x="10375" y="3370"/>
                  </a:lnTo>
                  <a:lnTo>
                    <a:pt x="106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3492068" y="890966"/>
              <a:ext cx="412058" cy="37481"/>
            </a:xfrm>
            <a:custGeom>
              <a:avLst/>
              <a:gdLst/>
              <a:ahLst/>
              <a:cxnLst/>
              <a:rect l="l" t="t" r="r" b="b"/>
              <a:pathLst>
                <a:path w="10642" h="968" extrusionOk="0">
                  <a:moveTo>
                    <a:pt x="10041" y="0"/>
                  </a:moveTo>
                  <a:lnTo>
                    <a:pt x="968" y="134"/>
                  </a:lnTo>
                  <a:lnTo>
                    <a:pt x="1" y="968"/>
                  </a:lnTo>
                  <a:lnTo>
                    <a:pt x="10642" y="968"/>
                  </a:lnTo>
                  <a:lnTo>
                    <a:pt x="100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3529510" y="861268"/>
              <a:ext cx="351384" cy="67179"/>
            </a:xfrm>
            <a:custGeom>
              <a:avLst/>
              <a:gdLst/>
              <a:ahLst/>
              <a:cxnLst/>
              <a:rect l="l" t="t" r="r" b="b"/>
              <a:pathLst>
                <a:path w="9075" h="1735" extrusionOk="0">
                  <a:moveTo>
                    <a:pt x="2970" y="0"/>
                  </a:moveTo>
                  <a:cubicBezTo>
                    <a:pt x="2303" y="0"/>
                    <a:pt x="1" y="901"/>
                    <a:pt x="1" y="901"/>
                  </a:cubicBezTo>
                  <a:lnTo>
                    <a:pt x="1736" y="1368"/>
                  </a:lnTo>
                  <a:lnTo>
                    <a:pt x="1902" y="901"/>
                  </a:lnTo>
                  <a:lnTo>
                    <a:pt x="2036" y="1301"/>
                  </a:lnTo>
                  <a:lnTo>
                    <a:pt x="2803" y="1468"/>
                  </a:lnTo>
                  <a:lnTo>
                    <a:pt x="2970" y="634"/>
                  </a:lnTo>
                  <a:lnTo>
                    <a:pt x="3237" y="1468"/>
                  </a:lnTo>
                  <a:lnTo>
                    <a:pt x="6039" y="1735"/>
                  </a:lnTo>
                  <a:lnTo>
                    <a:pt x="9074" y="767"/>
                  </a:lnTo>
                  <a:cubicBezTo>
                    <a:pt x="9074" y="767"/>
                    <a:pt x="3637" y="0"/>
                    <a:pt x="297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3596689" y="894838"/>
              <a:ext cx="12971" cy="87856"/>
            </a:xfrm>
            <a:custGeom>
              <a:avLst/>
              <a:gdLst/>
              <a:ahLst/>
              <a:cxnLst/>
              <a:rect l="l" t="t" r="r" b="b"/>
              <a:pathLst>
                <a:path w="335" h="2269" extrusionOk="0">
                  <a:moveTo>
                    <a:pt x="167" y="1"/>
                  </a:moveTo>
                  <a:lnTo>
                    <a:pt x="1" y="468"/>
                  </a:lnTo>
                  <a:lnTo>
                    <a:pt x="334" y="2269"/>
                  </a:lnTo>
                  <a:lnTo>
                    <a:pt x="301" y="401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3638003" y="885816"/>
              <a:ext cx="16843" cy="135636"/>
            </a:xfrm>
            <a:custGeom>
              <a:avLst/>
              <a:gdLst/>
              <a:ahLst/>
              <a:cxnLst/>
              <a:rect l="l" t="t" r="r" b="b"/>
              <a:pathLst>
                <a:path w="435" h="3503" extrusionOk="0">
                  <a:moveTo>
                    <a:pt x="168" y="0"/>
                  </a:moveTo>
                  <a:lnTo>
                    <a:pt x="1" y="834"/>
                  </a:lnTo>
                  <a:lnTo>
                    <a:pt x="201" y="3503"/>
                  </a:lnTo>
                  <a:lnTo>
                    <a:pt x="435" y="834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2834641" y="1225468"/>
              <a:ext cx="694908" cy="341046"/>
            </a:xfrm>
            <a:custGeom>
              <a:avLst/>
              <a:gdLst/>
              <a:ahLst/>
              <a:cxnLst/>
              <a:rect l="l" t="t" r="r" b="b"/>
              <a:pathLst>
                <a:path w="17947" h="8808" extrusionOk="0">
                  <a:moveTo>
                    <a:pt x="2970" y="1"/>
                  </a:moveTo>
                  <a:lnTo>
                    <a:pt x="1" y="4638"/>
                  </a:lnTo>
                  <a:lnTo>
                    <a:pt x="9374" y="8807"/>
                  </a:lnTo>
                  <a:lnTo>
                    <a:pt x="17947" y="4404"/>
                  </a:lnTo>
                  <a:lnTo>
                    <a:pt x="12743" y="1"/>
                  </a:lnTo>
                  <a:lnTo>
                    <a:pt x="10308" y="1802"/>
                  </a:lnTo>
                  <a:lnTo>
                    <a:pt x="5505" y="30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3109747" y="1395991"/>
              <a:ext cx="419802" cy="662615"/>
            </a:xfrm>
            <a:custGeom>
              <a:avLst/>
              <a:gdLst/>
              <a:ahLst/>
              <a:cxnLst/>
              <a:rect l="l" t="t" r="r" b="b"/>
              <a:pathLst>
                <a:path w="10842" h="17113" extrusionOk="0">
                  <a:moveTo>
                    <a:pt x="10842" y="0"/>
                  </a:moveTo>
                  <a:lnTo>
                    <a:pt x="2269" y="4403"/>
                  </a:lnTo>
                  <a:lnTo>
                    <a:pt x="1" y="17112"/>
                  </a:lnTo>
                  <a:lnTo>
                    <a:pt x="8340" y="10608"/>
                  </a:lnTo>
                  <a:lnTo>
                    <a:pt x="108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1400994" y="1364976"/>
              <a:ext cx="720734" cy="257062"/>
            </a:xfrm>
            <a:custGeom>
              <a:avLst/>
              <a:gdLst/>
              <a:ahLst/>
              <a:cxnLst/>
              <a:rect l="l" t="t" r="r" b="b"/>
              <a:pathLst>
                <a:path w="18614" h="6639" extrusionOk="0">
                  <a:moveTo>
                    <a:pt x="0" y="5071"/>
                  </a:moveTo>
                  <a:lnTo>
                    <a:pt x="7806" y="1"/>
                  </a:lnTo>
                  <a:lnTo>
                    <a:pt x="16112" y="2235"/>
                  </a:lnTo>
                  <a:lnTo>
                    <a:pt x="18614" y="4871"/>
                  </a:lnTo>
                  <a:lnTo>
                    <a:pt x="5137" y="66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1599899" y="1553543"/>
              <a:ext cx="521829" cy="626451"/>
            </a:xfrm>
            <a:custGeom>
              <a:avLst/>
              <a:gdLst/>
              <a:ahLst/>
              <a:cxnLst/>
              <a:rect l="l" t="t" r="r" b="b"/>
              <a:pathLst>
                <a:path w="13477" h="16179" extrusionOk="0">
                  <a:moveTo>
                    <a:pt x="13477" y="1"/>
                  </a:moveTo>
                  <a:lnTo>
                    <a:pt x="0" y="1769"/>
                  </a:lnTo>
                  <a:lnTo>
                    <a:pt x="3403" y="10675"/>
                  </a:lnTo>
                  <a:lnTo>
                    <a:pt x="1702" y="16179"/>
                  </a:lnTo>
                  <a:lnTo>
                    <a:pt x="13477" y="7273"/>
                  </a:lnTo>
                  <a:lnTo>
                    <a:pt x="134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1761361" y="1913910"/>
              <a:ext cx="1348424" cy="485665"/>
            </a:xfrm>
            <a:custGeom>
              <a:avLst/>
              <a:gdLst/>
              <a:ahLst/>
              <a:cxnLst/>
              <a:rect l="l" t="t" r="r" b="b"/>
              <a:pathLst>
                <a:path w="34825" h="12543" extrusionOk="0">
                  <a:moveTo>
                    <a:pt x="34825" y="3736"/>
                  </a:moveTo>
                  <a:lnTo>
                    <a:pt x="24784" y="0"/>
                  </a:lnTo>
                  <a:lnTo>
                    <a:pt x="20715" y="2702"/>
                  </a:lnTo>
                  <a:lnTo>
                    <a:pt x="19547" y="0"/>
                  </a:lnTo>
                  <a:lnTo>
                    <a:pt x="0" y="7472"/>
                  </a:lnTo>
                  <a:lnTo>
                    <a:pt x="10474" y="12543"/>
                  </a:lnTo>
                  <a:lnTo>
                    <a:pt x="26786" y="1034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2166915" y="2314313"/>
              <a:ext cx="631601" cy="559272"/>
            </a:xfrm>
            <a:custGeom>
              <a:avLst/>
              <a:gdLst/>
              <a:ahLst/>
              <a:cxnLst/>
              <a:rect l="l" t="t" r="r" b="b"/>
              <a:pathLst>
                <a:path w="16312" h="14444" extrusionOk="0">
                  <a:moveTo>
                    <a:pt x="16312" y="0"/>
                  </a:moveTo>
                  <a:lnTo>
                    <a:pt x="0" y="2202"/>
                  </a:lnTo>
                  <a:lnTo>
                    <a:pt x="3970" y="14444"/>
                  </a:lnTo>
                  <a:lnTo>
                    <a:pt x="5371" y="4870"/>
                  </a:lnTo>
                  <a:lnTo>
                    <a:pt x="7139" y="6672"/>
                  </a:lnTo>
                  <a:lnTo>
                    <a:pt x="163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2582806" y="2058568"/>
              <a:ext cx="526979" cy="1053958"/>
            </a:xfrm>
            <a:custGeom>
              <a:avLst/>
              <a:gdLst/>
              <a:ahLst/>
              <a:cxnLst/>
              <a:rect l="l" t="t" r="r" b="b"/>
              <a:pathLst>
                <a:path w="13610" h="27220" extrusionOk="0">
                  <a:moveTo>
                    <a:pt x="13610" y="0"/>
                  </a:moveTo>
                  <a:lnTo>
                    <a:pt x="5571" y="6605"/>
                  </a:lnTo>
                  <a:lnTo>
                    <a:pt x="2702" y="18647"/>
                  </a:lnTo>
                  <a:lnTo>
                    <a:pt x="4904" y="16546"/>
                  </a:lnTo>
                  <a:lnTo>
                    <a:pt x="0" y="27220"/>
                  </a:lnTo>
                  <a:lnTo>
                    <a:pt x="0" y="27220"/>
                  </a:lnTo>
                  <a:lnTo>
                    <a:pt x="12609" y="13176"/>
                  </a:lnTo>
                  <a:lnTo>
                    <a:pt x="13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3795594" y="2316869"/>
              <a:ext cx="481793" cy="653594"/>
            </a:xfrm>
            <a:custGeom>
              <a:avLst/>
              <a:gdLst/>
              <a:ahLst/>
              <a:cxnLst/>
              <a:rect l="l" t="t" r="r" b="b"/>
              <a:pathLst>
                <a:path w="12443" h="16880" extrusionOk="0">
                  <a:moveTo>
                    <a:pt x="12443" y="1"/>
                  </a:moveTo>
                  <a:lnTo>
                    <a:pt x="3536" y="3870"/>
                  </a:lnTo>
                  <a:lnTo>
                    <a:pt x="1" y="16880"/>
                  </a:lnTo>
                  <a:lnTo>
                    <a:pt x="124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3932508" y="1690457"/>
              <a:ext cx="601902" cy="776297"/>
            </a:xfrm>
            <a:custGeom>
              <a:avLst/>
              <a:gdLst/>
              <a:ahLst/>
              <a:cxnLst/>
              <a:rect l="l" t="t" r="r" b="b"/>
              <a:pathLst>
                <a:path w="15545" h="20049" extrusionOk="0">
                  <a:moveTo>
                    <a:pt x="15545" y="1"/>
                  </a:moveTo>
                  <a:lnTo>
                    <a:pt x="9774" y="9507"/>
                  </a:lnTo>
                  <a:lnTo>
                    <a:pt x="0" y="20048"/>
                  </a:lnTo>
                  <a:lnTo>
                    <a:pt x="12009" y="11008"/>
                  </a:lnTo>
                  <a:lnTo>
                    <a:pt x="155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3697439" y="1300391"/>
              <a:ext cx="781447" cy="321647"/>
            </a:xfrm>
            <a:custGeom>
              <a:avLst/>
              <a:gdLst/>
              <a:ahLst/>
              <a:cxnLst/>
              <a:rect l="l" t="t" r="r" b="b"/>
              <a:pathLst>
                <a:path w="20182" h="8307" extrusionOk="0">
                  <a:moveTo>
                    <a:pt x="20181" y="1"/>
                  </a:moveTo>
                  <a:lnTo>
                    <a:pt x="13844" y="8307"/>
                  </a:lnTo>
                  <a:lnTo>
                    <a:pt x="3736" y="8307"/>
                  </a:lnTo>
                  <a:lnTo>
                    <a:pt x="0" y="4971"/>
                  </a:lnTo>
                  <a:lnTo>
                    <a:pt x="8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4135284" y="1300391"/>
              <a:ext cx="343601" cy="613557"/>
            </a:xfrm>
            <a:custGeom>
              <a:avLst/>
              <a:gdLst/>
              <a:ahLst/>
              <a:cxnLst/>
              <a:rect l="l" t="t" r="r" b="b"/>
              <a:pathLst>
                <a:path w="8874" h="15846" extrusionOk="0">
                  <a:moveTo>
                    <a:pt x="8873" y="1"/>
                  </a:moveTo>
                  <a:lnTo>
                    <a:pt x="2536" y="8307"/>
                  </a:lnTo>
                  <a:lnTo>
                    <a:pt x="0" y="15845"/>
                  </a:lnTo>
                  <a:lnTo>
                    <a:pt x="6772" y="10075"/>
                  </a:lnTo>
                  <a:lnTo>
                    <a:pt x="88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3932508" y="1690457"/>
              <a:ext cx="601902" cy="776297"/>
            </a:xfrm>
            <a:custGeom>
              <a:avLst/>
              <a:gdLst/>
              <a:ahLst/>
              <a:cxnLst/>
              <a:rect l="l" t="t" r="r" b="b"/>
              <a:pathLst>
                <a:path w="15545" h="20049" extrusionOk="0">
                  <a:moveTo>
                    <a:pt x="0" y="20048"/>
                  </a:moveTo>
                  <a:lnTo>
                    <a:pt x="5237" y="5771"/>
                  </a:lnTo>
                  <a:lnTo>
                    <a:pt x="12009" y="1"/>
                  </a:lnTo>
                  <a:lnTo>
                    <a:pt x="15545" y="1"/>
                  </a:lnTo>
                  <a:lnTo>
                    <a:pt x="9774" y="950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3109747" y="1740831"/>
              <a:ext cx="1025577" cy="725923"/>
            </a:xfrm>
            <a:custGeom>
              <a:avLst/>
              <a:gdLst/>
              <a:ahLst/>
              <a:cxnLst/>
              <a:rect l="l" t="t" r="r" b="b"/>
              <a:pathLst>
                <a:path w="26487" h="18748" extrusionOk="0">
                  <a:moveTo>
                    <a:pt x="1" y="8206"/>
                  </a:moveTo>
                  <a:lnTo>
                    <a:pt x="8340" y="1702"/>
                  </a:lnTo>
                  <a:lnTo>
                    <a:pt x="18447" y="0"/>
                  </a:lnTo>
                  <a:lnTo>
                    <a:pt x="26486" y="4470"/>
                  </a:lnTo>
                  <a:lnTo>
                    <a:pt x="21249" y="187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3622515" y="1492830"/>
              <a:ext cx="219620" cy="281611"/>
            </a:xfrm>
            <a:custGeom>
              <a:avLst/>
              <a:gdLst/>
              <a:ahLst/>
              <a:cxnLst/>
              <a:rect l="l" t="t" r="r" b="b"/>
              <a:pathLst>
                <a:path w="5672" h="7273" extrusionOk="0">
                  <a:moveTo>
                    <a:pt x="1935" y="1"/>
                  </a:moveTo>
                  <a:lnTo>
                    <a:pt x="1" y="7273"/>
                  </a:lnTo>
                  <a:lnTo>
                    <a:pt x="5204" y="6405"/>
                  </a:lnTo>
                  <a:lnTo>
                    <a:pt x="5671" y="3337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4593807" y="759241"/>
              <a:ext cx="262212" cy="400404"/>
            </a:xfrm>
            <a:custGeom>
              <a:avLst/>
              <a:gdLst/>
              <a:ahLst/>
              <a:cxnLst/>
              <a:rect l="l" t="t" r="r" b="b"/>
              <a:pathLst>
                <a:path w="6772" h="10341" extrusionOk="0">
                  <a:moveTo>
                    <a:pt x="1668" y="0"/>
                  </a:moveTo>
                  <a:lnTo>
                    <a:pt x="0" y="10341"/>
                  </a:lnTo>
                  <a:lnTo>
                    <a:pt x="5037" y="4737"/>
                  </a:lnTo>
                  <a:lnTo>
                    <a:pt x="6772" y="267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3492068" y="928408"/>
              <a:ext cx="284205" cy="372022"/>
            </a:xfrm>
            <a:custGeom>
              <a:avLst/>
              <a:gdLst/>
              <a:ahLst/>
              <a:cxnLst/>
              <a:rect l="l" t="t" r="r" b="b"/>
              <a:pathLst>
                <a:path w="7340" h="9608" extrusionOk="0">
                  <a:moveTo>
                    <a:pt x="1" y="1"/>
                  </a:moveTo>
                  <a:lnTo>
                    <a:pt x="2869" y="5972"/>
                  </a:lnTo>
                  <a:lnTo>
                    <a:pt x="3770" y="4804"/>
                  </a:lnTo>
                  <a:lnTo>
                    <a:pt x="7339" y="9608"/>
                  </a:lnTo>
                  <a:lnTo>
                    <a:pt x="3970" y="3270"/>
                  </a:lnTo>
                  <a:lnTo>
                    <a:pt x="3203" y="40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2772650" y="2757309"/>
              <a:ext cx="688480" cy="616113"/>
            </a:xfrm>
            <a:custGeom>
              <a:avLst/>
              <a:gdLst/>
              <a:ahLst/>
              <a:cxnLst/>
              <a:rect l="l" t="t" r="r" b="b"/>
              <a:pathLst>
                <a:path w="17781" h="15912" extrusionOk="0">
                  <a:moveTo>
                    <a:pt x="1" y="15912"/>
                  </a:moveTo>
                  <a:lnTo>
                    <a:pt x="4437" y="8240"/>
                  </a:lnTo>
                  <a:lnTo>
                    <a:pt x="17780" y="1"/>
                  </a:lnTo>
                  <a:lnTo>
                    <a:pt x="8774" y="12876"/>
                  </a:lnTo>
                  <a:lnTo>
                    <a:pt x="6772" y="11809"/>
                  </a:lnTo>
                  <a:lnTo>
                    <a:pt x="7039" y="132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2391645" y="3184816"/>
              <a:ext cx="381044" cy="388826"/>
            </a:xfrm>
            <a:custGeom>
              <a:avLst/>
              <a:gdLst/>
              <a:ahLst/>
              <a:cxnLst/>
              <a:rect l="l" t="t" r="r" b="b"/>
              <a:pathLst>
                <a:path w="9841" h="10042" extrusionOk="0">
                  <a:moveTo>
                    <a:pt x="0" y="1"/>
                  </a:moveTo>
                  <a:lnTo>
                    <a:pt x="9841" y="4871"/>
                  </a:lnTo>
                  <a:lnTo>
                    <a:pt x="9474" y="1004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1714859" y="2203226"/>
              <a:ext cx="237663" cy="552844"/>
            </a:xfrm>
            <a:custGeom>
              <a:avLst/>
              <a:gdLst/>
              <a:ahLst/>
              <a:cxnLst/>
              <a:rect l="l" t="t" r="r" b="b"/>
              <a:pathLst>
                <a:path w="6138" h="14278" extrusionOk="0">
                  <a:moveTo>
                    <a:pt x="6138" y="14277"/>
                  </a:moveTo>
                  <a:lnTo>
                    <a:pt x="1201" y="0"/>
                  </a:lnTo>
                  <a:lnTo>
                    <a:pt x="0" y="1240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1176263" y="1561287"/>
              <a:ext cx="538634" cy="1122454"/>
            </a:xfrm>
            <a:custGeom>
              <a:avLst/>
              <a:gdLst/>
              <a:ahLst/>
              <a:cxnLst/>
              <a:rect l="l" t="t" r="r" b="b"/>
              <a:pathLst>
                <a:path w="13911" h="28989" extrusionOk="0">
                  <a:moveTo>
                    <a:pt x="5804" y="1"/>
                  </a:moveTo>
                  <a:lnTo>
                    <a:pt x="0" y="8107"/>
                  </a:lnTo>
                  <a:lnTo>
                    <a:pt x="13910" y="28988"/>
                  </a:lnTo>
                  <a:lnTo>
                    <a:pt x="5004" y="9107"/>
                  </a:lnTo>
                  <a:lnTo>
                    <a:pt x="58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14"/>
          <p:cNvSpPr/>
          <p:nvPr/>
        </p:nvSpPr>
        <p:spPr>
          <a:xfrm>
            <a:off x="-153" y="539686"/>
            <a:ext cx="9145628" cy="4597189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4"/>
          <p:cNvSpPr txBox="1">
            <a:spLocks noGrp="1"/>
          </p:cNvSpPr>
          <p:nvPr>
            <p:ph type="title"/>
          </p:nvPr>
        </p:nvSpPr>
        <p:spPr>
          <a:xfrm>
            <a:off x="5964600" y="2894788"/>
            <a:ext cx="23397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57" name="Google Shape;257;p14"/>
          <p:cNvSpPr txBox="1">
            <a:spLocks noGrp="1"/>
          </p:cNvSpPr>
          <p:nvPr>
            <p:ph type="subTitle" idx="1"/>
          </p:nvPr>
        </p:nvSpPr>
        <p:spPr>
          <a:xfrm>
            <a:off x="5964600" y="3361611"/>
            <a:ext cx="2339700" cy="11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58" name="Google Shape;258;p14"/>
          <p:cNvGrpSpPr/>
          <p:nvPr/>
        </p:nvGrpSpPr>
        <p:grpSpPr>
          <a:xfrm flipH="1">
            <a:off x="217743" y="3195952"/>
            <a:ext cx="4635706" cy="1407974"/>
            <a:chOff x="3712152" y="3195952"/>
            <a:chExt cx="4635706" cy="1407974"/>
          </a:xfrm>
        </p:grpSpPr>
        <p:sp>
          <p:nvSpPr>
            <p:cNvPr id="259" name="Google Shape;259;p14"/>
            <p:cNvSpPr/>
            <p:nvPr/>
          </p:nvSpPr>
          <p:spPr>
            <a:xfrm>
              <a:off x="3712152" y="3946096"/>
              <a:ext cx="164057" cy="104621"/>
            </a:xfrm>
            <a:custGeom>
              <a:avLst/>
              <a:gdLst/>
              <a:ahLst/>
              <a:cxnLst/>
              <a:rect l="l" t="t" r="r" b="b"/>
              <a:pathLst>
                <a:path w="4237" h="2702" extrusionOk="0">
                  <a:moveTo>
                    <a:pt x="1618" y="1"/>
                  </a:moveTo>
                  <a:cubicBezTo>
                    <a:pt x="1567" y="1"/>
                    <a:pt x="1515" y="12"/>
                    <a:pt x="1468" y="35"/>
                  </a:cubicBezTo>
                  <a:cubicBezTo>
                    <a:pt x="1401" y="102"/>
                    <a:pt x="1334" y="169"/>
                    <a:pt x="1268" y="236"/>
                  </a:cubicBezTo>
                  <a:cubicBezTo>
                    <a:pt x="1234" y="269"/>
                    <a:pt x="1234" y="302"/>
                    <a:pt x="1201" y="336"/>
                  </a:cubicBezTo>
                  <a:cubicBezTo>
                    <a:pt x="1101" y="369"/>
                    <a:pt x="1034" y="369"/>
                    <a:pt x="968" y="402"/>
                  </a:cubicBezTo>
                  <a:cubicBezTo>
                    <a:pt x="767" y="502"/>
                    <a:pt x="567" y="602"/>
                    <a:pt x="434" y="736"/>
                  </a:cubicBezTo>
                  <a:cubicBezTo>
                    <a:pt x="267" y="836"/>
                    <a:pt x="134" y="969"/>
                    <a:pt x="34" y="1136"/>
                  </a:cubicBezTo>
                  <a:cubicBezTo>
                    <a:pt x="0" y="1203"/>
                    <a:pt x="0" y="1270"/>
                    <a:pt x="0" y="1336"/>
                  </a:cubicBezTo>
                  <a:cubicBezTo>
                    <a:pt x="34" y="1403"/>
                    <a:pt x="67" y="1503"/>
                    <a:pt x="134" y="1570"/>
                  </a:cubicBezTo>
                  <a:cubicBezTo>
                    <a:pt x="234" y="1703"/>
                    <a:pt x="334" y="1837"/>
                    <a:pt x="501" y="1937"/>
                  </a:cubicBezTo>
                  <a:cubicBezTo>
                    <a:pt x="667" y="2003"/>
                    <a:pt x="801" y="2037"/>
                    <a:pt x="968" y="2070"/>
                  </a:cubicBezTo>
                  <a:cubicBezTo>
                    <a:pt x="1168" y="2070"/>
                    <a:pt x="1368" y="2104"/>
                    <a:pt x="1568" y="2104"/>
                  </a:cubicBezTo>
                  <a:lnTo>
                    <a:pt x="1668" y="2237"/>
                  </a:lnTo>
                  <a:cubicBezTo>
                    <a:pt x="1701" y="2337"/>
                    <a:pt x="1735" y="2404"/>
                    <a:pt x="1801" y="2504"/>
                  </a:cubicBezTo>
                  <a:cubicBezTo>
                    <a:pt x="1874" y="2576"/>
                    <a:pt x="1981" y="2701"/>
                    <a:pt x="2086" y="2701"/>
                  </a:cubicBezTo>
                  <a:cubicBezTo>
                    <a:pt x="2126" y="2701"/>
                    <a:pt x="2165" y="2683"/>
                    <a:pt x="2202" y="2637"/>
                  </a:cubicBezTo>
                  <a:cubicBezTo>
                    <a:pt x="2235" y="2571"/>
                    <a:pt x="2268" y="2504"/>
                    <a:pt x="2302" y="2437"/>
                  </a:cubicBezTo>
                  <a:cubicBezTo>
                    <a:pt x="2302" y="2370"/>
                    <a:pt x="2335" y="2304"/>
                    <a:pt x="2402" y="2270"/>
                  </a:cubicBezTo>
                  <a:cubicBezTo>
                    <a:pt x="2435" y="2270"/>
                    <a:pt x="2469" y="2237"/>
                    <a:pt x="2469" y="2204"/>
                  </a:cubicBezTo>
                  <a:cubicBezTo>
                    <a:pt x="2502" y="2170"/>
                    <a:pt x="2435" y="2104"/>
                    <a:pt x="2402" y="2070"/>
                  </a:cubicBezTo>
                  <a:cubicBezTo>
                    <a:pt x="2335" y="2070"/>
                    <a:pt x="2302" y="2037"/>
                    <a:pt x="2235" y="2037"/>
                  </a:cubicBezTo>
                  <a:cubicBezTo>
                    <a:pt x="2302" y="2003"/>
                    <a:pt x="2369" y="2003"/>
                    <a:pt x="2435" y="1970"/>
                  </a:cubicBezTo>
                  <a:cubicBezTo>
                    <a:pt x="2535" y="1937"/>
                    <a:pt x="2602" y="1903"/>
                    <a:pt x="2702" y="1870"/>
                  </a:cubicBezTo>
                  <a:cubicBezTo>
                    <a:pt x="2869" y="1737"/>
                    <a:pt x="3069" y="1637"/>
                    <a:pt x="3269" y="1570"/>
                  </a:cubicBezTo>
                  <a:cubicBezTo>
                    <a:pt x="3319" y="1561"/>
                    <a:pt x="3369" y="1557"/>
                    <a:pt x="3419" y="1557"/>
                  </a:cubicBezTo>
                  <a:cubicBezTo>
                    <a:pt x="3567" y="1557"/>
                    <a:pt x="3711" y="1595"/>
                    <a:pt x="3836" y="1670"/>
                  </a:cubicBezTo>
                  <a:cubicBezTo>
                    <a:pt x="3903" y="1737"/>
                    <a:pt x="3970" y="1803"/>
                    <a:pt x="4036" y="1870"/>
                  </a:cubicBezTo>
                  <a:cubicBezTo>
                    <a:pt x="4063" y="1897"/>
                    <a:pt x="4090" y="1946"/>
                    <a:pt x="4135" y="1946"/>
                  </a:cubicBezTo>
                  <a:cubicBezTo>
                    <a:pt x="4146" y="1946"/>
                    <a:pt x="4157" y="1943"/>
                    <a:pt x="4170" y="1937"/>
                  </a:cubicBezTo>
                  <a:cubicBezTo>
                    <a:pt x="4203" y="1937"/>
                    <a:pt x="4203" y="1837"/>
                    <a:pt x="4203" y="1803"/>
                  </a:cubicBezTo>
                  <a:cubicBezTo>
                    <a:pt x="4203" y="1703"/>
                    <a:pt x="4203" y="1603"/>
                    <a:pt x="4170" y="1503"/>
                  </a:cubicBezTo>
                  <a:cubicBezTo>
                    <a:pt x="4136" y="1436"/>
                    <a:pt x="4103" y="1370"/>
                    <a:pt x="4036" y="1303"/>
                  </a:cubicBezTo>
                  <a:cubicBezTo>
                    <a:pt x="3970" y="1236"/>
                    <a:pt x="3970" y="1170"/>
                    <a:pt x="4036" y="1103"/>
                  </a:cubicBezTo>
                  <a:cubicBezTo>
                    <a:pt x="4070" y="1069"/>
                    <a:pt x="4103" y="1036"/>
                    <a:pt x="4103" y="1003"/>
                  </a:cubicBezTo>
                  <a:cubicBezTo>
                    <a:pt x="4203" y="836"/>
                    <a:pt x="4237" y="636"/>
                    <a:pt x="4203" y="436"/>
                  </a:cubicBezTo>
                  <a:cubicBezTo>
                    <a:pt x="4103" y="436"/>
                    <a:pt x="4036" y="502"/>
                    <a:pt x="3970" y="569"/>
                  </a:cubicBezTo>
                  <a:lnTo>
                    <a:pt x="3903" y="602"/>
                  </a:lnTo>
                  <a:cubicBezTo>
                    <a:pt x="3870" y="669"/>
                    <a:pt x="3803" y="736"/>
                    <a:pt x="3736" y="769"/>
                  </a:cubicBezTo>
                  <a:cubicBezTo>
                    <a:pt x="3611" y="844"/>
                    <a:pt x="3448" y="882"/>
                    <a:pt x="3305" y="882"/>
                  </a:cubicBezTo>
                  <a:cubicBezTo>
                    <a:pt x="3257" y="882"/>
                    <a:pt x="3211" y="878"/>
                    <a:pt x="3169" y="869"/>
                  </a:cubicBezTo>
                  <a:cubicBezTo>
                    <a:pt x="3069" y="869"/>
                    <a:pt x="2969" y="803"/>
                    <a:pt x="2869" y="769"/>
                  </a:cubicBezTo>
                  <a:cubicBezTo>
                    <a:pt x="2902" y="736"/>
                    <a:pt x="2902" y="669"/>
                    <a:pt x="2869" y="636"/>
                  </a:cubicBezTo>
                  <a:cubicBezTo>
                    <a:pt x="2836" y="569"/>
                    <a:pt x="2769" y="536"/>
                    <a:pt x="2702" y="502"/>
                  </a:cubicBezTo>
                  <a:cubicBezTo>
                    <a:pt x="2669" y="469"/>
                    <a:pt x="2535" y="402"/>
                    <a:pt x="2435" y="336"/>
                  </a:cubicBezTo>
                  <a:cubicBezTo>
                    <a:pt x="2268" y="236"/>
                    <a:pt x="2068" y="202"/>
                    <a:pt x="1868" y="102"/>
                  </a:cubicBezTo>
                  <a:cubicBezTo>
                    <a:pt x="1804" y="37"/>
                    <a:pt x="1711" y="1"/>
                    <a:pt x="1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4715417" y="4499886"/>
              <a:ext cx="162779" cy="104041"/>
            </a:xfrm>
            <a:custGeom>
              <a:avLst/>
              <a:gdLst/>
              <a:ahLst/>
              <a:cxnLst/>
              <a:rect l="l" t="t" r="r" b="b"/>
              <a:pathLst>
                <a:path w="4204" h="2687" extrusionOk="0">
                  <a:moveTo>
                    <a:pt x="1623" y="0"/>
                  </a:moveTo>
                  <a:cubicBezTo>
                    <a:pt x="1570" y="0"/>
                    <a:pt x="1517" y="8"/>
                    <a:pt x="1468" y="20"/>
                  </a:cubicBezTo>
                  <a:cubicBezTo>
                    <a:pt x="1401" y="87"/>
                    <a:pt x="1335" y="154"/>
                    <a:pt x="1268" y="220"/>
                  </a:cubicBezTo>
                  <a:cubicBezTo>
                    <a:pt x="1235" y="254"/>
                    <a:pt x="1235" y="287"/>
                    <a:pt x="1201" y="320"/>
                  </a:cubicBezTo>
                  <a:cubicBezTo>
                    <a:pt x="1101" y="354"/>
                    <a:pt x="1034" y="387"/>
                    <a:pt x="968" y="420"/>
                  </a:cubicBezTo>
                  <a:cubicBezTo>
                    <a:pt x="768" y="487"/>
                    <a:pt x="601" y="587"/>
                    <a:pt x="434" y="721"/>
                  </a:cubicBezTo>
                  <a:cubicBezTo>
                    <a:pt x="267" y="821"/>
                    <a:pt x="134" y="954"/>
                    <a:pt x="34" y="1121"/>
                  </a:cubicBezTo>
                  <a:cubicBezTo>
                    <a:pt x="0" y="1188"/>
                    <a:pt x="0" y="1254"/>
                    <a:pt x="0" y="1321"/>
                  </a:cubicBezTo>
                  <a:cubicBezTo>
                    <a:pt x="34" y="1421"/>
                    <a:pt x="67" y="1488"/>
                    <a:pt x="134" y="1555"/>
                  </a:cubicBezTo>
                  <a:cubicBezTo>
                    <a:pt x="234" y="1721"/>
                    <a:pt x="334" y="1855"/>
                    <a:pt x="501" y="1921"/>
                  </a:cubicBezTo>
                  <a:cubicBezTo>
                    <a:pt x="668" y="1988"/>
                    <a:pt x="801" y="2022"/>
                    <a:pt x="968" y="2055"/>
                  </a:cubicBezTo>
                  <a:cubicBezTo>
                    <a:pt x="1168" y="2088"/>
                    <a:pt x="1368" y="2088"/>
                    <a:pt x="1568" y="2088"/>
                  </a:cubicBezTo>
                  <a:cubicBezTo>
                    <a:pt x="1602" y="2122"/>
                    <a:pt x="1635" y="2188"/>
                    <a:pt x="1668" y="2222"/>
                  </a:cubicBezTo>
                  <a:cubicBezTo>
                    <a:pt x="1702" y="2322"/>
                    <a:pt x="1735" y="2422"/>
                    <a:pt x="1802" y="2489"/>
                  </a:cubicBezTo>
                  <a:cubicBezTo>
                    <a:pt x="1874" y="2561"/>
                    <a:pt x="1982" y="2686"/>
                    <a:pt x="2086" y="2686"/>
                  </a:cubicBezTo>
                  <a:cubicBezTo>
                    <a:pt x="2126" y="2686"/>
                    <a:pt x="2165" y="2668"/>
                    <a:pt x="2202" y="2622"/>
                  </a:cubicBezTo>
                  <a:cubicBezTo>
                    <a:pt x="2235" y="2555"/>
                    <a:pt x="2269" y="2489"/>
                    <a:pt x="2302" y="2422"/>
                  </a:cubicBezTo>
                  <a:cubicBezTo>
                    <a:pt x="2302" y="2355"/>
                    <a:pt x="2335" y="2288"/>
                    <a:pt x="2402" y="2255"/>
                  </a:cubicBezTo>
                  <a:cubicBezTo>
                    <a:pt x="2435" y="2255"/>
                    <a:pt x="2469" y="2222"/>
                    <a:pt x="2469" y="2188"/>
                  </a:cubicBezTo>
                  <a:cubicBezTo>
                    <a:pt x="2502" y="2155"/>
                    <a:pt x="2435" y="2122"/>
                    <a:pt x="2402" y="2088"/>
                  </a:cubicBezTo>
                  <a:cubicBezTo>
                    <a:pt x="2335" y="2055"/>
                    <a:pt x="2302" y="2055"/>
                    <a:pt x="2235" y="2022"/>
                  </a:cubicBezTo>
                  <a:cubicBezTo>
                    <a:pt x="2302" y="2022"/>
                    <a:pt x="2369" y="1988"/>
                    <a:pt x="2435" y="1988"/>
                  </a:cubicBezTo>
                  <a:cubicBezTo>
                    <a:pt x="2536" y="1955"/>
                    <a:pt x="2602" y="1888"/>
                    <a:pt x="2702" y="1855"/>
                  </a:cubicBezTo>
                  <a:cubicBezTo>
                    <a:pt x="2869" y="1721"/>
                    <a:pt x="3069" y="1621"/>
                    <a:pt x="3269" y="1588"/>
                  </a:cubicBezTo>
                  <a:cubicBezTo>
                    <a:pt x="3325" y="1569"/>
                    <a:pt x="3381" y="1561"/>
                    <a:pt x="3436" y="1561"/>
                  </a:cubicBezTo>
                  <a:cubicBezTo>
                    <a:pt x="3579" y="1561"/>
                    <a:pt x="3716" y="1616"/>
                    <a:pt x="3836" y="1688"/>
                  </a:cubicBezTo>
                  <a:cubicBezTo>
                    <a:pt x="3903" y="1721"/>
                    <a:pt x="3970" y="1788"/>
                    <a:pt x="4037" y="1855"/>
                  </a:cubicBezTo>
                  <a:cubicBezTo>
                    <a:pt x="4070" y="1888"/>
                    <a:pt x="4103" y="1955"/>
                    <a:pt x="4170" y="1955"/>
                  </a:cubicBezTo>
                  <a:cubicBezTo>
                    <a:pt x="4203" y="1921"/>
                    <a:pt x="4203" y="1821"/>
                    <a:pt x="4203" y="1788"/>
                  </a:cubicBezTo>
                  <a:cubicBezTo>
                    <a:pt x="4203" y="1688"/>
                    <a:pt x="4170" y="1588"/>
                    <a:pt x="4137" y="1488"/>
                  </a:cubicBezTo>
                  <a:cubicBezTo>
                    <a:pt x="4103" y="1388"/>
                    <a:pt x="4037" y="1321"/>
                    <a:pt x="4003" y="1288"/>
                  </a:cubicBezTo>
                  <a:cubicBezTo>
                    <a:pt x="3937" y="1188"/>
                    <a:pt x="3937" y="1154"/>
                    <a:pt x="4003" y="1088"/>
                  </a:cubicBezTo>
                  <a:cubicBezTo>
                    <a:pt x="4170" y="921"/>
                    <a:pt x="4203" y="654"/>
                    <a:pt x="4170" y="420"/>
                  </a:cubicBezTo>
                  <a:cubicBezTo>
                    <a:pt x="4070" y="420"/>
                    <a:pt x="3970" y="454"/>
                    <a:pt x="3937" y="520"/>
                  </a:cubicBezTo>
                  <a:lnTo>
                    <a:pt x="3870" y="587"/>
                  </a:lnTo>
                  <a:cubicBezTo>
                    <a:pt x="3803" y="621"/>
                    <a:pt x="3770" y="687"/>
                    <a:pt x="3703" y="721"/>
                  </a:cubicBezTo>
                  <a:cubicBezTo>
                    <a:pt x="3550" y="823"/>
                    <a:pt x="3397" y="866"/>
                    <a:pt x="3244" y="866"/>
                  </a:cubicBezTo>
                  <a:cubicBezTo>
                    <a:pt x="3197" y="866"/>
                    <a:pt x="3150" y="862"/>
                    <a:pt x="3103" y="854"/>
                  </a:cubicBezTo>
                  <a:cubicBezTo>
                    <a:pt x="3003" y="821"/>
                    <a:pt x="2902" y="787"/>
                    <a:pt x="2836" y="721"/>
                  </a:cubicBezTo>
                  <a:cubicBezTo>
                    <a:pt x="2869" y="721"/>
                    <a:pt x="2869" y="654"/>
                    <a:pt x="2869" y="621"/>
                  </a:cubicBezTo>
                  <a:cubicBezTo>
                    <a:pt x="2836" y="554"/>
                    <a:pt x="2769" y="520"/>
                    <a:pt x="2702" y="487"/>
                  </a:cubicBezTo>
                  <a:cubicBezTo>
                    <a:pt x="2669" y="487"/>
                    <a:pt x="2536" y="387"/>
                    <a:pt x="2435" y="354"/>
                  </a:cubicBezTo>
                  <a:cubicBezTo>
                    <a:pt x="2269" y="220"/>
                    <a:pt x="2069" y="187"/>
                    <a:pt x="1868" y="87"/>
                  </a:cubicBezTo>
                  <a:cubicBezTo>
                    <a:pt x="1805" y="23"/>
                    <a:pt x="1715" y="0"/>
                    <a:pt x="16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5624298" y="4337514"/>
              <a:ext cx="162779" cy="104118"/>
            </a:xfrm>
            <a:custGeom>
              <a:avLst/>
              <a:gdLst/>
              <a:ahLst/>
              <a:cxnLst/>
              <a:rect l="l" t="t" r="r" b="b"/>
              <a:pathLst>
                <a:path w="4204" h="2689" extrusionOk="0">
                  <a:moveTo>
                    <a:pt x="1632" y="1"/>
                  </a:moveTo>
                  <a:cubicBezTo>
                    <a:pt x="1575" y="1"/>
                    <a:pt x="1519" y="12"/>
                    <a:pt x="1468" y="37"/>
                  </a:cubicBezTo>
                  <a:cubicBezTo>
                    <a:pt x="1401" y="70"/>
                    <a:pt x="1334" y="137"/>
                    <a:pt x="1268" y="204"/>
                  </a:cubicBezTo>
                  <a:cubicBezTo>
                    <a:pt x="1234" y="237"/>
                    <a:pt x="1234" y="304"/>
                    <a:pt x="1201" y="337"/>
                  </a:cubicBezTo>
                  <a:cubicBezTo>
                    <a:pt x="1134" y="337"/>
                    <a:pt x="1034" y="371"/>
                    <a:pt x="968" y="404"/>
                  </a:cubicBezTo>
                  <a:cubicBezTo>
                    <a:pt x="767" y="471"/>
                    <a:pt x="601" y="571"/>
                    <a:pt x="434" y="704"/>
                  </a:cubicBezTo>
                  <a:cubicBezTo>
                    <a:pt x="267" y="804"/>
                    <a:pt x="134" y="971"/>
                    <a:pt x="34" y="1138"/>
                  </a:cubicBezTo>
                  <a:cubicBezTo>
                    <a:pt x="0" y="1205"/>
                    <a:pt x="0" y="1271"/>
                    <a:pt x="0" y="1338"/>
                  </a:cubicBezTo>
                  <a:cubicBezTo>
                    <a:pt x="34" y="1405"/>
                    <a:pt x="67" y="1471"/>
                    <a:pt x="134" y="1538"/>
                  </a:cubicBezTo>
                  <a:cubicBezTo>
                    <a:pt x="234" y="1705"/>
                    <a:pt x="367" y="1838"/>
                    <a:pt x="501" y="1938"/>
                  </a:cubicBezTo>
                  <a:cubicBezTo>
                    <a:pt x="667" y="2005"/>
                    <a:pt x="834" y="2039"/>
                    <a:pt x="968" y="2039"/>
                  </a:cubicBezTo>
                  <a:cubicBezTo>
                    <a:pt x="1168" y="2072"/>
                    <a:pt x="1368" y="2105"/>
                    <a:pt x="1568" y="2105"/>
                  </a:cubicBezTo>
                  <a:cubicBezTo>
                    <a:pt x="1601" y="2139"/>
                    <a:pt x="1635" y="2172"/>
                    <a:pt x="1668" y="2239"/>
                  </a:cubicBezTo>
                  <a:cubicBezTo>
                    <a:pt x="1701" y="2305"/>
                    <a:pt x="1735" y="2405"/>
                    <a:pt x="1801" y="2506"/>
                  </a:cubicBezTo>
                  <a:cubicBezTo>
                    <a:pt x="1875" y="2579"/>
                    <a:pt x="1985" y="2689"/>
                    <a:pt x="2090" y="2689"/>
                  </a:cubicBezTo>
                  <a:cubicBezTo>
                    <a:pt x="2129" y="2689"/>
                    <a:pt x="2166" y="2674"/>
                    <a:pt x="2202" y="2639"/>
                  </a:cubicBezTo>
                  <a:cubicBezTo>
                    <a:pt x="2235" y="2572"/>
                    <a:pt x="2268" y="2506"/>
                    <a:pt x="2302" y="2405"/>
                  </a:cubicBezTo>
                  <a:cubicBezTo>
                    <a:pt x="2302" y="2339"/>
                    <a:pt x="2335" y="2305"/>
                    <a:pt x="2402" y="2272"/>
                  </a:cubicBezTo>
                  <a:cubicBezTo>
                    <a:pt x="2435" y="2239"/>
                    <a:pt x="2469" y="2205"/>
                    <a:pt x="2469" y="2205"/>
                  </a:cubicBezTo>
                  <a:cubicBezTo>
                    <a:pt x="2502" y="2172"/>
                    <a:pt x="2435" y="2105"/>
                    <a:pt x="2402" y="2072"/>
                  </a:cubicBezTo>
                  <a:cubicBezTo>
                    <a:pt x="2335" y="2072"/>
                    <a:pt x="2302" y="2039"/>
                    <a:pt x="2235" y="2005"/>
                  </a:cubicBezTo>
                  <a:cubicBezTo>
                    <a:pt x="2302" y="2005"/>
                    <a:pt x="2369" y="2005"/>
                    <a:pt x="2469" y="1972"/>
                  </a:cubicBezTo>
                  <a:cubicBezTo>
                    <a:pt x="2535" y="1938"/>
                    <a:pt x="2635" y="1905"/>
                    <a:pt x="2702" y="1838"/>
                  </a:cubicBezTo>
                  <a:cubicBezTo>
                    <a:pt x="2869" y="1738"/>
                    <a:pt x="3069" y="1638"/>
                    <a:pt x="3269" y="1572"/>
                  </a:cubicBezTo>
                  <a:cubicBezTo>
                    <a:pt x="3311" y="1563"/>
                    <a:pt x="3355" y="1559"/>
                    <a:pt x="3399" y="1559"/>
                  </a:cubicBezTo>
                  <a:cubicBezTo>
                    <a:pt x="3534" y="1559"/>
                    <a:pt x="3678" y="1597"/>
                    <a:pt x="3803" y="1672"/>
                  </a:cubicBezTo>
                  <a:cubicBezTo>
                    <a:pt x="3870" y="1705"/>
                    <a:pt x="3936" y="1772"/>
                    <a:pt x="4003" y="1838"/>
                  </a:cubicBezTo>
                  <a:cubicBezTo>
                    <a:pt x="4003" y="1872"/>
                    <a:pt x="4070" y="1938"/>
                    <a:pt x="4103" y="1938"/>
                  </a:cubicBezTo>
                  <a:cubicBezTo>
                    <a:pt x="4170" y="1905"/>
                    <a:pt x="4170" y="1805"/>
                    <a:pt x="4170" y="1772"/>
                  </a:cubicBezTo>
                  <a:cubicBezTo>
                    <a:pt x="4170" y="1672"/>
                    <a:pt x="4170" y="1572"/>
                    <a:pt x="4136" y="1471"/>
                  </a:cubicBezTo>
                  <a:cubicBezTo>
                    <a:pt x="4103" y="1371"/>
                    <a:pt x="4070" y="1305"/>
                    <a:pt x="4003" y="1271"/>
                  </a:cubicBezTo>
                  <a:cubicBezTo>
                    <a:pt x="3970" y="1205"/>
                    <a:pt x="3970" y="1138"/>
                    <a:pt x="4003" y="1071"/>
                  </a:cubicBezTo>
                  <a:cubicBezTo>
                    <a:pt x="4036" y="1038"/>
                    <a:pt x="4070" y="1004"/>
                    <a:pt x="4103" y="971"/>
                  </a:cubicBezTo>
                  <a:cubicBezTo>
                    <a:pt x="4170" y="804"/>
                    <a:pt x="4203" y="604"/>
                    <a:pt x="4170" y="404"/>
                  </a:cubicBezTo>
                  <a:cubicBezTo>
                    <a:pt x="4070" y="404"/>
                    <a:pt x="4003" y="471"/>
                    <a:pt x="3936" y="537"/>
                  </a:cubicBezTo>
                  <a:lnTo>
                    <a:pt x="3870" y="571"/>
                  </a:lnTo>
                  <a:cubicBezTo>
                    <a:pt x="3836" y="638"/>
                    <a:pt x="3770" y="671"/>
                    <a:pt x="3703" y="738"/>
                  </a:cubicBezTo>
                  <a:cubicBezTo>
                    <a:pt x="3578" y="813"/>
                    <a:pt x="3434" y="850"/>
                    <a:pt x="3285" y="850"/>
                  </a:cubicBezTo>
                  <a:cubicBezTo>
                    <a:pt x="3236" y="850"/>
                    <a:pt x="3186" y="846"/>
                    <a:pt x="3136" y="838"/>
                  </a:cubicBezTo>
                  <a:cubicBezTo>
                    <a:pt x="3036" y="838"/>
                    <a:pt x="2936" y="771"/>
                    <a:pt x="2836" y="738"/>
                  </a:cubicBezTo>
                  <a:cubicBezTo>
                    <a:pt x="2869" y="704"/>
                    <a:pt x="2902" y="671"/>
                    <a:pt x="2869" y="638"/>
                  </a:cubicBezTo>
                  <a:cubicBezTo>
                    <a:pt x="2836" y="571"/>
                    <a:pt x="2769" y="537"/>
                    <a:pt x="2735" y="504"/>
                  </a:cubicBezTo>
                  <a:cubicBezTo>
                    <a:pt x="2669" y="471"/>
                    <a:pt x="2535" y="404"/>
                    <a:pt x="2435" y="337"/>
                  </a:cubicBezTo>
                  <a:cubicBezTo>
                    <a:pt x="2268" y="237"/>
                    <a:pt x="2068" y="171"/>
                    <a:pt x="1902" y="70"/>
                  </a:cubicBezTo>
                  <a:cubicBezTo>
                    <a:pt x="1819" y="29"/>
                    <a:pt x="1724" y="1"/>
                    <a:pt x="16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5286790" y="3665558"/>
              <a:ext cx="165373" cy="103344"/>
            </a:xfrm>
            <a:custGeom>
              <a:avLst/>
              <a:gdLst/>
              <a:ahLst/>
              <a:cxnLst/>
              <a:rect l="l" t="t" r="r" b="b"/>
              <a:pathLst>
                <a:path w="4271" h="2669" extrusionOk="0">
                  <a:moveTo>
                    <a:pt x="1552" y="1"/>
                  </a:moveTo>
                  <a:cubicBezTo>
                    <a:pt x="1477" y="1"/>
                    <a:pt x="1401" y="17"/>
                    <a:pt x="1335" y="51"/>
                  </a:cubicBezTo>
                  <a:cubicBezTo>
                    <a:pt x="1268" y="117"/>
                    <a:pt x="1201" y="184"/>
                    <a:pt x="1168" y="251"/>
                  </a:cubicBezTo>
                  <a:cubicBezTo>
                    <a:pt x="1135" y="318"/>
                    <a:pt x="1101" y="351"/>
                    <a:pt x="1101" y="384"/>
                  </a:cubicBezTo>
                  <a:cubicBezTo>
                    <a:pt x="1001" y="418"/>
                    <a:pt x="934" y="451"/>
                    <a:pt x="868" y="484"/>
                  </a:cubicBezTo>
                  <a:cubicBezTo>
                    <a:pt x="668" y="584"/>
                    <a:pt x="501" y="685"/>
                    <a:pt x="367" y="818"/>
                  </a:cubicBezTo>
                  <a:cubicBezTo>
                    <a:pt x="201" y="951"/>
                    <a:pt x="101" y="1118"/>
                    <a:pt x="0" y="1285"/>
                  </a:cubicBezTo>
                  <a:cubicBezTo>
                    <a:pt x="0" y="1352"/>
                    <a:pt x="0" y="1418"/>
                    <a:pt x="0" y="1485"/>
                  </a:cubicBezTo>
                  <a:cubicBezTo>
                    <a:pt x="34" y="1552"/>
                    <a:pt x="101" y="1619"/>
                    <a:pt x="134" y="1685"/>
                  </a:cubicBezTo>
                  <a:cubicBezTo>
                    <a:pt x="267" y="1852"/>
                    <a:pt x="401" y="1952"/>
                    <a:pt x="568" y="2019"/>
                  </a:cubicBezTo>
                  <a:cubicBezTo>
                    <a:pt x="701" y="2086"/>
                    <a:pt x="868" y="2119"/>
                    <a:pt x="1035" y="2119"/>
                  </a:cubicBezTo>
                  <a:lnTo>
                    <a:pt x="1635" y="2119"/>
                  </a:lnTo>
                  <a:cubicBezTo>
                    <a:pt x="1668" y="2152"/>
                    <a:pt x="1702" y="2186"/>
                    <a:pt x="1735" y="2252"/>
                  </a:cubicBezTo>
                  <a:cubicBezTo>
                    <a:pt x="1768" y="2319"/>
                    <a:pt x="1835" y="2419"/>
                    <a:pt x="1902" y="2486"/>
                  </a:cubicBezTo>
                  <a:cubicBezTo>
                    <a:pt x="1975" y="2559"/>
                    <a:pt x="2103" y="2669"/>
                    <a:pt x="2218" y="2669"/>
                  </a:cubicBezTo>
                  <a:cubicBezTo>
                    <a:pt x="2260" y="2669"/>
                    <a:pt x="2300" y="2655"/>
                    <a:pt x="2335" y="2619"/>
                  </a:cubicBezTo>
                  <a:cubicBezTo>
                    <a:pt x="2369" y="2519"/>
                    <a:pt x="2369" y="2452"/>
                    <a:pt x="2402" y="2386"/>
                  </a:cubicBezTo>
                  <a:cubicBezTo>
                    <a:pt x="2402" y="2319"/>
                    <a:pt x="2436" y="2252"/>
                    <a:pt x="2502" y="2219"/>
                  </a:cubicBezTo>
                  <a:cubicBezTo>
                    <a:pt x="2502" y="2186"/>
                    <a:pt x="2536" y="2152"/>
                    <a:pt x="2569" y="2152"/>
                  </a:cubicBezTo>
                  <a:cubicBezTo>
                    <a:pt x="2569" y="2086"/>
                    <a:pt x="2502" y="2052"/>
                    <a:pt x="2469" y="2052"/>
                  </a:cubicBezTo>
                  <a:cubicBezTo>
                    <a:pt x="2436" y="2019"/>
                    <a:pt x="2369" y="2019"/>
                    <a:pt x="2302" y="1985"/>
                  </a:cubicBezTo>
                  <a:cubicBezTo>
                    <a:pt x="2369" y="1952"/>
                    <a:pt x="2436" y="1952"/>
                    <a:pt x="2502" y="1919"/>
                  </a:cubicBezTo>
                  <a:cubicBezTo>
                    <a:pt x="2602" y="1885"/>
                    <a:pt x="2669" y="1852"/>
                    <a:pt x="2736" y="1785"/>
                  </a:cubicBezTo>
                  <a:cubicBezTo>
                    <a:pt x="2903" y="1652"/>
                    <a:pt x="3103" y="1518"/>
                    <a:pt x="3303" y="1452"/>
                  </a:cubicBezTo>
                  <a:cubicBezTo>
                    <a:pt x="3374" y="1428"/>
                    <a:pt x="3445" y="1417"/>
                    <a:pt x="3514" y="1417"/>
                  </a:cubicBezTo>
                  <a:cubicBezTo>
                    <a:pt x="3641" y="1417"/>
                    <a:pt x="3762" y="1454"/>
                    <a:pt x="3870" y="1518"/>
                  </a:cubicBezTo>
                  <a:cubicBezTo>
                    <a:pt x="3937" y="1552"/>
                    <a:pt x="4037" y="1619"/>
                    <a:pt x="4103" y="1685"/>
                  </a:cubicBezTo>
                  <a:cubicBezTo>
                    <a:pt x="4103" y="1712"/>
                    <a:pt x="4147" y="1761"/>
                    <a:pt x="4199" y="1761"/>
                  </a:cubicBezTo>
                  <a:cubicBezTo>
                    <a:pt x="4211" y="1761"/>
                    <a:pt x="4224" y="1758"/>
                    <a:pt x="4237" y="1752"/>
                  </a:cubicBezTo>
                  <a:cubicBezTo>
                    <a:pt x="4270" y="1719"/>
                    <a:pt x="4270" y="1619"/>
                    <a:pt x="4270" y="1585"/>
                  </a:cubicBezTo>
                  <a:cubicBezTo>
                    <a:pt x="4237" y="1452"/>
                    <a:pt x="4170" y="1352"/>
                    <a:pt x="4103" y="1252"/>
                  </a:cubicBezTo>
                  <a:cubicBezTo>
                    <a:pt x="4070" y="1185"/>
                    <a:pt x="4037" y="1118"/>
                    <a:pt x="3970" y="1051"/>
                  </a:cubicBezTo>
                  <a:cubicBezTo>
                    <a:pt x="3903" y="1018"/>
                    <a:pt x="3903" y="918"/>
                    <a:pt x="3937" y="885"/>
                  </a:cubicBezTo>
                  <a:cubicBezTo>
                    <a:pt x="3970" y="851"/>
                    <a:pt x="4003" y="785"/>
                    <a:pt x="4003" y="751"/>
                  </a:cubicBezTo>
                  <a:cubicBezTo>
                    <a:pt x="4070" y="584"/>
                    <a:pt x="4070" y="384"/>
                    <a:pt x="4037" y="184"/>
                  </a:cubicBezTo>
                  <a:lnTo>
                    <a:pt x="4037" y="184"/>
                  </a:lnTo>
                  <a:cubicBezTo>
                    <a:pt x="3970" y="218"/>
                    <a:pt x="3870" y="251"/>
                    <a:pt x="3837" y="351"/>
                  </a:cubicBezTo>
                  <a:lnTo>
                    <a:pt x="3770" y="384"/>
                  </a:lnTo>
                  <a:cubicBezTo>
                    <a:pt x="3736" y="451"/>
                    <a:pt x="3670" y="518"/>
                    <a:pt x="3603" y="551"/>
                  </a:cubicBezTo>
                  <a:cubicBezTo>
                    <a:pt x="3465" y="662"/>
                    <a:pt x="3304" y="726"/>
                    <a:pt x="3139" y="726"/>
                  </a:cubicBezTo>
                  <a:cubicBezTo>
                    <a:pt x="3105" y="726"/>
                    <a:pt x="3070" y="724"/>
                    <a:pt x="3036" y="718"/>
                  </a:cubicBezTo>
                  <a:cubicBezTo>
                    <a:pt x="2936" y="718"/>
                    <a:pt x="2836" y="685"/>
                    <a:pt x="2769" y="618"/>
                  </a:cubicBezTo>
                  <a:cubicBezTo>
                    <a:pt x="2802" y="618"/>
                    <a:pt x="2802" y="551"/>
                    <a:pt x="2769" y="518"/>
                  </a:cubicBezTo>
                  <a:cubicBezTo>
                    <a:pt x="2736" y="451"/>
                    <a:pt x="2669" y="418"/>
                    <a:pt x="2636" y="418"/>
                  </a:cubicBezTo>
                  <a:cubicBezTo>
                    <a:pt x="2536" y="384"/>
                    <a:pt x="2436" y="318"/>
                    <a:pt x="2335" y="284"/>
                  </a:cubicBezTo>
                  <a:cubicBezTo>
                    <a:pt x="2135" y="184"/>
                    <a:pt x="1935" y="151"/>
                    <a:pt x="1768" y="51"/>
                  </a:cubicBezTo>
                  <a:cubicBezTo>
                    <a:pt x="1702" y="17"/>
                    <a:pt x="1627" y="1"/>
                    <a:pt x="1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4489987" y="3616574"/>
              <a:ext cx="165373" cy="103344"/>
            </a:xfrm>
            <a:custGeom>
              <a:avLst/>
              <a:gdLst/>
              <a:ahLst/>
              <a:cxnLst/>
              <a:rect l="l" t="t" r="r" b="b"/>
              <a:pathLst>
                <a:path w="4271" h="2669" extrusionOk="0">
                  <a:moveTo>
                    <a:pt x="1552" y="1"/>
                  </a:moveTo>
                  <a:cubicBezTo>
                    <a:pt x="1477" y="1"/>
                    <a:pt x="1402" y="17"/>
                    <a:pt x="1335" y="51"/>
                  </a:cubicBezTo>
                  <a:cubicBezTo>
                    <a:pt x="1268" y="117"/>
                    <a:pt x="1202" y="184"/>
                    <a:pt x="1168" y="251"/>
                  </a:cubicBezTo>
                  <a:cubicBezTo>
                    <a:pt x="1135" y="284"/>
                    <a:pt x="1135" y="351"/>
                    <a:pt x="1101" y="384"/>
                  </a:cubicBezTo>
                  <a:cubicBezTo>
                    <a:pt x="1035" y="418"/>
                    <a:pt x="935" y="451"/>
                    <a:pt x="868" y="484"/>
                  </a:cubicBezTo>
                  <a:cubicBezTo>
                    <a:pt x="701" y="585"/>
                    <a:pt x="501" y="685"/>
                    <a:pt x="368" y="818"/>
                  </a:cubicBezTo>
                  <a:cubicBezTo>
                    <a:pt x="234" y="951"/>
                    <a:pt x="101" y="1085"/>
                    <a:pt x="34" y="1285"/>
                  </a:cubicBezTo>
                  <a:cubicBezTo>
                    <a:pt x="1" y="1352"/>
                    <a:pt x="1" y="1418"/>
                    <a:pt x="34" y="1485"/>
                  </a:cubicBezTo>
                  <a:cubicBezTo>
                    <a:pt x="67" y="1552"/>
                    <a:pt x="101" y="1619"/>
                    <a:pt x="167" y="1685"/>
                  </a:cubicBezTo>
                  <a:cubicBezTo>
                    <a:pt x="268" y="1819"/>
                    <a:pt x="401" y="1952"/>
                    <a:pt x="568" y="2019"/>
                  </a:cubicBezTo>
                  <a:cubicBezTo>
                    <a:pt x="735" y="2086"/>
                    <a:pt x="901" y="2119"/>
                    <a:pt x="1068" y="2119"/>
                  </a:cubicBezTo>
                  <a:lnTo>
                    <a:pt x="1669" y="2119"/>
                  </a:lnTo>
                  <a:cubicBezTo>
                    <a:pt x="1702" y="2152"/>
                    <a:pt x="1702" y="2186"/>
                    <a:pt x="1735" y="2252"/>
                  </a:cubicBezTo>
                  <a:cubicBezTo>
                    <a:pt x="1802" y="2319"/>
                    <a:pt x="1869" y="2419"/>
                    <a:pt x="1935" y="2486"/>
                  </a:cubicBezTo>
                  <a:cubicBezTo>
                    <a:pt x="1984" y="2559"/>
                    <a:pt x="2105" y="2669"/>
                    <a:pt x="2206" y="2669"/>
                  </a:cubicBezTo>
                  <a:cubicBezTo>
                    <a:pt x="2242" y="2669"/>
                    <a:pt x="2276" y="2655"/>
                    <a:pt x="2302" y="2619"/>
                  </a:cubicBezTo>
                  <a:cubicBezTo>
                    <a:pt x="2369" y="2519"/>
                    <a:pt x="2402" y="2453"/>
                    <a:pt x="2402" y="2386"/>
                  </a:cubicBezTo>
                  <a:cubicBezTo>
                    <a:pt x="2402" y="2319"/>
                    <a:pt x="2436" y="2252"/>
                    <a:pt x="2469" y="2219"/>
                  </a:cubicBezTo>
                  <a:cubicBezTo>
                    <a:pt x="2502" y="2186"/>
                    <a:pt x="2536" y="2152"/>
                    <a:pt x="2569" y="2119"/>
                  </a:cubicBezTo>
                  <a:cubicBezTo>
                    <a:pt x="2569" y="2086"/>
                    <a:pt x="2502" y="2052"/>
                    <a:pt x="2469" y="2019"/>
                  </a:cubicBezTo>
                  <a:cubicBezTo>
                    <a:pt x="2402" y="2019"/>
                    <a:pt x="2369" y="2019"/>
                    <a:pt x="2302" y="1986"/>
                  </a:cubicBezTo>
                  <a:cubicBezTo>
                    <a:pt x="2369" y="1952"/>
                    <a:pt x="2436" y="1952"/>
                    <a:pt x="2502" y="1919"/>
                  </a:cubicBezTo>
                  <a:cubicBezTo>
                    <a:pt x="2603" y="1885"/>
                    <a:pt x="2669" y="1819"/>
                    <a:pt x="2736" y="1785"/>
                  </a:cubicBezTo>
                  <a:cubicBezTo>
                    <a:pt x="2903" y="1652"/>
                    <a:pt x="3103" y="1519"/>
                    <a:pt x="3303" y="1452"/>
                  </a:cubicBezTo>
                  <a:cubicBezTo>
                    <a:pt x="3374" y="1428"/>
                    <a:pt x="3445" y="1417"/>
                    <a:pt x="3514" y="1417"/>
                  </a:cubicBezTo>
                  <a:cubicBezTo>
                    <a:pt x="3641" y="1417"/>
                    <a:pt x="3762" y="1454"/>
                    <a:pt x="3870" y="1519"/>
                  </a:cubicBezTo>
                  <a:cubicBezTo>
                    <a:pt x="3937" y="1552"/>
                    <a:pt x="4037" y="1619"/>
                    <a:pt x="4104" y="1685"/>
                  </a:cubicBezTo>
                  <a:cubicBezTo>
                    <a:pt x="4104" y="1712"/>
                    <a:pt x="4147" y="1761"/>
                    <a:pt x="4182" y="1761"/>
                  </a:cubicBezTo>
                  <a:cubicBezTo>
                    <a:pt x="4190" y="1761"/>
                    <a:pt x="4197" y="1758"/>
                    <a:pt x="4204" y="1752"/>
                  </a:cubicBezTo>
                  <a:cubicBezTo>
                    <a:pt x="4270" y="1719"/>
                    <a:pt x="4237" y="1619"/>
                    <a:pt x="4237" y="1585"/>
                  </a:cubicBezTo>
                  <a:cubicBezTo>
                    <a:pt x="4237" y="1452"/>
                    <a:pt x="4170" y="1352"/>
                    <a:pt x="4137" y="1252"/>
                  </a:cubicBezTo>
                  <a:cubicBezTo>
                    <a:pt x="4070" y="1185"/>
                    <a:pt x="4037" y="1118"/>
                    <a:pt x="3970" y="1052"/>
                  </a:cubicBezTo>
                  <a:cubicBezTo>
                    <a:pt x="3937" y="985"/>
                    <a:pt x="3903" y="951"/>
                    <a:pt x="3970" y="885"/>
                  </a:cubicBezTo>
                  <a:cubicBezTo>
                    <a:pt x="3970" y="851"/>
                    <a:pt x="4004" y="785"/>
                    <a:pt x="4037" y="751"/>
                  </a:cubicBezTo>
                  <a:cubicBezTo>
                    <a:pt x="4070" y="585"/>
                    <a:pt x="4104" y="384"/>
                    <a:pt x="4070" y="218"/>
                  </a:cubicBezTo>
                  <a:cubicBezTo>
                    <a:pt x="3970" y="218"/>
                    <a:pt x="3903" y="251"/>
                    <a:pt x="3837" y="351"/>
                  </a:cubicBezTo>
                  <a:lnTo>
                    <a:pt x="3803" y="384"/>
                  </a:lnTo>
                  <a:cubicBezTo>
                    <a:pt x="3737" y="451"/>
                    <a:pt x="3670" y="518"/>
                    <a:pt x="3637" y="551"/>
                  </a:cubicBezTo>
                  <a:cubicBezTo>
                    <a:pt x="3498" y="662"/>
                    <a:pt x="3337" y="726"/>
                    <a:pt x="3172" y="726"/>
                  </a:cubicBezTo>
                  <a:cubicBezTo>
                    <a:pt x="3138" y="726"/>
                    <a:pt x="3104" y="724"/>
                    <a:pt x="3070" y="718"/>
                  </a:cubicBezTo>
                  <a:cubicBezTo>
                    <a:pt x="2969" y="718"/>
                    <a:pt x="2869" y="685"/>
                    <a:pt x="2769" y="618"/>
                  </a:cubicBezTo>
                  <a:cubicBezTo>
                    <a:pt x="2803" y="618"/>
                    <a:pt x="2803" y="551"/>
                    <a:pt x="2803" y="518"/>
                  </a:cubicBezTo>
                  <a:cubicBezTo>
                    <a:pt x="2769" y="451"/>
                    <a:pt x="2703" y="418"/>
                    <a:pt x="2636" y="418"/>
                  </a:cubicBezTo>
                  <a:cubicBezTo>
                    <a:pt x="2536" y="384"/>
                    <a:pt x="2436" y="318"/>
                    <a:pt x="2336" y="284"/>
                  </a:cubicBezTo>
                  <a:cubicBezTo>
                    <a:pt x="2169" y="184"/>
                    <a:pt x="1969" y="151"/>
                    <a:pt x="1769" y="51"/>
                  </a:cubicBezTo>
                  <a:cubicBezTo>
                    <a:pt x="1702" y="17"/>
                    <a:pt x="1627" y="1"/>
                    <a:pt x="1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7274348" y="3946713"/>
              <a:ext cx="165373" cy="103382"/>
            </a:xfrm>
            <a:custGeom>
              <a:avLst/>
              <a:gdLst/>
              <a:ahLst/>
              <a:cxnLst/>
              <a:rect l="l" t="t" r="r" b="b"/>
              <a:pathLst>
                <a:path w="4271" h="2670" extrusionOk="0">
                  <a:moveTo>
                    <a:pt x="1585" y="1"/>
                  </a:moveTo>
                  <a:cubicBezTo>
                    <a:pt x="1510" y="1"/>
                    <a:pt x="1435" y="18"/>
                    <a:pt x="1369" y="51"/>
                  </a:cubicBezTo>
                  <a:cubicBezTo>
                    <a:pt x="1302" y="118"/>
                    <a:pt x="1235" y="184"/>
                    <a:pt x="1202" y="285"/>
                  </a:cubicBezTo>
                  <a:cubicBezTo>
                    <a:pt x="1168" y="318"/>
                    <a:pt x="1135" y="351"/>
                    <a:pt x="1135" y="385"/>
                  </a:cubicBezTo>
                  <a:cubicBezTo>
                    <a:pt x="1035" y="418"/>
                    <a:pt x="968" y="451"/>
                    <a:pt x="902" y="485"/>
                  </a:cubicBezTo>
                  <a:cubicBezTo>
                    <a:pt x="701" y="585"/>
                    <a:pt x="535" y="685"/>
                    <a:pt x="401" y="818"/>
                  </a:cubicBezTo>
                  <a:cubicBezTo>
                    <a:pt x="234" y="952"/>
                    <a:pt x="134" y="1118"/>
                    <a:pt x="34" y="1285"/>
                  </a:cubicBezTo>
                  <a:cubicBezTo>
                    <a:pt x="1" y="1352"/>
                    <a:pt x="1" y="1419"/>
                    <a:pt x="34" y="1485"/>
                  </a:cubicBezTo>
                  <a:cubicBezTo>
                    <a:pt x="68" y="1552"/>
                    <a:pt x="101" y="1619"/>
                    <a:pt x="168" y="1686"/>
                  </a:cubicBezTo>
                  <a:cubicBezTo>
                    <a:pt x="268" y="1852"/>
                    <a:pt x="401" y="1952"/>
                    <a:pt x="568" y="2019"/>
                  </a:cubicBezTo>
                  <a:cubicBezTo>
                    <a:pt x="735" y="2086"/>
                    <a:pt x="902" y="2119"/>
                    <a:pt x="1068" y="2119"/>
                  </a:cubicBezTo>
                  <a:lnTo>
                    <a:pt x="1669" y="2119"/>
                  </a:lnTo>
                  <a:cubicBezTo>
                    <a:pt x="1702" y="2153"/>
                    <a:pt x="1702" y="2186"/>
                    <a:pt x="1736" y="2253"/>
                  </a:cubicBezTo>
                  <a:cubicBezTo>
                    <a:pt x="1802" y="2353"/>
                    <a:pt x="1836" y="2419"/>
                    <a:pt x="1936" y="2519"/>
                  </a:cubicBezTo>
                  <a:cubicBezTo>
                    <a:pt x="1984" y="2568"/>
                    <a:pt x="2104" y="2670"/>
                    <a:pt x="2217" y="2670"/>
                  </a:cubicBezTo>
                  <a:cubicBezTo>
                    <a:pt x="2259" y="2670"/>
                    <a:pt x="2300" y="2656"/>
                    <a:pt x="2336" y="2620"/>
                  </a:cubicBezTo>
                  <a:cubicBezTo>
                    <a:pt x="2369" y="2553"/>
                    <a:pt x="2403" y="2453"/>
                    <a:pt x="2403" y="2386"/>
                  </a:cubicBezTo>
                  <a:cubicBezTo>
                    <a:pt x="2436" y="2319"/>
                    <a:pt x="2469" y="2253"/>
                    <a:pt x="2503" y="2219"/>
                  </a:cubicBezTo>
                  <a:cubicBezTo>
                    <a:pt x="2536" y="2186"/>
                    <a:pt x="2569" y="2186"/>
                    <a:pt x="2569" y="2153"/>
                  </a:cubicBezTo>
                  <a:cubicBezTo>
                    <a:pt x="2603" y="2119"/>
                    <a:pt x="2536" y="2052"/>
                    <a:pt x="2503" y="2052"/>
                  </a:cubicBezTo>
                  <a:cubicBezTo>
                    <a:pt x="2436" y="2019"/>
                    <a:pt x="2369" y="2019"/>
                    <a:pt x="2336" y="1986"/>
                  </a:cubicBezTo>
                  <a:cubicBezTo>
                    <a:pt x="2403" y="1986"/>
                    <a:pt x="2469" y="1952"/>
                    <a:pt x="2536" y="1919"/>
                  </a:cubicBezTo>
                  <a:cubicBezTo>
                    <a:pt x="2603" y="1886"/>
                    <a:pt x="2703" y="1852"/>
                    <a:pt x="2770" y="1786"/>
                  </a:cubicBezTo>
                  <a:cubicBezTo>
                    <a:pt x="2936" y="1652"/>
                    <a:pt x="3103" y="1552"/>
                    <a:pt x="3337" y="1452"/>
                  </a:cubicBezTo>
                  <a:cubicBezTo>
                    <a:pt x="3398" y="1440"/>
                    <a:pt x="3463" y="1432"/>
                    <a:pt x="3530" y="1432"/>
                  </a:cubicBezTo>
                  <a:cubicBezTo>
                    <a:pt x="3646" y="1432"/>
                    <a:pt x="3765" y="1455"/>
                    <a:pt x="3870" y="1519"/>
                  </a:cubicBezTo>
                  <a:cubicBezTo>
                    <a:pt x="3970" y="1552"/>
                    <a:pt x="4037" y="1619"/>
                    <a:pt x="4104" y="1686"/>
                  </a:cubicBezTo>
                  <a:cubicBezTo>
                    <a:pt x="4131" y="1712"/>
                    <a:pt x="4180" y="1761"/>
                    <a:pt x="4215" y="1761"/>
                  </a:cubicBezTo>
                  <a:cubicBezTo>
                    <a:pt x="4223" y="1761"/>
                    <a:pt x="4231" y="1759"/>
                    <a:pt x="4237" y="1752"/>
                  </a:cubicBezTo>
                  <a:cubicBezTo>
                    <a:pt x="4271" y="1719"/>
                    <a:pt x="4271" y="1619"/>
                    <a:pt x="4271" y="1585"/>
                  </a:cubicBezTo>
                  <a:cubicBezTo>
                    <a:pt x="4237" y="1485"/>
                    <a:pt x="4204" y="1352"/>
                    <a:pt x="4137" y="1252"/>
                  </a:cubicBezTo>
                  <a:cubicBezTo>
                    <a:pt x="4104" y="1185"/>
                    <a:pt x="4071" y="1118"/>
                    <a:pt x="4004" y="1052"/>
                  </a:cubicBezTo>
                  <a:cubicBezTo>
                    <a:pt x="3970" y="1018"/>
                    <a:pt x="3937" y="952"/>
                    <a:pt x="3970" y="885"/>
                  </a:cubicBezTo>
                  <a:cubicBezTo>
                    <a:pt x="4004" y="852"/>
                    <a:pt x="4037" y="818"/>
                    <a:pt x="4037" y="752"/>
                  </a:cubicBezTo>
                  <a:cubicBezTo>
                    <a:pt x="4104" y="585"/>
                    <a:pt x="4137" y="385"/>
                    <a:pt x="4104" y="218"/>
                  </a:cubicBezTo>
                  <a:cubicBezTo>
                    <a:pt x="4004" y="218"/>
                    <a:pt x="3904" y="251"/>
                    <a:pt x="3870" y="351"/>
                  </a:cubicBezTo>
                  <a:lnTo>
                    <a:pt x="3804" y="385"/>
                  </a:lnTo>
                  <a:cubicBezTo>
                    <a:pt x="3770" y="451"/>
                    <a:pt x="3704" y="518"/>
                    <a:pt x="3637" y="551"/>
                  </a:cubicBezTo>
                  <a:cubicBezTo>
                    <a:pt x="3499" y="662"/>
                    <a:pt x="3338" y="727"/>
                    <a:pt x="3173" y="727"/>
                  </a:cubicBezTo>
                  <a:cubicBezTo>
                    <a:pt x="3139" y="727"/>
                    <a:pt x="3104" y="724"/>
                    <a:pt x="3070" y="718"/>
                  </a:cubicBezTo>
                  <a:cubicBezTo>
                    <a:pt x="2970" y="718"/>
                    <a:pt x="2870" y="685"/>
                    <a:pt x="2803" y="651"/>
                  </a:cubicBezTo>
                  <a:cubicBezTo>
                    <a:pt x="2836" y="618"/>
                    <a:pt x="2836" y="551"/>
                    <a:pt x="2803" y="518"/>
                  </a:cubicBezTo>
                  <a:cubicBezTo>
                    <a:pt x="2770" y="485"/>
                    <a:pt x="2703" y="418"/>
                    <a:pt x="2670" y="418"/>
                  </a:cubicBezTo>
                  <a:cubicBezTo>
                    <a:pt x="2569" y="385"/>
                    <a:pt x="2469" y="318"/>
                    <a:pt x="2369" y="285"/>
                  </a:cubicBezTo>
                  <a:cubicBezTo>
                    <a:pt x="2169" y="184"/>
                    <a:pt x="1936" y="151"/>
                    <a:pt x="1802" y="51"/>
                  </a:cubicBezTo>
                  <a:cubicBezTo>
                    <a:pt x="1736" y="18"/>
                    <a:pt x="1661" y="1"/>
                    <a:pt x="15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4781525" y="3300532"/>
              <a:ext cx="161462" cy="104312"/>
            </a:xfrm>
            <a:custGeom>
              <a:avLst/>
              <a:gdLst/>
              <a:ahLst/>
              <a:cxnLst/>
              <a:rect l="l" t="t" r="r" b="b"/>
              <a:pathLst>
                <a:path w="4170" h="2694" extrusionOk="0">
                  <a:moveTo>
                    <a:pt x="1642" y="1"/>
                  </a:moveTo>
                  <a:cubicBezTo>
                    <a:pt x="1578" y="1"/>
                    <a:pt x="1509" y="17"/>
                    <a:pt x="1434" y="47"/>
                  </a:cubicBezTo>
                  <a:cubicBezTo>
                    <a:pt x="1368" y="81"/>
                    <a:pt x="1301" y="148"/>
                    <a:pt x="1268" y="214"/>
                  </a:cubicBezTo>
                  <a:cubicBezTo>
                    <a:pt x="1234" y="248"/>
                    <a:pt x="1201" y="281"/>
                    <a:pt x="1168" y="348"/>
                  </a:cubicBezTo>
                  <a:cubicBezTo>
                    <a:pt x="1101" y="348"/>
                    <a:pt x="1034" y="381"/>
                    <a:pt x="934" y="414"/>
                  </a:cubicBezTo>
                  <a:cubicBezTo>
                    <a:pt x="734" y="481"/>
                    <a:pt x="567" y="581"/>
                    <a:pt x="400" y="715"/>
                  </a:cubicBezTo>
                  <a:cubicBezTo>
                    <a:pt x="234" y="815"/>
                    <a:pt x="133" y="948"/>
                    <a:pt x="33" y="1115"/>
                  </a:cubicBezTo>
                  <a:cubicBezTo>
                    <a:pt x="0" y="1182"/>
                    <a:pt x="0" y="1248"/>
                    <a:pt x="0" y="1315"/>
                  </a:cubicBezTo>
                  <a:cubicBezTo>
                    <a:pt x="33" y="1415"/>
                    <a:pt x="67" y="1482"/>
                    <a:pt x="100" y="1549"/>
                  </a:cubicBezTo>
                  <a:cubicBezTo>
                    <a:pt x="200" y="1715"/>
                    <a:pt x="334" y="1849"/>
                    <a:pt x="500" y="1915"/>
                  </a:cubicBezTo>
                  <a:cubicBezTo>
                    <a:pt x="634" y="1982"/>
                    <a:pt x="801" y="2049"/>
                    <a:pt x="967" y="2049"/>
                  </a:cubicBezTo>
                  <a:cubicBezTo>
                    <a:pt x="1168" y="2082"/>
                    <a:pt x="1368" y="2082"/>
                    <a:pt x="1568" y="2082"/>
                  </a:cubicBezTo>
                  <a:cubicBezTo>
                    <a:pt x="1601" y="2149"/>
                    <a:pt x="1601" y="2182"/>
                    <a:pt x="1635" y="2216"/>
                  </a:cubicBezTo>
                  <a:cubicBezTo>
                    <a:pt x="1668" y="2316"/>
                    <a:pt x="1735" y="2416"/>
                    <a:pt x="1801" y="2483"/>
                  </a:cubicBezTo>
                  <a:cubicBezTo>
                    <a:pt x="1852" y="2559"/>
                    <a:pt x="1981" y="2694"/>
                    <a:pt x="2099" y="2694"/>
                  </a:cubicBezTo>
                  <a:cubicBezTo>
                    <a:pt x="2135" y="2694"/>
                    <a:pt x="2170" y="2681"/>
                    <a:pt x="2202" y="2649"/>
                  </a:cubicBezTo>
                  <a:cubicBezTo>
                    <a:pt x="2202" y="2549"/>
                    <a:pt x="2235" y="2449"/>
                    <a:pt x="2235" y="2382"/>
                  </a:cubicBezTo>
                  <a:cubicBezTo>
                    <a:pt x="2235" y="2316"/>
                    <a:pt x="2268" y="2249"/>
                    <a:pt x="2335" y="2216"/>
                  </a:cubicBezTo>
                  <a:cubicBezTo>
                    <a:pt x="2335" y="2216"/>
                    <a:pt x="2402" y="2182"/>
                    <a:pt x="2402" y="2149"/>
                  </a:cubicBezTo>
                  <a:cubicBezTo>
                    <a:pt x="2402" y="2116"/>
                    <a:pt x="2368" y="2049"/>
                    <a:pt x="2335" y="2049"/>
                  </a:cubicBezTo>
                  <a:cubicBezTo>
                    <a:pt x="2268" y="2016"/>
                    <a:pt x="2202" y="1982"/>
                    <a:pt x="2168" y="1982"/>
                  </a:cubicBezTo>
                  <a:cubicBezTo>
                    <a:pt x="2235" y="1949"/>
                    <a:pt x="2302" y="1949"/>
                    <a:pt x="2368" y="1915"/>
                  </a:cubicBezTo>
                  <a:cubicBezTo>
                    <a:pt x="2468" y="1882"/>
                    <a:pt x="2535" y="1849"/>
                    <a:pt x="2635" y="1815"/>
                  </a:cubicBezTo>
                  <a:cubicBezTo>
                    <a:pt x="2802" y="1682"/>
                    <a:pt x="3002" y="1582"/>
                    <a:pt x="3202" y="1515"/>
                  </a:cubicBezTo>
                  <a:cubicBezTo>
                    <a:pt x="3252" y="1507"/>
                    <a:pt x="3302" y="1503"/>
                    <a:pt x="3352" y="1503"/>
                  </a:cubicBezTo>
                  <a:cubicBezTo>
                    <a:pt x="3500" y="1503"/>
                    <a:pt x="3644" y="1540"/>
                    <a:pt x="3769" y="1615"/>
                  </a:cubicBezTo>
                  <a:cubicBezTo>
                    <a:pt x="3836" y="1682"/>
                    <a:pt x="3903" y="1749"/>
                    <a:pt x="3970" y="1815"/>
                  </a:cubicBezTo>
                  <a:cubicBezTo>
                    <a:pt x="3997" y="1842"/>
                    <a:pt x="4024" y="1891"/>
                    <a:pt x="4068" y="1891"/>
                  </a:cubicBezTo>
                  <a:cubicBezTo>
                    <a:pt x="4079" y="1891"/>
                    <a:pt x="4090" y="1888"/>
                    <a:pt x="4103" y="1882"/>
                  </a:cubicBezTo>
                  <a:cubicBezTo>
                    <a:pt x="4136" y="1882"/>
                    <a:pt x="4136" y="1782"/>
                    <a:pt x="4136" y="1749"/>
                  </a:cubicBezTo>
                  <a:cubicBezTo>
                    <a:pt x="4136" y="1649"/>
                    <a:pt x="4136" y="1549"/>
                    <a:pt x="4103" y="1448"/>
                  </a:cubicBezTo>
                  <a:cubicBezTo>
                    <a:pt x="4070" y="1382"/>
                    <a:pt x="4036" y="1315"/>
                    <a:pt x="3970" y="1248"/>
                  </a:cubicBezTo>
                  <a:cubicBezTo>
                    <a:pt x="3936" y="1215"/>
                    <a:pt x="3936" y="1115"/>
                    <a:pt x="3970" y="1082"/>
                  </a:cubicBezTo>
                  <a:cubicBezTo>
                    <a:pt x="4003" y="1048"/>
                    <a:pt x="4036" y="1015"/>
                    <a:pt x="4070" y="981"/>
                  </a:cubicBezTo>
                  <a:cubicBezTo>
                    <a:pt x="4136" y="781"/>
                    <a:pt x="4170" y="615"/>
                    <a:pt x="4136" y="414"/>
                  </a:cubicBezTo>
                  <a:cubicBezTo>
                    <a:pt x="4070" y="414"/>
                    <a:pt x="3970" y="448"/>
                    <a:pt x="3903" y="548"/>
                  </a:cubicBezTo>
                  <a:lnTo>
                    <a:pt x="3869" y="581"/>
                  </a:lnTo>
                  <a:cubicBezTo>
                    <a:pt x="3803" y="615"/>
                    <a:pt x="3736" y="681"/>
                    <a:pt x="3669" y="748"/>
                  </a:cubicBezTo>
                  <a:cubicBezTo>
                    <a:pt x="3544" y="823"/>
                    <a:pt x="3400" y="861"/>
                    <a:pt x="3252" y="861"/>
                  </a:cubicBezTo>
                  <a:cubicBezTo>
                    <a:pt x="3202" y="861"/>
                    <a:pt x="3152" y="856"/>
                    <a:pt x="3102" y="848"/>
                  </a:cubicBezTo>
                  <a:cubicBezTo>
                    <a:pt x="3002" y="815"/>
                    <a:pt x="2902" y="781"/>
                    <a:pt x="2835" y="748"/>
                  </a:cubicBezTo>
                  <a:cubicBezTo>
                    <a:pt x="2869" y="715"/>
                    <a:pt x="2869" y="648"/>
                    <a:pt x="2869" y="615"/>
                  </a:cubicBezTo>
                  <a:cubicBezTo>
                    <a:pt x="2835" y="581"/>
                    <a:pt x="2769" y="548"/>
                    <a:pt x="2702" y="514"/>
                  </a:cubicBezTo>
                  <a:cubicBezTo>
                    <a:pt x="2635" y="481"/>
                    <a:pt x="2535" y="381"/>
                    <a:pt x="2435" y="348"/>
                  </a:cubicBezTo>
                  <a:cubicBezTo>
                    <a:pt x="2235" y="248"/>
                    <a:pt x="2035" y="181"/>
                    <a:pt x="1868" y="81"/>
                  </a:cubicBezTo>
                  <a:cubicBezTo>
                    <a:pt x="1795" y="26"/>
                    <a:pt x="1721" y="1"/>
                    <a:pt x="1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5069095" y="4065658"/>
              <a:ext cx="162779" cy="104583"/>
            </a:xfrm>
            <a:custGeom>
              <a:avLst/>
              <a:gdLst/>
              <a:ahLst/>
              <a:cxnLst/>
              <a:rect l="l" t="t" r="r" b="b"/>
              <a:pathLst>
                <a:path w="4204" h="2701" extrusionOk="0">
                  <a:moveTo>
                    <a:pt x="1601" y="0"/>
                  </a:moveTo>
                  <a:cubicBezTo>
                    <a:pt x="1549" y="0"/>
                    <a:pt x="1494" y="11"/>
                    <a:pt x="1435" y="35"/>
                  </a:cubicBezTo>
                  <a:cubicBezTo>
                    <a:pt x="1368" y="102"/>
                    <a:pt x="1302" y="168"/>
                    <a:pt x="1268" y="235"/>
                  </a:cubicBezTo>
                  <a:cubicBezTo>
                    <a:pt x="1235" y="268"/>
                    <a:pt x="1202" y="302"/>
                    <a:pt x="1168" y="335"/>
                  </a:cubicBezTo>
                  <a:cubicBezTo>
                    <a:pt x="1101" y="368"/>
                    <a:pt x="1001" y="402"/>
                    <a:pt x="935" y="435"/>
                  </a:cubicBezTo>
                  <a:cubicBezTo>
                    <a:pt x="735" y="502"/>
                    <a:pt x="568" y="602"/>
                    <a:pt x="401" y="735"/>
                  </a:cubicBezTo>
                  <a:cubicBezTo>
                    <a:pt x="234" y="835"/>
                    <a:pt x="134" y="969"/>
                    <a:pt x="34" y="1136"/>
                  </a:cubicBezTo>
                  <a:cubicBezTo>
                    <a:pt x="1" y="1202"/>
                    <a:pt x="1" y="1269"/>
                    <a:pt x="1" y="1336"/>
                  </a:cubicBezTo>
                  <a:cubicBezTo>
                    <a:pt x="34" y="1402"/>
                    <a:pt x="67" y="1503"/>
                    <a:pt x="101" y="1569"/>
                  </a:cubicBezTo>
                  <a:cubicBezTo>
                    <a:pt x="201" y="1703"/>
                    <a:pt x="334" y="1836"/>
                    <a:pt x="501" y="1936"/>
                  </a:cubicBezTo>
                  <a:cubicBezTo>
                    <a:pt x="634" y="2003"/>
                    <a:pt x="801" y="2036"/>
                    <a:pt x="968" y="2070"/>
                  </a:cubicBezTo>
                  <a:cubicBezTo>
                    <a:pt x="1168" y="2070"/>
                    <a:pt x="1368" y="2103"/>
                    <a:pt x="1568" y="2103"/>
                  </a:cubicBezTo>
                  <a:cubicBezTo>
                    <a:pt x="1602" y="2136"/>
                    <a:pt x="1602" y="2203"/>
                    <a:pt x="1635" y="2236"/>
                  </a:cubicBezTo>
                  <a:cubicBezTo>
                    <a:pt x="1669" y="2336"/>
                    <a:pt x="1735" y="2403"/>
                    <a:pt x="1802" y="2503"/>
                  </a:cubicBezTo>
                  <a:cubicBezTo>
                    <a:pt x="1850" y="2576"/>
                    <a:pt x="1969" y="2701"/>
                    <a:pt x="2068" y="2701"/>
                  </a:cubicBezTo>
                  <a:cubicBezTo>
                    <a:pt x="2106" y="2701"/>
                    <a:pt x="2141" y="2683"/>
                    <a:pt x="2169" y="2637"/>
                  </a:cubicBezTo>
                  <a:cubicBezTo>
                    <a:pt x="2236" y="2570"/>
                    <a:pt x="2269" y="2503"/>
                    <a:pt x="2269" y="2437"/>
                  </a:cubicBezTo>
                  <a:cubicBezTo>
                    <a:pt x="2302" y="2370"/>
                    <a:pt x="2336" y="2303"/>
                    <a:pt x="2369" y="2270"/>
                  </a:cubicBezTo>
                  <a:cubicBezTo>
                    <a:pt x="2402" y="2270"/>
                    <a:pt x="2436" y="2236"/>
                    <a:pt x="2469" y="2203"/>
                  </a:cubicBezTo>
                  <a:cubicBezTo>
                    <a:pt x="2469" y="2170"/>
                    <a:pt x="2436" y="2103"/>
                    <a:pt x="2369" y="2103"/>
                  </a:cubicBezTo>
                  <a:cubicBezTo>
                    <a:pt x="2336" y="2070"/>
                    <a:pt x="2269" y="2070"/>
                    <a:pt x="2236" y="2036"/>
                  </a:cubicBezTo>
                  <a:cubicBezTo>
                    <a:pt x="2302" y="2003"/>
                    <a:pt x="2369" y="2003"/>
                    <a:pt x="2436" y="1970"/>
                  </a:cubicBezTo>
                  <a:cubicBezTo>
                    <a:pt x="2502" y="1936"/>
                    <a:pt x="2603" y="1903"/>
                    <a:pt x="2669" y="1869"/>
                  </a:cubicBezTo>
                  <a:cubicBezTo>
                    <a:pt x="2836" y="1736"/>
                    <a:pt x="3036" y="1636"/>
                    <a:pt x="3270" y="1569"/>
                  </a:cubicBezTo>
                  <a:cubicBezTo>
                    <a:pt x="3311" y="1561"/>
                    <a:pt x="3355" y="1557"/>
                    <a:pt x="3400" y="1557"/>
                  </a:cubicBezTo>
                  <a:cubicBezTo>
                    <a:pt x="3534" y="1557"/>
                    <a:pt x="3678" y="1594"/>
                    <a:pt x="3803" y="1669"/>
                  </a:cubicBezTo>
                  <a:cubicBezTo>
                    <a:pt x="3903" y="1736"/>
                    <a:pt x="3970" y="1803"/>
                    <a:pt x="4004" y="1869"/>
                  </a:cubicBezTo>
                  <a:cubicBezTo>
                    <a:pt x="4037" y="1903"/>
                    <a:pt x="4104" y="1970"/>
                    <a:pt x="4137" y="1970"/>
                  </a:cubicBezTo>
                  <a:cubicBezTo>
                    <a:pt x="4204" y="1936"/>
                    <a:pt x="4204" y="1836"/>
                    <a:pt x="4204" y="1803"/>
                  </a:cubicBezTo>
                  <a:cubicBezTo>
                    <a:pt x="4170" y="1703"/>
                    <a:pt x="4170" y="1569"/>
                    <a:pt x="4104" y="1469"/>
                  </a:cubicBezTo>
                  <a:cubicBezTo>
                    <a:pt x="4070" y="1402"/>
                    <a:pt x="4037" y="1336"/>
                    <a:pt x="4004" y="1269"/>
                  </a:cubicBezTo>
                  <a:cubicBezTo>
                    <a:pt x="3937" y="1236"/>
                    <a:pt x="3937" y="1136"/>
                    <a:pt x="4004" y="1102"/>
                  </a:cubicBezTo>
                  <a:lnTo>
                    <a:pt x="4070" y="1002"/>
                  </a:lnTo>
                  <a:cubicBezTo>
                    <a:pt x="4137" y="802"/>
                    <a:pt x="4170" y="602"/>
                    <a:pt x="4137" y="435"/>
                  </a:cubicBezTo>
                  <a:cubicBezTo>
                    <a:pt x="4070" y="435"/>
                    <a:pt x="3970" y="468"/>
                    <a:pt x="3903" y="535"/>
                  </a:cubicBezTo>
                  <a:lnTo>
                    <a:pt x="3870" y="602"/>
                  </a:lnTo>
                  <a:cubicBezTo>
                    <a:pt x="3803" y="635"/>
                    <a:pt x="3737" y="702"/>
                    <a:pt x="3670" y="735"/>
                  </a:cubicBezTo>
                  <a:cubicBezTo>
                    <a:pt x="3543" y="837"/>
                    <a:pt x="3396" y="881"/>
                    <a:pt x="3244" y="881"/>
                  </a:cubicBezTo>
                  <a:cubicBezTo>
                    <a:pt x="3197" y="881"/>
                    <a:pt x="3150" y="877"/>
                    <a:pt x="3103" y="869"/>
                  </a:cubicBezTo>
                  <a:cubicBezTo>
                    <a:pt x="3003" y="835"/>
                    <a:pt x="2903" y="802"/>
                    <a:pt x="2836" y="735"/>
                  </a:cubicBezTo>
                  <a:cubicBezTo>
                    <a:pt x="2869" y="735"/>
                    <a:pt x="2869" y="669"/>
                    <a:pt x="2869" y="635"/>
                  </a:cubicBezTo>
                  <a:cubicBezTo>
                    <a:pt x="2836" y="569"/>
                    <a:pt x="2769" y="535"/>
                    <a:pt x="2703" y="502"/>
                  </a:cubicBezTo>
                  <a:cubicBezTo>
                    <a:pt x="2669" y="502"/>
                    <a:pt x="2536" y="402"/>
                    <a:pt x="2436" y="368"/>
                  </a:cubicBezTo>
                  <a:cubicBezTo>
                    <a:pt x="2236" y="235"/>
                    <a:pt x="2035" y="202"/>
                    <a:pt x="1869" y="102"/>
                  </a:cubicBezTo>
                  <a:cubicBezTo>
                    <a:pt x="1783" y="37"/>
                    <a:pt x="1696" y="0"/>
                    <a:pt x="16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4353725" y="4125912"/>
              <a:ext cx="162779" cy="104312"/>
            </a:xfrm>
            <a:custGeom>
              <a:avLst/>
              <a:gdLst/>
              <a:ahLst/>
              <a:cxnLst/>
              <a:rect l="l" t="t" r="r" b="b"/>
              <a:pathLst>
                <a:path w="4204" h="2694" extrusionOk="0">
                  <a:moveTo>
                    <a:pt x="1642" y="1"/>
                  </a:moveTo>
                  <a:cubicBezTo>
                    <a:pt x="1578" y="1"/>
                    <a:pt x="1509" y="17"/>
                    <a:pt x="1434" y="47"/>
                  </a:cubicBezTo>
                  <a:cubicBezTo>
                    <a:pt x="1368" y="81"/>
                    <a:pt x="1301" y="147"/>
                    <a:pt x="1268" y="214"/>
                  </a:cubicBezTo>
                  <a:cubicBezTo>
                    <a:pt x="1234" y="247"/>
                    <a:pt x="1201" y="281"/>
                    <a:pt x="1168" y="347"/>
                  </a:cubicBezTo>
                  <a:cubicBezTo>
                    <a:pt x="1101" y="347"/>
                    <a:pt x="1001" y="381"/>
                    <a:pt x="934" y="414"/>
                  </a:cubicBezTo>
                  <a:cubicBezTo>
                    <a:pt x="734" y="481"/>
                    <a:pt x="567" y="581"/>
                    <a:pt x="400" y="714"/>
                  </a:cubicBezTo>
                  <a:cubicBezTo>
                    <a:pt x="234" y="814"/>
                    <a:pt x="133" y="981"/>
                    <a:pt x="33" y="1148"/>
                  </a:cubicBezTo>
                  <a:cubicBezTo>
                    <a:pt x="0" y="1181"/>
                    <a:pt x="0" y="1248"/>
                    <a:pt x="0" y="1315"/>
                  </a:cubicBezTo>
                  <a:cubicBezTo>
                    <a:pt x="33" y="1415"/>
                    <a:pt x="67" y="1482"/>
                    <a:pt x="100" y="1548"/>
                  </a:cubicBezTo>
                  <a:cubicBezTo>
                    <a:pt x="200" y="1715"/>
                    <a:pt x="334" y="1849"/>
                    <a:pt x="500" y="1915"/>
                  </a:cubicBezTo>
                  <a:cubicBezTo>
                    <a:pt x="634" y="1982"/>
                    <a:pt x="801" y="2049"/>
                    <a:pt x="967" y="2049"/>
                  </a:cubicBezTo>
                  <a:cubicBezTo>
                    <a:pt x="1168" y="2082"/>
                    <a:pt x="1368" y="2082"/>
                    <a:pt x="1568" y="2082"/>
                  </a:cubicBezTo>
                  <a:cubicBezTo>
                    <a:pt x="1601" y="2149"/>
                    <a:pt x="1601" y="2182"/>
                    <a:pt x="1635" y="2215"/>
                  </a:cubicBezTo>
                  <a:cubicBezTo>
                    <a:pt x="1668" y="2316"/>
                    <a:pt x="1735" y="2416"/>
                    <a:pt x="1801" y="2482"/>
                  </a:cubicBezTo>
                  <a:cubicBezTo>
                    <a:pt x="1852" y="2559"/>
                    <a:pt x="1981" y="2694"/>
                    <a:pt x="2099" y="2694"/>
                  </a:cubicBezTo>
                  <a:cubicBezTo>
                    <a:pt x="2135" y="2694"/>
                    <a:pt x="2170" y="2681"/>
                    <a:pt x="2202" y="2649"/>
                  </a:cubicBezTo>
                  <a:cubicBezTo>
                    <a:pt x="2235" y="2582"/>
                    <a:pt x="2268" y="2482"/>
                    <a:pt x="2268" y="2416"/>
                  </a:cubicBezTo>
                  <a:cubicBezTo>
                    <a:pt x="2302" y="2349"/>
                    <a:pt x="2335" y="2282"/>
                    <a:pt x="2402" y="2249"/>
                  </a:cubicBezTo>
                  <a:cubicBezTo>
                    <a:pt x="2402" y="2249"/>
                    <a:pt x="2468" y="2215"/>
                    <a:pt x="2468" y="2182"/>
                  </a:cubicBezTo>
                  <a:cubicBezTo>
                    <a:pt x="2468" y="2149"/>
                    <a:pt x="2435" y="2115"/>
                    <a:pt x="2402" y="2082"/>
                  </a:cubicBezTo>
                  <a:cubicBezTo>
                    <a:pt x="2335" y="2082"/>
                    <a:pt x="2268" y="2049"/>
                    <a:pt x="2235" y="2015"/>
                  </a:cubicBezTo>
                  <a:cubicBezTo>
                    <a:pt x="2302" y="2015"/>
                    <a:pt x="2368" y="1982"/>
                    <a:pt x="2435" y="1982"/>
                  </a:cubicBezTo>
                  <a:cubicBezTo>
                    <a:pt x="2535" y="1949"/>
                    <a:pt x="2602" y="1915"/>
                    <a:pt x="2669" y="1849"/>
                  </a:cubicBezTo>
                  <a:cubicBezTo>
                    <a:pt x="2869" y="1715"/>
                    <a:pt x="3069" y="1648"/>
                    <a:pt x="3269" y="1582"/>
                  </a:cubicBezTo>
                  <a:cubicBezTo>
                    <a:pt x="3319" y="1573"/>
                    <a:pt x="3369" y="1569"/>
                    <a:pt x="3419" y="1569"/>
                  </a:cubicBezTo>
                  <a:cubicBezTo>
                    <a:pt x="3567" y="1569"/>
                    <a:pt x="3711" y="1607"/>
                    <a:pt x="3836" y="1682"/>
                  </a:cubicBezTo>
                  <a:cubicBezTo>
                    <a:pt x="3903" y="1715"/>
                    <a:pt x="3970" y="1782"/>
                    <a:pt x="4036" y="1882"/>
                  </a:cubicBezTo>
                  <a:cubicBezTo>
                    <a:pt x="4063" y="1909"/>
                    <a:pt x="4090" y="1958"/>
                    <a:pt x="4135" y="1958"/>
                  </a:cubicBezTo>
                  <a:cubicBezTo>
                    <a:pt x="4145" y="1958"/>
                    <a:pt x="4157" y="1955"/>
                    <a:pt x="4170" y="1949"/>
                  </a:cubicBezTo>
                  <a:cubicBezTo>
                    <a:pt x="4203" y="1915"/>
                    <a:pt x="4203" y="1815"/>
                    <a:pt x="4203" y="1782"/>
                  </a:cubicBezTo>
                  <a:cubicBezTo>
                    <a:pt x="4203" y="1682"/>
                    <a:pt x="4170" y="1548"/>
                    <a:pt x="4103" y="1482"/>
                  </a:cubicBezTo>
                  <a:cubicBezTo>
                    <a:pt x="4070" y="1382"/>
                    <a:pt x="4036" y="1315"/>
                    <a:pt x="3970" y="1248"/>
                  </a:cubicBezTo>
                  <a:cubicBezTo>
                    <a:pt x="3936" y="1215"/>
                    <a:pt x="3936" y="1115"/>
                    <a:pt x="3970" y="1081"/>
                  </a:cubicBezTo>
                  <a:cubicBezTo>
                    <a:pt x="4003" y="1048"/>
                    <a:pt x="4036" y="1015"/>
                    <a:pt x="4070" y="981"/>
                  </a:cubicBezTo>
                  <a:cubicBezTo>
                    <a:pt x="4136" y="781"/>
                    <a:pt x="4170" y="614"/>
                    <a:pt x="4136" y="414"/>
                  </a:cubicBezTo>
                  <a:cubicBezTo>
                    <a:pt x="4070" y="414"/>
                    <a:pt x="3970" y="448"/>
                    <a:pt x="3903" y="548"/>
                  </a:cubicBezTo>
                  <a:lnTo>
                    <a:pt x="3869" y="581"/>
                  </a:lnTo>
                  <a:cubicBezTo>
                    <a:pt x="3803" y="648"/>
                    <a:pt x="3736" y="681"/>
                    <a:pt x="3669" y="748"/>
                  </a:cubicBezTo>
                  <a:cubicBezTo>
                    <a:pt x="3544" y="823"/>
                    <a:pt x="3400" y="860"/>
                    <a:pt x="3252" y="860"/>
                  </a:cubicBezTo>
                  <a:cubicBezTo>
                    <a:pt x="3202" y="860"/>
                    <a:pt x="3152" y="856"/>
                    <a:pt x="3102" y="848"/>
                  </a:cubicBezTo>
                  <a:cubicBezTo>
                    <a:pt x="3002" y="814"/>
                    <a:pt x="2902" y="781"/>
                    <a:pt x="2835" y="748"/>
                  </a:cubicBezTo>
                  <a:cubicBezTo>
                    <a:pt x="2869" y="714"/>
                    <a:pt x="2869" y="681"/>
                    <a:pt x="2869" y="614"/>
                  </a:cubicBezTo>
                  <a:cubicBezTo>
                    <a:pt x="2835" y="581"/>
                    <a:pt x="2769" y="548"/>
                    <a:pt x="2702" y="514"/>
                  </a:cubicBezTo>
                  <a:cubicBezTo>
                    <a:pt x="2635" y="481"/>
                    <a:pt x="2535" y="381"/>
                    <a:pt x="2435" y="347"/>
                  </a:cubicBezTo>
                  <a:cubicBezTo>
                    <a:pt x="2235" y="247"/>
                    <a:pt x="2035" y="181"/>
                    <a:pt x="1868" y="81"/>
                  </a:cubicBezTo>
                  <a:cubicBezTo>
                    <a:pt x="1795" y="26"/>
                    <a:pt x="1721" y="1"/>
                    <a:pt x="1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5623658" y="3195952"/>
              <a:ext cx="164057" cy="104583"/>
            </a:xfrm>
            <a:custGeom>
              <a:avLst/>
              <a:gdLst/>
              <a:ahLst/>
              <a:cxnLst/>
              <a:rect l="l" t="t" r="r" b="b"/>
              <a:pathLst>
                <a:path w="4237" h="2701" extrusionOk="0">
                  <a:moveTo>
                    <a:pt x="1618" y="0"/>
                  </a:moveTo>
                  <a:cubicBezTo>
                    <a:pt x="1567" y="0"/>
                    <a:pt x="1516" y="11"/>
                    <a:pt x="1468" y="35"/>
                  </a:cubicBezTo>
                  <a:cubicBezTo>
                    <a:pt x="1402" y="102"/>
                    <a:pt x="1335" y="168"/>
                    <a:pt x="1268" y="235"/>
                  </a:cubicBezTo>
                  <a:cubicBezTo>
                    <a:pt x="1235" y="268"/>
                    <a:pt x="1235" y="302"/>
                    <a:pt x="1201" y="335"/>
                  </a:cubicBezTo>
                  <a:cubicBezTo>
                    <a:pt x="1101" y="368"/>
                    <a:pt x="1035" y="402"/>
                    <a:pt x="968" y="402"/>
                  </a:cubicBezTo>
                  <a:cubicBezTo>
                    <a:pt x="768" y="502"/>
                    <a:pt x="601" y="602"/>
                    <a:pt x="434" y="735"/>
                  </a:cubicBezTo>
                  <a:cubicBezTo>
                    <a:pt x="267" y="835"/>
                    <a:pt x="134" y="969"/>
                    <a:pt x="67" y="1136"/>
                  </a:cubicBezTo>
                  <a:cubicBezTo>
                    <a:pt x="1" y="1202"/>
                    <a:pt x="1" y="1269"/>
                    <a:pt x="1" y="1336"/>
                  </a:cubicBezTo>
                  <a:cubicBezTo>
                    <a:pt x="34" y="1402"/>
                    <a:pt x="67" y="1503"/>
                    <a:pt x="134" y="1569"/>
                  </a:cubicBezTo>
                  <a:cubicBezTo>
                    <a:pt x="234" y="1736"/>
                    <a:pt x="367" y="1836"/>
                    <a:pt x="501" y="1936"/>
                  </a:cubicBezTo>
                  <a:cubicBezTo>
                    <a:pt x="668" y="2003"/>
                    <a:pt x="834" y="2036"/>
                    <a:pt x="968" y="2070"/>
                  </a:cubicBezTo>
                  <a:cubicBezTo>
                    <a:pt x="1168" y="2103"/>
                    <a:pt x="1368" y="2103"/>
                    <a:pt x="1602" y="2103"/>
                  </a:cubicBezTo>
                  <a:cubicBezTo>
                    <a:pt x="1602" y="2136"/>
                    <a:pt x="1635" y="2203"/>
                    <a:pt x="1668" y="2236"/>
                  </a:cubicBezTo>
                  <a:cubicBezTo>
                    <a:pt x="1702" y="2336"/>
                    <a:pt x="1735" y="2403"/>
                    <a:pt x="1802" y="2503"/>
                  </a:cubicBezTo>
                  <a:cubicBezTo>
                    <a:pt x="1874" y="2576"/>
                    <a:pt x="1982" y="2701"/>
                    <a:pt x="2086" y="2701"/>
                  </a:cubicBezTo>
                  <a:cubicBezTo>
                    <a:pt x="2126" y="2701"/>
                    <a:pt x="2165" y="2683"/>
                    <a:pt x="2202" y="2637"/>
                  </a:cubicBezTo>
                  <a:cubicBezTo>
                    <a:pt x="2235" y="2570"/>
                    <a:pt x="2269" y="2503"/>
                    <a:pt x="2302" y="2437"/>
                  </a:cubicBezTo>
                  <a:cubicBezTo>
                    <a:pt x="2302" y="2370"/>
                    <a:pt x="2336" y="2303"/>
                    <a:pt x="2402" y="2270"/>
                  </a:cubicBezTo>
                  <a:cubicBezTo>
                    <a:pt x="2436" y="2270"/>
                    <a:pt x="2469" y="2236"/>
                    <a:pt x="2469" y="2203"/>
                  </a:cubicBezTo>
                  <a:cubicBezTo>
                    <a:pt x="2502" y="2170"/>
                    <a:pt x="2436" y="2103"/>
                    <a:pt x="2402" y="2103"/>
                  </a:cubicBezTo>
                  <a:cubicBezTo>
                    <a:pt x="2336" y="2070"/>
                    <a:pt x="2302" y="2070"/>
                    <a:pt x="2235" y="2036"/>
                  </a:cubicBezTo>
                  <a:cubicBezTo>
                    <a:pt x="2302" y="2036"/>
                    <a:pt x="2402" y="2003"/>
                    <a:pt x="2469" y="1970"/>
                  </a:cubicBezTo>
                  <a:cubicBezTo>
                    <a:pt x="2536" y="1970"/>
                    <a:pt x="2636" y="1903"/>
                    <a:pt x="2702" y="1869"/>
                  </a:cubicBezTo>
                  <a:cubicBezTo>
                    <a:pt x="2869" y="1736"/>
                    <a:pt x="3069" y="1636"/>
                    <a:pt x="3270" y="1603"/>
                  </a:cubicBezTo>
                  <a:cubicBezTo>
                    <a:pt x="3340" y="1579"/>
                    <a:pt x="3411" y="1568"/>
                    <a:pt x="3481" y="1568"/>
                  </a:cubicBezTo>
                  <a:cubicBezTo>
                    <a:pt x="3607" y="1568"/>
                    <a:pt x="3729" y="1605"/>
                    <a:pt x="3837" y="1669"/>
                  </a:cubicBezTo>
                  <a:cubicBezTo>
                    <a:pt x="3903" y="1736"/>
                    <a:pt x="3970" y="1803"/>
                    <a:pt x="4037" y="1869"/>
                  </a:cubicBezTo>
                  <a:cubicBezTo>
                    <a:pt x="4070" y="1903"/>
                    <a:pt x="4137" y="1970"/>
                    <a:pt x="4170" y="1970"/>
                  </a:cubicBezTo>
                  <a:cubicBezTo>
                    <a:pt x="4237" y="1936"/>
                    <a:pt x="4204" y="1836"/>
                    <a:pt x="4204" y="1803"/>
                  </a:cubicBezTo>
                  <a:cubicBezTo>
                    <a:pt x="4204" y="1669"/>
                    <a:pt x="4170" y="1569"/>
                    <a:pt x="4137" y="1469"/>
                  </a:cubicBezTo>
                  <a:cubicBezTo>
                    <a:pt x="4103" y="1402"/>
                    <a:pt x="4037" y="1336"/>
                    <a:pt x="4003" y="1269"/>
                  </a:cubicBezTo>
                  <a:cubicBezTo>
                    <a:pt x="3937" y="1202"/>
                    <a:pt x="3937" y="1136"/>
                    <a:pt x="4003" y="1102"/>
                  </a:cubicBezTo>
                  <a:cubicBezTo>
                    <a:pt x="4037" y="1036"/>
                    <a:pt x="4070" y="1002"/>
                    <a:pt x="4070" y="969"/>
                  </a:cubicBezTo>
                  <a:cubicBezTo>
                    <a:pt x="4137" y="802"/>
                    <a:pt x="4170" y="602"/>
                    <a:pt x="4170" y="435"/>
                  </a:cubicBezTo>
                  <a:cubicBezTo>
                    <a:pt x="4070" y="435"/>
                    <a:pt x="4003" y="468"/>
                    <a:pt x="3937" y="535"/>
                  </a:cubicBezTo>
                  <a:lnTo>
                    <a:pt x="3870" y="602"/>
                  </a:lnTo>
                  <a:cubicBezTo>
                    <a:pt x="3803" y="635"/>
                    <a:pt x="3770" y="702"/>
                    <a:pt x="3703" y="735"/>
                  </a:cubicBezTo>
                  <a:cubicBezTo>
                    <a:pt x="3539" y="818"/>
                    <a:pt x="3374" y="877"/>
                    <a:pt x="3209" y="877"/>
                  </a:cubicBezTo>
                  <a:cubicBezTo>
                    <a:pt x="3174" y="877"/>
                    <a:pt x="3138" y="875"/>
                    <a:pt x="3103" y="869"/>
                  </a:cubicBezTo>
                  <a:cubicBezTo>
                    <a:pt x="3003" y="835"/>
                    <a:pt x="2936" y="802"/>
                    <a:pt x="2836" y="735"/>
                  </a:cubicBezTo>
                  <a:cubicBezTo>
                    <a:pt x="2869" y="735"/>
                    <a:pt x="2903" y="669"/>
                    <a:pt x="2869" y="635"/>
                  </a:cubicBezTo>
                  <a:cubicBezTo>
                    <a:pt x="2836" y="569"/>
                    <a:pt x="2769" y="535"/>
                    <a:pt x="2702" y="502"/>
                  </a:cubicBezTo>
                  <a:cubicBezTo>
                    <a:pt x="2636" y="468"/>
                    <a:pt x="2536" y="402"/>
                    <a:pt x="2436" y="335"/>
                  </a:cubicBezTo>
                  <a:cubicBezTo>
                    <a:pt x="2269" y="235"/>
                    <a:pt x="2069" y="202"/>
                    <a:pt x="1869" y="102"/>
                  </a:cubicBezTo>
                  <a:cubicBezTo>
                    <a:pt x="1804" y="37"/>
                    <a:pt x="1712" y="0"/>
                    <a:pt x="1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8185080" y="3961698"/>
              <a:ext cx="162779" cy="104621"/>
            </a:xfrm>
            <a:custGeom>
              <a:avLst/>
              <a:gdLst/>
              <a:ahLst/>
              <a:cxnLst/>
              <a:rect l="l" t="t" r="r" b="b"/>
              <a:pathLst>
                <a:path w="4204" h="2702" extrusionOk="0">
                  <a:moveTo>
                    <a:pt x="1601" y="1"/>
                  </a:moveTo>
                  <a:cubicBezTo>
                    <a:pt x="1549" y="1"/>
                    <a:pt x="1494" y="12"/>
                    <a:pt x="1435" y="35"/>
                  </a:cubicBezTo>
                  <a:cubicBezTo>
                    <a:pt x="1368" y="102"/>
                    <a:pt x="1302" y="136"/>
                    <a:pt x="1268" y="236"/>
                  </a:cubicBezTo>
                  <a:cubicBezTo>
                    <a:pt x="1235" y="269"/>
                    <a:pt x="1202" y="302"/>
                    <a:pt x="1168" y="336"/>
                  </a:cubicBezTo>
                  <a:cubicBezTo>
                    <a:pt x="1101" y="369"/>
                    <a:pt x="1001" y="369"/>
                    <a:pt x="935" y="402"/>
                  </a:cubicBezTo>
                  <a:cubicBezTo>
                    <a:pt x="735" y="502"/>
                    <a:pt x="568" y="603"/>
                    <a:pt x="401" y="736"/>
                  </a:cubicBezTo>
                  <a:cubicBezTo>
                    <a:pt x="234" y="836"/>
                    <a:pt x="134" y="969"/>
                    <a:pt x="34" y="1136"/>
                  </a:cubicBezTo>
                  <a:cubicBezTo>
                    <a:pt x="1" y="1203"/>
                    <a:pt x="1" y="1270"/>
                    <a:pt x="1" y="1336"/>
                  </a:cubicBezTo>
                  <a:cubicBezTo>
                    <a:pt x="34" y="1403"/>
                    <a:pt x="67" y="1503"/>
                    <a:pt x="101" y="1570"/>
                  </a:cubicBezTo>
                  <a:cubicBezTo>
                    <a:pt x="201" y="1703"/>
                    <a:pt x="334" y="1837"/>
                    <a:pt x="501" y="1937"/>
                  </a:cubicBezTo>
                  <a:cubicBezTo>
                    <a:pt x="634" y="2004"/>
                    <a:pt x="801" y="2037"/>
                    <a:pt x="968" y="2070"/>
                  </a:cubicBezTo>
                  <a:cubicBezTo>
                    <a:pt x="1168" y="2070"/>
                    <a:pt x="1368" y="2104"/>
                    <a:pt x="1568" y="2104"/>
                  </a:cubicBezTo>
                  <a:cubicBezTo>
                    <a:pt x="1602" y="2137"/>
                    <a:pt x="1602" y="2170"/>
                    <a:pt x="1635" y="2237"/>
                  </a:cubicBezTo>
                  <a:cubicBezTo>
                    <a:pt x="1669" y="2337"/>
                    <a:pt x="1735" y="2404"/>
                    <a:pt x="1802" y="2504"/>
                  </a:cubicBezTo>
                  <a:cubicBezTo>
                    <a:pt x="1850" y="2576"/>
                    <a:pt x="1969" y="2701"/>
                    <a:pt x="2068" y="2701"/>
                  </a:cubicBezTo>
                  <a:cubicBezTo>
                    <a:pt x="2106" y="2701"/>
                    <a:pt x="2141" y="2683"/>
                    <a:pt x="2169" y="2637"/>
                  </a:cubicBezTo>
                  <a:cubicBezTo>
                    <a:pt x="2236" y="2571"/>
                    <a:pt x="2269" y="2504"/>
                    <a:pt x="2269" y="2437"/>
                  </a:cubicBezTo>
                  <a:cubicBezTo>
                    <a:pt x="2302" y="2370"/>
                    <a:pt x="2336" y="2304"/>
                    <a:pt x="2369" y="2270"/>
                  </a:cubicBezTo>
                  <a:cubicBezTo>
                    <a:pt x="2402" y="2270"/>
                    <a:pt x="2436" y="2237"/>
                    <a:pt x="2469" y="2204"/>
                  </a:cubicBezTo>
                  <a:cubicBezTo>
                    <a:pt x="2469" y="2170"/>
                    <a:pt x="2436" y="2104"/>
                    <a:pt x="2369" y="2104"/>
                  </a:cubicBezTo>
                  <a:cubicBezTo>
                    <a:pt x="2336" y="2070"/>
                    <a:pt x="2269" y="2037"/>
                    <a:pt x="2236" y="2037"/>
                  </a:cubicBezTo>
                  <a:cubicBezTo>
                    <a:pt x="2302" y="2004"/>
                    <a:pt x="2369" y="2004"/>
                    <a:pt x="2436" y="1970"/>
                  </a:cubicBezTo>
                  <a:cubicBezTo>
                    <a:pt x="2502" y="1937"/>
                    <a:pt x="2603" y="1903"/>
                    <a:pt x="2669" y="1870"/>
                  </a:cubicBezTo>
                  <a:cubicBezTo>
                    <a:pt x="2836" y="1737"/>
                    <a:pt x="3036" y="1637"/>
                    <a:pt x="3270" y="1570"/>
                  </a:cubicBezTo>
                  <a:cubicBezTo>
                    <a:pt x="3311" y="1562"/>
                    <a:pt x="3355" y="1557"/>
                    <a:pt x="3400" y="1557"/>
                  </a:cubicBezTo>
                  <a:cubicBezTo>
                    <a:pt x="3534" y="1557"/>
                    <a:pt x="3678" y="1595"/>
                    <a:pt x="3803" y="1670"/>
                  </a:cubicBezTo>
                  <a:cubicBezTo>
                    <a:pt x="3903" y="1737"/>
                    <a:pt x="3970" y="1803"/>
                    <a:pt x="4037" y="1870"/>
                  </a:cubicBezTo>
                  <a:cubicBezTo>
                    <a:pt x="4037" y="1903"/>
                    <a:pt x="4104" y="1970"/>
                    <a:pt x="4137" y="1970"/>
                  </a:cubicBezTo>
                  <a:cubicBezTo>
                    <a:pt x="4204" y="1937"/>
                    <a:pt x="4204" y="1837"/>
                    <a:pt x="4204" y="1803"/>
                  </a:cubicBezTo>
                  <a:cubicBezTo>
                    <a:pt x="4170" y="1670"/>
                    <a:pt x="4137" y="1570"/>
                    <a:pt x="4104" y="1470"/>
                  </a:cubicBezTo>
                  <a:cubicBezTo>
                    <a:pt x="4070" y="1403"/>
                    <a:pt x="4037" y="1336"/>
                    <a:pt x="3970" y="1270"/>
                  </a:cubicBezTo>
                  <a:cubicBezTo>
                    <a:pt x="3937" y="1203"/>
                    <a:pt x="3937" y="1170"/>
                    <a:pt x="3970" y="1103"/>
                  </a:cubicBezTo>
                  <a:cubicBezTo>
                    <a:pt x="4004" y="1070"/>
                    <a:pt x="4037" y="1036"/>
                    <a:pt x="4070" y="969"/>
                  </a:cubicBezTo>
                  <a:cubicBezTo>
                    <a:pt x="4137" y="803"/>
                    <a:pt x="4170" y="603"/>
                    <a:pt x="4137" y="436"/>
                  </a:cubicBezTo>
                  <a:cubicBezTo>
                    <a:pt x="4070" y="436"/>
                    <a:pt x="3970" y="469"/>
                    <a:pt x="3903" y="536"/>
                  </a:cubicBezTo>
                  <a:lnTo>
                    <a:pt x="3870" y="603"/>
                  </a:lnTo>
                  <a:cubicBezTo>
                    <a:pt x="3803" y="636"/>
                    <a:pt x="3737" y="703"/>
                    <a:pt x="3670" y="736"/>
                  </a:cubicBezTo>
                  <a:cubicBezTo>
                    <a:pt x="3543" y="838"/>
                    <a:pt x="3396" y="881"/>
                    <a:pt x="3244" y="881"/>
                  </a:cubicBezTo>
                  <a:cubicBezTo>
                    <a:pt x="3197" y="881"/>
                    <a:pt x="3150" y="877"/>
                    <a:pt x="3103" y="869"/>
                  </a:cubicBezTo>
                  <a:cubicBezTo>
                    <a:pt x="3003" y="836"/>
                    <a:pt x="2903" y="803"/>
                    <a:pt x="2836" y="736"/>
                  </a:cubicBezTo>
                  <a:cubicBezTo>
                    <a:pt x="2869" y="703"/>
                    <a:pt x="2869" y="669"/>
                    <a:pt x="2869" y="636"/>
                  </a:cubicBezTo>
                  <a:cubicBezTo>
                    <a:pt x="2836" y="569"/>
                    <a:pt x="2769" y="536"/>
                    <a:pt x="2703" y="502"/>
                  </a:cubicBezTo>
                  <a:cubicBezTo>
                    <a:pt x="2636" y="469"/>
                    <a:pt x="2536" y="402"/>
                    <a:pt x="2436" y="336"/>
                  </a:cubicBezTo>
                  <a:cubicBezTo>
                    <a:pt x="2236" y="236"/>
                    <a:pt x="2035" y="202"/>
                    <a:pt x="1869" y="102"/>
                  </a:cubicBezTo>
                  <a:cubicBezTo>
                    <a:pt x="1783" y="38"/>
                    <a:pt x="1696" y="1"/>
                    <a:pt x="1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6063797" y="4126895"/>
              <a:ext cx="164057" cy="102337"/>
            </a:xfrm>
            <a:custGeom>
              <a:avLst/>
              <a:gdLst/>
              <a:ahLst/>
              <a:cxnLst/>
              <a:rect l="l" t="t" r="r" b="b"/>
              <a:pathLst>
                <a:path w="4237" h="2643" extrusionOk="0">
                  <a:moveTo>
                    <a:pt x="1554" y="0"/>
                  </a:moveTo>
                  <a:cubicBezTo>
                    <a:pt x="1503" y="0"/>
                    <a:pt x="1452" y="11"/>
                    <a:pt x="1401" y="37"/>
                  </a:cubicBezTo>
                  <a:cubicBezTo>
                    <a:pt x="1301" y="103"/>
                    <a:pt x="1268" y="170"/>
                    <a:pt x="1201" y="237"/>
                  </a:cubicBezTo>
                  <a:cubicBezTo>
                    <a:pt x="1168" y="270"/>
                    <a:pt x="1168" y="337"/>
                    <a:pt x="1134" y="370"/>
                  </a:cubicBezTo>
                  <a:cubicBezTo>
                    <a:pt x="1068" y="404"/>
                    <a:pt x="968" y="404"/>
                    <a:pt x="901" y="470"/>
                  </a:cubicBezTo>
                  <a:cubicBezTo>
                    <a:pt x="701" y="537"/>
                    <a:pt x="534" y="670"/>
                    <a:pt x="367" y="804"/>
                  </a:cubicBezTo>
                  <a:cubicBezTo>
                    <a:pt x="234" y="904"/>
                    <a:pt x="100" y="1037"/>
                    <a:pt x="34" y="1204"/>
                  </a:cubicBezTo>
                  <a:cubicBezTo>
                    <a:pt x="0" y="1271"/>
                    <a:pt x="0" y="1338"/>
                    <a:pt x="0" y="1404"/>
                  </a:cubicBezTo>
                  <a:cubicBezTo>
                    <a:pt x="34" y="1471"/>
                    <a:pt x="100" y="1571"/>
                    <a:pt x="134" y="1638"/>
                  </a:cubicBezTo>
                  <a:cubicBezTo>
                    <a:pt x="234" y="1771"/>
                    <a:pt x="401" y="1905"/>
                    <a:pt x="567" y="1971"/>
                  </a:cubicBezTo>
                  <a:cubicBezTo>
                    <a:pt x="701" y="2038"/>
                    <a:pt x="868" y="2071"/>
                    <a:pt x="1034" y="2071"/>
                  </a:cubicBezTo>
                  <a:lnTo>
                    <a:pt x="1635" y="2071"/>
                  </a:lnTo>
                  <a:cubicBezTo>
                    <a:pt x="1668" y="2105"/>
                    <a:pt x="1668" y="2172"/>
                    <a:pt x="1702" y="2205"/>
                  </a:cubicBezTo>
                  <a:cubicBezTo>
                    <a:pt x="1768" y="2305"/>
                    <a:pt x="1802" y="2372"/>
                    <a:pt x="1868" y="2472"/>
                  </a:cubicBezTo>
                  <a:cubicBezTo>
                    <a:pt x="1938" y="2541"/>
                    <a:pt x="2055" y="2643"/>
                    <a:pt x="2154" y="2643"/>
                  </a:cubicBezTo>
                  <a:cubicBezTo>
                    <a:pt x="2198" y="2643"/>
                    <a:pt x="2238" y="2623"/>
                    <a:pt x="2269" y="2572"/>
                  </a:cubicBezTo>
                  <a:cubicBezTo>
                    <a:pt x="2335" y="2505"/>
                    <a:pt x="2335" y="2438"/>
                    <a:pt x="2369" y="2372"/>
                  </a:cubicBezTo>
                  <a:cubicBezTo>
                    <a:pt x="2369" y="2305"/>
                    <a:pt x="2402" y="2238"/>
                    <a:pt x="2469" y="2205"/>
                  </a:cubicBezTo>
                  <a:cubicBezTo>
                    <a:pt x="2502" y="2172"/>
                    <a:pt x="2502" y="2138"/>
                    <a:pt x="2535" y="2105"/>
                  </a:cubicBezTo>
                  <a:cubicBezTo>
                    <a:pt x="2569" y="2071"/>
                    <a:pt x="2502" y="2038"/>
                    <a:pt x="2435" y="2005"/>
                  </a:cubicBezTo>
                  <a:cubicBezTo>
                    <a:pt x="2402" y="2005"/>
                    <a:pt x="2335" y="1971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569" y="1871"/>
                    <a:pt x="2669" y="1838"/>
                    <a:pt x="2736" y="1771"/>
                  </a:cubicBezTo>
                  <a:cubicBezTo>
                    <a:pt x="2902" y="1638"/>
                    <a:pt x="3103" y="1538"/>
                    <a:pt x="3303" y="1471"/>
                  </a:cubicBezTo>
                  <a:cubicBezTo>
                    <a:pt x="3362" y="1447"/>
                    <a:pt x="3425" y="1436"/>
                    <a:pt x="3491" y="1436"/>
                  </a:cubicBezTo>
                  <a:cubicBezTo>
                    <a:pt x="3611" y="1436"/>
                    <a:pt x="3741" y="1473"/>
                    <a:pt x="3870" y="1538"/>
                  </a:cubicBezTo>
                  <a:cubicBezTo>
                    <a:pt x="3936" y="1571"/>
                    <a:pt x="4003" y="1638"/>
                    <a:pt x="4070" y="1705"/>
                  </a:cubicBezTo>
                  <a:cubicBezTo>
                    <a:pt x="4097" y="1732"/>
                    <a:pt x="4146" y="1780"/>
                    <a:pt x="4181" y="1780"/>
                  </a:cubicBezTo>
                  <a:cubicBezTo>
                    <a:pt x="4189" y="1780"/>
                    <a:pt x="4197" y="1778"/>
                    <a:pt x="4203" y="1771"/>
                  </a:cubicBezTo>
                  <a:cubicBezTo>
                    <a:pt x="4237" y="1771"/>
                    <a:pt x="4237" y="1671"/>
                    <a:pt x="4237" y="1604"/>
                  </a:cubicBezTo>
                  <a:cubicBezTo>
                    <a:pt x="4237" y="1504"/>
                    <a:pt x="4170" y="1404"/>
                    <a:pt x="4137" y="1338"/>
                  </a:cubicBezTo>
                  <a:cubicBezTo>
                    <a:pt x="4103" y="1238"/>
                    <a:pt x="4037" y="1171"/>
                    <a:pt x="4003" y="1137"/>
                  </a:cubicBezTo>
                  <a:cubicBezTo>
                    <a:pt x="3936" y="1071"/>
                    <a:pt x="3936" y="1004"/>
                    <a:pt x="3970" y="937"/>
                  </a:cubicBezTo>
                  <a:cubicBezTo>
                    <a:pt x="4003" y="904"/>
                    <a:pt x="4037" y="871"/>
                    <a:pt x="4037" y="837"/>
                  </a:cubicBezTo>
                  <a:cubicBezTo>
                    <a:pt x="4103" y="637"/>
                    <a:pt x="4137" y="470"/>
                    <a:pt x="4103" y="270"/>
                  </a:cubicBezTo>
                  <a:cubicBezTo>
                    <a:pt x="4003" y="270"/>
                    <a:pt x="3936" y="337"/>
                    <a:pt x="3870" y="404"/>
                  </a:cubicBezTo>
                  <a:lnTo>
                    <a:pt x="3836" y="437"/>
                  </a:lnTo>
                  <a:cubicBezTo>
                    <a:pt x="3770" y="504"/>
                    <a:pt x="3736" y="570"/>
                    <a:pt x="3670" y="604"/>
                  </a:cubicBezTo>
                  <a:cubicBezTo>
                    <a:pt x="3531" y="714"/>
                    <a:pt x="3370" y="779"/>
                    <a:pt x="3205" y="779"/>
                  </a:cubicBezTo>
                  <a:cubicBezTo>
                    <a:pt x="3171" y="779"/>
                    <a:pt x="3137" y="776"/>
                    <a:pt x="3103" y="771"/>
                  </a:cubicBezTo>
                  <a:cubicBezTo>
                    <a:pt x="3002" y="737"/>
                    <a:pt x="2902" y="704"/>
                    <a:pt x="2802" y="670"/>
                  </a:cubicBezTo>
                  <a:cubicBezTo>
                    <a:pt x="2836" y="637"/>
                    <a:pt x="2836" y="604"/>
                    <a:pt x="2836" y="570"/>
                  </a:cubicBezTo>
                  <a:cubicBezTo>
                    <a:pt x="2802" y="504"/>
                    <a:pt x="2736" y="470"/>
                    <a:pt x="2669" y="437"/>
                  </a:cubicBezTo>
                  <a:cubicBezTo>
                    <a:pt x="2602" y="437"/>
                    <a:pt x="2469" y="337"/>
                    <a:pt x="2402" y="304"/>
                  </a:cubicBezTo>
                  <a:cubicBezTo>
                    <a:pt x="2202" y="203"/>
                    <a:pt x="2002" y="170"/>
                    <a:pt x="1802" y="70"/>
                  </a:cubicBezTo>
                  <a:cubicBezTo>
                    <a:pt x="1719" y="29"/>
                    <a:pt x="1637" y="0"/>
                    <a:pt x="1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7108985" y="3373177"/>
              <a:ext cx="165373" cy="100672"/>
            </a:xfrm>
            <a:custGeom>
              <a:avLst/>
              <a:gdLst/>
              <a:ahLst/>
              <a:cxnLst/>
              <a:rect l="l" t="t" r="r" b="b"/>
              <a:pathLst>
                <a:path w="4271" h="2600" extrusionOk="0">
                  <a:moveTo>
                    <a:pt x="1485" y="0"/>
                  </a:moveTo>
                  <a:cubicBezTo>
                    <a:pt x="1410" y="0"/>
                    <a:pt x="1335" y="25"/>
                    <a:pt x="1268" y="75"/>
                  </a:cubicBezTo>
                  <a:cubicBezTo>
                    <a:pt x="1168" y="142"/>
                    <a:pt x="1101" y="275"/>
                    <a:pt x="1068" y="409"/>
                  </a:cubicBezTo>
                  <a:cubicBezTo>
                    <a:pt x="968" y="442"/>
                    <a:pt x="901" y="475"/>
                    <a:pt x="834" y="509"/>
                  </a:cubicBezTo>
                  <a:cubicBezTo>
                    <a:pt x="634" y="609"/>
                    <a:pt x="467" y="742"/>
                    <a:pt x="334" y="876"/>
                  </a:cubicBezTo>
                  <a:cubicBezTo>
                    <a:pt x="201" y="1009"/>
                    <a:pt x="101" y="1176"/>
                    <a:pt x="34" y="1343"/>
                  </a:cubicBezTo>
                  <a:cubicBezTo>
                    <a:pt x="0" y="1409"/>
                    <a:pt x="0" y="1476"/>
                    <a:pt x="34" y="1543"/>
                  </a:cubicBezTo>
                  <a:cubicBezTo>
                    <a:pt x="67" y="1610"/>
                    <a:pt x="101" y="1710"/>
                    <a:pt x="167" y="1743"/>
                  </a:cubicBezTo>
                  <a:cubicBezTo>
                    <a:pt x="267" y="1910"/>
                    <a:pt x="434" y="2010"/>
                    <a:pt x="601" y="2077"/>
                  </a:cubicBezTo>
                  <a:cubicBezTo>
                    <a:pt x="695" y="2100"/>
                    <a:pt x="806" y="2124"/>
                    <a:pt x="922" y="2124"/>
                  </a:cubicBezTo>
                  <a:cubicBezTo>
                    <a:pt x="970" y="2124"/>
                    <a:pt x="1019" y="2120"/>
                    <a:pt x="1068" y="2110"/>
                  </a:cubicBezTo>
                  <a:cubicBezTo>
                    <a:pt x="1268" y="2110"/>
                    <a:pt x="1468" y="2110"/>
                    <a:pt x="1668" y="2077"/>
                  </a:cubicBezTo>
                  <a:cubicBezTo>
                    <a:pt x="1702" y="2110"/>
                    <a:pt x="1735" y="2143"/>
                    <a:pt x="1768" y="2210"/>
                  </a:cubicBezTo>
                  <a:cubicBezTo>
                    <a:pt x="1802" y="2277"/>
                    <a:pt x="1868" y="2377"/>
                    <a:pt x="1969" y="2444"/>
                  </a:cubicBezTo>
                  <a:cubicBezTo>
                    <a:pt x="2015" y="2513"/>
                    <a:pt x="2143" y="2600"/>
                    <a:pt x="2250" y="2600"/>
                  </a:cubicBezTo>
                  <a:cubicBezTo>
                    <a:pt x="2297" y="2600"/>
                    <a:pt x="2339" y="2584"/>
                    <a:pt x="2369" y="2544"/>
                  </a:cubicBezTo>
                  <a:cubicBezTo>
                    <a:pt x="2402" y="2444"/>
                    <a:pt x="2436" y="2377"/>
                    <a:pt x="2436" y="2310"/>
                  </a:cubicBezTo>
                  <a:cubicBezTo>
                    <a:pt x="2436" y="2243"/>
                    <a:pt x="2469" y="2177"/>
                    <a:pt x="2502" y="2110"/>
                  </a:cubicBezTo>
                  <a:cubicBezTo>
                    <a:pt x="2536" y="2110"/>
                    <a:pt x="2569" y="2077"/>
                    <a:pt x="2602" y="2043"/>
                  </a:cubicBezTo>
                  <a:cubicBezTo>
                    <a:pt x="2602" y="2010"/>
                    <a:pt x="2536" y="1977"/>
                    <a:pt x="2502" y="1943"/>
                  </a:cubicBezTo>
                  <a:cubicBezTo>
                    <a:pt x="2436" y="1943"/>
                    <a:pt x="2369" y="1943"/>
                    <a:pt x="2335" y="1910"/>
                  </a:cubicBezTo>
                  <a:cubicBezTo>
                    <a:pt x="2402" y="1876"/>
                    <a:pt x="2469" y="1876"/>
                    <a:pt x="2536" y="1843"/>
                  </a:cubicBezTo>
                  <a:cubicBezTo>
                    <a:pt x="2602" y="1810"/>
                    <a:pt x="2669" y="1743"/>
                    <a:pt x="2769" y="1676"/>
                  </a:cubicBezTo>
                  <a:cubicBezTo>
                    <a:pt x="2903" y="1543"/>
                    <a:pt x="3103" y="1409"/>
                    <a:pt x="3303" y="1343"/>
                  </a:cubicBezTo>
                  <a:cubicBezTo>
                    <a:pt x="3386" y="1293"/>
                    <a:pt x="3478" y="1268"/>
                    <a:pt x="3574" y="1268"/>
                  </a:cubicBezTo>
                  <a:cubicBezTo>
                    <a:pt x="3670" y="1268"/>
                    <a:pt x="3770" y="1293"/>
                    <a:pt x="3870" y="1343"/>
                  </a:cubicBezTo>
                  <a:cubicBezTo>
                    <a:pt x="3937" y="1376"/>
                    <a:pt x="4003" y="1443"/>
                    <a:pt x="4103" y="1510"/>
                  </a:cubicBezTo>
                  <a:cubicBezTo>
                    <a:pt x="4103" y="1510"/>
                    <a:pt x="4146" y="1552"/>
                    <a:pt x="4197" y="1552"/>
                  </a:cubicBezTo>
                  <a:cubicBezTo>
                    <a:pt x="4210" y="1552"/>
                    <a:pt x="4224" y="1550"/>
                    <a:pt x="4237" y="1543"/>
                  </a:cubicBezTo>
                  <a:cubicBezTo>
                    <a:pt x="4270" y="1510"/>
                    <a:pt x="4237" y="1409"/>
                    <a:pt x="4237" y="1376"/>
                  </a:cubicBezTo>
                  <a:cubicBezTo>
                    <a:pt x="4237" y="1276"/>
                    <a:pt x="4203" y="1209"/>
                    <a:pt x="4137" y="1109"/>
                  </a:cubicBezTo>
                  <a:cubicBezTo>
                    <a:pt x="4103" y="1043"/>
                    <a:pt x="4037" y="976"/>
                    <a:pt x="4003" y="942"/>
                  </a:cubicBezTo>
                  <a:cubicBezTo>
                    <a:pt x="3937" y="876"/>
                    <a:pt x="3903" y="809"/>
                    <a:pt x="3970" y="742"/>
                  </a:cubicBezTo>
                  <a:cubicBezTo>
                    <a:pt x="3970" y="709"/>
                    <a:pt x="4003" y="676"/>
                    <a:pt x="4003" y="642"/>
                  </a:cubicBezTo>
                  <a:cubicBezTo>
                    <a:pt x="4070" y="442"/>
                    <a:pt x="4070" y="242"/>
                    <a:pt x="4003" y="75"/>
                  </a:cubicBezTo>
                  <a:cubicBezTo>
                    <a:pt x="3937" y="75"/>
                    <a:pt x="3837" y="142"/>
                    <a:pt x="3803" y="209"/>
                  </a:cubicBezTo>
                  <a:lnTo>
                    <a:pt x="3770" y="275"/>
                  </a:lnTo>
                  <a:cubicBezTo>
                    <a:pt x="3703" y="342"/>
                    <a:pt x="3670" y="409"/>
                    <a:pt x="3603" y="442"/>
                  </a:cubicBezTo>
                  <a:cubicBezTo>
                    <a:pt x="3436" y="576"/>
                    <a:pt x="3236" y="642"/>
                    <a:pt x="3036" y="642"/>
                  </a:cubicBezTo>
                  <a:cubicBezTo>
                    <a:pt x="2936" y="642"/>
                    <a:pt x="2836" y="609"/>
                    <a:pt x="2769" y="576"/>
                  </a:cubicBezTo>
                  <a:cubicBezTo>
                    <a:pt x="2769" y="542"/>
                    <a:pt x="2769" y="475"/>
                    <a:pt x="2769" y="475"/>
                  </a:cubicBezTo>
                  <a:cubicBezTo>
                    <a:pt x="2736" y="409"/>
                    <a:pt x="2636" y="375"/>
                    <a:pt x="2569" y="375"/>
                  </a:cubicBezTo>
                  <a:lnTo>
                    <a:pt x="2302" y="242"/>
                  </a:lnTo>
                  <a:cubicBezTo>
                    <a:pt x="2102" y="175"/>
                    <a:pt x="1868" y="142"/>
                    <a:pt x="1702" y="75"/>
                  </a:cubicBezTo>
                  <a:cubicBezTo>
                    <a:pt x="1635" y="25"/>
                    <a:pt x="1560" y="0"/>
                    <a:pt x="14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6308513" y="3445091"/>
              <a:ext cx="165334" cy="100362"/>
            </a:xfrm>
            <a:custGeom>
              <a:avLst/>
              <a:gdLst/>
              <a:ahLst/>
              <a:cxnLst/>
              <a:rect l="l" t="t" r="r" b="b"/>
              <a:pathLst>
                <a:path w="4270" h="2592" extrusionOk="0">
                  <a:moveTo>
                    <a:pt x="1489" y="1"/>
                  </a:moveTo>
                  <a:cubicBezTo>
                    <a:pt x="1418" y="1"/>
                    <a:pt x="1351" y="17"/>
                    <a:pt x="1301" y="51"/>
                  </a:cubicBezTo>
                  <a:cubicBezTo>
                    <a:pt x="1234" y="117"/>
                    <a:pt x="1168" y="184"/>
                    <a:pt x="1134" y="251"/>
                  </a:cubicBezTo>
                  <a:cubicBezTo>
                    <a:pt x="1101" y="318"/>
                    <a:pt x="1068" y="351"/>
                    <a:pt x="1068" y="384"/>
                  </a:cubicBezTo>
                  <a:cubicBezTo>
                    <a:pt x="967" y="418"/>
                    <a:pt x="901" y="451"/>
                    <a:pt x="834" y="484"/>
                  </a:cubicBezTo>
                  <a:cubicBezTo>
                    <a:pt x="667" y="618"/>
                    <a:pt x="500" y="718"/>
                    <a:pt x="367" y="885"/>
                  </a:cubicBezTo>
                  <a:cubicBezTo>
                    <a:pt x="200" y="1018"/>
                    <a:pt x="100" y="1152"/>
                    <a:pt x="33" y="1352"/>
                  </a:cubicBezTo>
                  <a:cubicBezTo>
                    <a:pt x="0" y="1418"/>
                    <a:pt x="0" y="1485"/>
                    <a:pt x="33" y="1552"/>
                  </a:cubicBezTo>
                  <a:cubicBezTo>
                    <a:pt x="67" y="1619"/>
                    <a:pt x="134" y="1685"/>
                    <a:pt x="200" y="1752"/>
                  </a:cubicBezTo>
                  <a:cubicBezTo>
                    <a:pt x="300" y="1885"/>
                    <a:pt x="434" y="1986"/>
                    <a:pt x="601" y="2052"/>
                  </a:cubicBezTo>
                  <a:cubicBezTo>
                    <a:pt x="767" y="2119"/>
                    <a:pt x="934" y="2119"/>
                    <a:pt x="1068" y="2119"/>
                  </a:cubicBezTo>
                  <a:cubicBezTo>
                    <a:pt x="1268" y="2119"/>
                    <a:pt x="1468" y="2086"/>
                    <a:pt x="1668" y="2086"/>
                  </a:cubicBezTo>
                  <a:lnTo>
                    <a:pt x="1768" y="2186"/>
                  </a:lnTo>
                  <a:cubicBezTo>
                    <a:pt x="1835" y="2286"/>
                    <a:pt x="1901" y="2352"/>
                    <a:pt x="1968" y="2453"/>
                  </a:cubicBezTo>
                  <a:cubicBezTo>
                    <a:pt x="2037" y="2498"/>
                    <a:pt x="2153" y="2591"/>
                    <a:pt x="2251" y="2591"/>
                  </a:cubicBezTo>
                  <a:cubicBezTo>
                    <a:pt x="2296" y="2591"/>
                    <a:pt x="2337" y="2572"/>
                    <a:pt x="2368" y="2519"/>
                  </a:cubicBezTo>
                  <a:cubicBezTo>
                    <a:pt x="2402" y="2453"/>
                    <a:pt x="2435" y="2386"/>
                    <a:pt x="2435" y="2286"/>
                  </a:cubicBezTo>
                  <a:cubicBezTo>
                    <a:pt x="2435" y="2219"/>
                    <a:pt x="2469" y="2152"/>
                    <a:pt x="2535" y="2119"/>
                  </a:cubicBezTo>
                  <a:cubicBezTo>
                    <a:pt x="2535" y="2086"/>
                    <a:pt x="2602" y="2086"/>
                    <a:pt x="2602" y="2052"/>
                  </a:cubicBezTo>
                  <a:cubicBezTo>
                    <a:pt x="2602" y="2019"/>
                    <a:pt x="2535" y="1952"/>
                    <a:pt x="2502" y="1952"/>
                  </a:cubicBezTo>
                  <a:cubicBezTo>
                    <a:pt x="2435" y="1952"/>
                    <a:pt x="2402" y="1919"/>
                    <a:pt x="2335" y="1919"/>
                  </a:cubicBezTo>
                  <a:cubicBezTo>
                    <a:pt x="2402" y="1885"/>
                    <a:pt x="2469" y="1852"/>
                    <a:pt x="2535" y="1819"/>
                  </a:cubicBezTo>
                  <a:cubicBezTo>
                    <a:pt x="2602" y="1785"/>
                    <a:pt x="2702" y="1752"/>
                    <a:pt x="2769" y="1685"/>
                  </a:cubicBezTo>
                  <a:cubicBezTo>
                    <a:pt x="2902" y="1519"/>
                    <a:pt x="3102" y="1385"/>
                    <a:pt x="3302" y="1318"/>
                  </a:cubicBezTo>
                  <a:cubicBezTo>
                    <a:pt x="3386" y="1268"/>
                    <a:pt x="3478" y="1243"/>
                    <a:pt x="3569" y="1243"/>
                  </a:cubicBezTo>
                  <a:cubicBezTo>
                    <a:pt x="3661" y="1243"/>
                    <a:pt x="3753" y="1268"/>
                    <a:pt x="3836" y="1318"/>
                  </a:cubicBezTo>
                  <a:cubicBezTo>
                    <a:pt x="3936" y="1352"/>
                    <a:pt x="4003" y="1418"/>
                    <a:pt x="4070" y="1485"/>
                  </a:cubicBezTo>
                  <a:cubicBezTo>
                    <a:pt x="4096" y="1485"/>
                    <a:pt x="4144" y="1528"/>
                    <a:pt x="4180" y="1528"/>
                  </a:cubicBezTo>
                  <a:cubicBezTo>
                    <a:pt x="4188" y="1528"/>
                    <a:pt x="4196" y="1525"/>
                    <a:pt x="4203" y="1519"/>
                  </a:cubicBezTo>
                  <a:cubicBezTo>
                    <a:pt x="4270" y="1485"/>
                    <a:pt x="4236" y="1385"/>
                    <a:pt x="4236" y="1352"/>
                  </a:cubicBezTo>
                  <a:cubicBezTo>
                    <a:pt x="4236" y="1285"/>
                    <a:pt x="4203" y="1185"/>
                    <a:pt x="4136" y="1118"/>
                  </a:cubicBezTo>
                  <a:cubicBezTo>
                    <a:pt x="4103" y="1018"/>
                    <a:pt x="4070" y="985"/>
                    <a:pt x="4003" y="918"/>
                  </a:cubicBezTo>
                  <a:cubicBezTo>
                    <a:pt x="3936" y="885"/>
                    <a:pt x="3903" y="785"/>
                    <a:pt x="3970" y="751"/>
                  </a:cubicBezTo>
                  <a:cubicBezTo>
                    <a:pt x="3970" y="685"/>
                    <a:pt x="4003" y="651"/>
                    <a:pt x="4036" y="618"/>
                  </a:cubicBezTo>
                  <a:cubicBezTo>
                    <a:pt x="4070" y="418"/>
                    <a:pt x="4070" y="251"/>
                    <a:pt x="4036" y="51"/>
                  </a:cubicBezTo>
                  <a:cubicBezTo>
                    <a:pt x="3936" y="84"/>
                    <a:pt x="3870" y="117"/>
                    <a:pt x="3803" y="218"/>
                  </a:cubicBezTo>
                  <a:lnTo>
                    <a:pt x="3769" y="251"/>
                  </a:lnTo>
                  <a:cubicBezTo>
                    <a:pt x="3703" y="318"/>
                    <a:pt x="3669" y="384"/>
                    <a:pt x="3603" y="451"/>
                  </a:cubicBezTo>
                  <a:cubicBezTo>
                    <a:pt x="3458" y="538"/>
                    <a:pt x="3314" y="624"/>
                    <a:pt x="3148" y="624"/>
                  </a:cubicBezTo>
                  <a:cubicBezTo>
                    <a:pt x="3122" y="624"/>
                    <a:pt x="3096" y="622"/>
                    <a:pt x="3069" y="618"/>
                  </a:cubicBezTo>
                  <a:cubicBezTo>
                    <a:pt x="2936" y="618"/>
                    <a:pt x="2869" y="618"/>
                    <a:pt x="2769" y="551"/>
                  </a:cubicBezTo>
                  <a:cubicBezTo>
                    <a:pt x="2802" y="518"/>
                    <a:pt x="2802" y="484"/>
                    <a:pt x="2769" y="451"/>
                  </a:cubicBezTo>
                  <a:cubicBezTo>
                    <a:pt x="2702" y="418"/>
                    <a:pt x="2669" y="351"/>
                    <a:pt x="2602" y="351"/>
                  </a:cubicBezTo>
                  <a:cubicBezTo>
                    <a:pt x="2502" y="318"/>
                    <a:pt x="2402" y="284"/>
                    <a:pt x="2302" y="218"/>
                  </a:cubicBezTo>
                  <a:cubicBezTo>
                    <a:pt x="2102" y="151"/>
                    <a:pt x="1901" y="117"/>
                    <a:pt x="1701" y="51"/>
                  </a:cubicBezTo>
                  <a:cubicBezTo>
                    <a:pt x="1635" y="17"/>
                    <a:pt x="1560" y="1"/>
                    <a:pt x="14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8119441" y="3445105"/>
              <a:ext cx="165334" cy="100324"/>
            </a:xfrm>
            <a:custGeom>
              <a:avLst/>
              <a:gdLst/>
              <a:ahLst/>
              <a:cxnLst/>
              <a:rect l="l" t="t" r="r" b="b"/>
              <a:pathLst>
                <a:path w="4270" h="2591" extrusionOk="0">
                  <a:moveTo>
                    <a:pt x="1485" y="1"/>
                  </a:moveTo>
                  <a:cubicBezTo>
                    <a:pt x="1410" y="1"/>
                    <a:pt x="1334" y="18"/>
                    <a:pt x="1268" y="51"/>
                  </a:cubicBezTo>
                  <a:cubicBezTo>
                    <a:pt x="1201" y="118"/>
                    <a:pt x="1134" y="184"/>
                    <a:pt x="1101" y="251"/>
                  </a:cubicBezTo>
                  <a:cubicBezTo>
                    <a:pt x="1101" y="284"/>
                    <a:pt x="1068" y="351"/>
                    <a:pt x="1068" y="384"/>
                  </a:cubicBezTo>
                  <a:cubicBezTo>
                    <a:pt x="968" y="418"/>
                    <a:pt x="901" y="451"/>
                    <a:pt x="834" y="485"/>
                  </a:cubicBezTo>
                  <a:cubicBezTo>
                    <a:pt x="634" y="585"/>
                    <a:pt x="467" y="718"/>
                    <a:pt x="334" y="885"/>
                  </a:cubicBezTo>
                  <a:cubicBezTo>
                    <a:pt x="200" y="985"/>
                    <a:pt x="100" y="1152"/>
                    <a:pt x="34" y="1318"/>
                  </a:cubicBezTo>
                  <a:cubicBezTo>
                    <a:pt x="0" y="1385"/>
                    <a:pt x="0" y="1485"/>
                    <a:pt x="34" y="1552"/>
                  </a:cubicBezTo>
                  <a:cubicBezTo>
                    <a:pt x="67" y="1619"/>
                    <a:pt x="100" y="1685"/>
                    <a:pt x="167" y="1752"/>
                  </a:cubicBezTo>
                  <a:cubicBezTo>
                    <a:pt x="300" y="1886"/>
                    <a:pt x="434" y="1986"/>
                    <a:pt x="601" y="2052"/>
                  </a:cubicBezTo>
                  <a:cubicBezTo>
                    <a:pt x="734" y="2086"/>
                    <a:pt x="901" y="2119"/>
                    <a:pt x="1068" y="2119"/>
                  </a:cubicBezTo>
                  <a:cubicBezTo>
                    <a:pt x="1268" y="2119"/>
                    <a:pt x="1468" y="2086"/>
                    <a:pt x="1668" y="2052"/>
                  </a:cubicBezTo>
                  <a:lnTo>
                    <a:pt x="1768" y="2186"/>
                  </a:lnTo>
                  <a:cubicBezTo>
                    <a:pt x="1801" y="2286"/>
                    <a:pt x="1868" y="2353"/>
                    <a:pt x="1968" y="2419"/>
                  </a:cubicBezTo>
                  <a:cubicBezTo>
                    <a:pt x="2015" y="2489"/>
                    <a:pt x="2141" y="2590"/>
                    <a:pt x="2248" y="2590"/>
                  </a:cubicBezTo>
                  <a:cubicBezTo>
                    <a:pt x="2295" y="2590"/>
                    <a:pt x="2338" y="2570"/>
                    <a:pt x="2369" y="2519"/>
                  </a:cubicBezTo>
                  <a:cubicBezTo>
                    <a:pt x="2402" y="2453"/>
                    <a:pt x="2435" y="2386"/>
                    <a:pt x="2435" y="2286"/>
                  </a:cubicBezTo>
                  <a:cubicBezTo>
                    <a:pt x="2435" y="2219"/>
                    <a:pt x="2469" y="2152"/>
                    <a:pt x="2535" y="2119"/>
                  </a:cubicBezTo>
                  <a:cubicBezTo>
                    <a:pt x="2535" y="2119"/>
                    <a:pt x="2569" y="2052"/>
                    <a:pt x="2602" y="2052"/>
                  </a:cubicBezTo>
                  <a:cubicBezTo>
                    <a:pt x="2602" y="2019"/>
                    <a:pt x="2535" y="1952"/>
                    <a:pt x="2502" y="1952"/>
                  </a:cubicBezTo>
                  <a:cubicBezTo>
                    <a:pt x="2435" y="1919"/>
                    <a:pt x="2402" y="1919"/>
                    <a:pt x="2335" y="1886"/>
                  </a:cubicBezTo>
                  <a:cubicBezTo>
                    <a:pt x="2402" y="1886"/>
                    <a:pt x="2469" y="1852"/>
                    <a:pt x="2535" y="1819"/>
                  </a:cubicBezTo>
                  <a:cubicBezTo>
                    <a:pt x="2602" y="1785"/>
                    <a:pt x="2702" y="1719"/>
                    <a:pt x="2769" y="1685"/>
                  </a:cubicBezTo>
                  <a:cubicBezTo>
                    <a:pt x="2902" y="1519"/>
                    <a:pt x="3102" y="1419"/>
                    <a:pt x="3303" y="1318"/>
                  </a:cubicBezTo>
                  <a:cubicBezTo>
                    <a:pt x="3386" y="1285"/>
                    <a:pt x="3478" y="1268"/>
                    <a:pt x="3574" y="1268"/>
                  </a:cubicBezTo>
                  <a:cubicBezTo>
                    <a:pt x="3669" y="1268"/>
                    <a:pt x="3770" y="1285"/>
                    <a:pt x="3870" y="1318"/>
                  </a:cubicBezTo>
                  <a:cubicBezTo>
                    <a:pt x="3936" y="1352"/>
                    <a:pt x="4003" y="1419"/>
                    <a:pt x="4103" y="1485"/>
                  </a:cubicBezTo>
                  <a:cubicBezTo>
                    <a:pt x="4136" y="1519"/>
                    <a:pt x="4170" y="1552"/>
                    <a:pt x="4237" y="1552"/>
                  </a:cubicBezTo>
                  <a:cubicBezTo>
                    <a:pt x="4270" y="1519"/>
                    <a:pt x="4237" y="1419"/>
                    <a:pt x="4237" y="1385"/>
                  </a:cubicBezTo>
                  <a:cubicBezTo>
                    <a:pt x="4237" y="1285"/>
                    <a:pt x="4203" y="1185"/>
                    <a:pt x="4136" y="1085"/>
                  </a:cubicBezTo>
                  <a:cubicBezTo>
                    <a:pt x="4103" y="1018"/>
                    <a:pt x="4036" y="952"/>
                    <a:pt x="4003" y="918"/>
                  </a:cubicBezTo>
                  <a:cubicBezTo>
                    <a:pt x="3936" y="851"/>
                    <a:pt x="3903" y="818"/>
                    <a:pt x="3970" y="751"/>
                  </a:cubicBezTo>
                  <a:cubicBezTo>
                    <a:pt x="4003" y="651"/>
                    <a:pt x="4003" y="651"/>
                    <a:pt x="4003" y="618"/>
                  </a:cubicBezTo>
                  <a:cubicBezTo>
                    <a:pt x="4070" y="418"/>
                    <a:pt x="4070" y="251"/>
                    <a:pt x="4003" y="51"/>
                  </a:cubicBezTo>
                  <a:cubicBezTo>
                    <a:pt x="3936" y="84"/>
                    <a:pt x="3836" y="118"/>
                    <a:pt x="3803" y="218"/>
                  </a:cubicBezTo>
                  <a:lnTo>
                    <a:pt x="3770" y="251"/>
                  </a:lnTo>
                  <a:cubicBezTo>
                    <a:pt x="3703" y="318"/>
                    <a:pt x="3669" y="384"/>
                    <a:pt x="3603" y="451"/>
                  </a:cubicBezTo>
                  <a:cubicBezTo>
                    <a:pt x="3458" y="538"/>
                    <a:pt x="3289" y="624"/>
                    <a:pt x="3116" y="624"/>
                  </a:cubicBezTo>
                  <a:cubicBezTo>
                    <a:pt x="3089" y="624"/>
                    <a:pt x="3063" y="622"/>
                    <a:pt x="3036" y="618"/>
                  </a:cubicBezTo>
                  <a:cubicBezTo>
                    <a:pt x="2936" y="618"/>
                    <a:pt x="2836" y="585"/>
                    <a:pt x="2769" y="551"/>
                  </a:cubicBezTo>
                  <a:cubicBezTo>
                    <a:pt x="2769" y="518"/>
                    <a:pt x="2769" y="485"/>
                    <a:pt x="2769" y="451"/>
                  </a:cubicBezTo>
                  <a:cubicBezTo>
                    <a:pt x="2702" y="384"/>
                    <a:pt x="2635" y="351"/>
                    <a:pt x="2569" y="351"/>
                  </a:cubicBezTo>
                  <a:cubicBezTo>
                    <a:pt x="2502" y="318"/>
                    <a:pt x="2402" y="251"/>
                    <a:pt x="2302" y="218"/>
                  </a:cubicBezTo>
                  <a:cubicBezTo>
                    <a:pt x="2102" y="151"/>
                    <a:pt x="1868" y="118"/>
                    <a:pt x="1701" y="51"/>
                  </a:cubicBezTo>
                  <a:cubicBezTo>
                    <a:pt x="1635" y="18"/>
                    <a:pt x="1560" y="1"/>
                    <a:pt x="1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6987126" y="4290502"/>
              <a:ext cx="165334" cy="102337"/>
            </a:xfrm>
            <a:custGeom>
              <a:avLst/>
              <a:gdLst/>
              <a:ahLst/>
              <a:cxnLst/>
              <a:rect l="l" t="t" r="r" b="b"/>
              <a:pathLst>
                <a:path w="4270" h="2643" extrusionOk="0">
                  <a:moveTo>
                    <a:pt x="1563" y="0"/>
                  </a:moveTo>
                  <a:cubicBezTo>
                    <a:pt x="1508" y="0"/>
                    <a:pt x="1452" y="11"/>
                    <a:pt x="1401" y="37"/>
                  </a:cubicBezTo>
                  <a:cubicBezTo>
                    <a:pt x="1334" y="103"/>
                    <a:pt x="1268" y="170"/>
                    <a:pt x="1201" y="237"/>
                  </a:cubicBezTo>
                  <a:cubicBezTo>
                    <a:pt x="1201" y="270"/>
                    <a:pt x="1168" y="337"/>
                    <a:pt x="1134" y="370"/>
                  </a:cubicBezTo>
                  <a:cubicBezTo>
                    <a:pt x="1068" y="370"/>
                    <a:pt x="968" y="404"/>
                    <a:pt x="901" y="470"/>
                  </a:cubicBezTo>
                  <a:cubicBezTo>
                    <a:pt x="734" y="537"/>
                    <a:pt x="534" y="670"/>
                    <a:pt x="400" y="804"/>
                  </a:cubicBezTo>
                  <a:cubicBezTo>
                    <a:pt x="234" y="904"/>
                    <a:pt x="134" y="1037"/>
                    <a:pt x="34" y="1204"/>
                  </a:cubicBezTo>
                  <a:cubicBezTo>
                    <a:pt x="0" y="1271"/>
                    <a:pt x="0" y="1338"/>
                    <a:pt x="34" y="1404"/>
                  </a:cubicBezTo>
                  <a:cubicBezTo>
                    <a:pt x="34" y="1471"/>
                    <a:pt x="100" y="1571"/>
                    <a:pt x="134" y="1638"/>
                  </a:cubicBezTo>
                  <a:cubicBezTo>
                    <a:pt x="234" y="1771"/>
                    <a:pt x="400" y="1905"/>
                    <a:pt x="567" y="1971"/>
                  </a:cubicBezTo>
                  <a:cubicBezTo>
                    <a:pt x="701" y="2038"/>
                    <a:pt x="867" y="2071"/>
                    <a:pt x="1034" y="2071"/>
                  </a:cubicBezTo>
                  <a:lnTo>
                    <a:pt x="1635" y="2071"/>
                  </a:lnTo>
                  <a:cubicBezTo>
                    <a:pt x="1668" y="2105"/>
                    <a:pt x="1701" y="2172"/>
                    <a:pt x="1701" y="2205"/>
                  </a:cubicBezTo>
                  <a:cubicBezTo>
                    <a:pt x="1768" y="2305"/>
                    <a:pt x="1835" y="2372"/>
                    <a:pt x="1902" y="2472"/>
                  </a:cubicBezTo>
                  <a:cubicBezTo>
                    <a:pt x="1948" y="2541"/>
                    <a:pt x="2058" y="2643"/>
                    <a:pt x="2166" y="2643"/>
                  </a:cubicBezTo>
                  <a:cubicBezTo>
                    <a:pt x="2214" y="2643"/>
                    <a:pt x="2261" y="2623"/>
                    <a:pt x="2302" y="2572"/>
                  </a:cubicBezTo>
                  <a:cubicBezTo>
                    <a:pt x="2335" y="2505"/>
                    <a:pt x="2369" y="2438"/>
                    <a:pt x="2369" y="2338"/>
                  </a:cubicBezTo>
                  <a:cubicBezTo>
                    <a:pt x="2369" y="2305"/>
                    <a:pt x="2402" y="2238"/>
                    <a:pt x="2469" y="2205"/>
                  </a:cubicBezTo>
                  <a:cubicBezTo>
                    <a:pt x="2502" y="2172"/>
                    <a:pt x="2535" y="2138"/>
                    <a:pt x="2535" y="2105"/>
                  </a:cubicBezTo>
                  <a:cubicBezTo>
                    <a:pt x="2569" y="2071"/>
                    <a:pt x="2502" y="2038"/>
                    <a:pt x="2469" y="2005"/>
                  </a:cubicBezTo>
                  <a:cubicBezTo>
                    <a:pt x="2402" y="2005"/>
                    <a:pt x="2335" y="2005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569" y="1871"/>
                    <a:pt x="2669" y="1838"/>
                    <a:pt x="2735" y="1771"/>
                  </a:cubicBezTo>
                  <a:cubicBezTo>
                    <a:pt x="2902" y="1638"/>
                    <a:pt x="3102" y="1538"/>
                    <a:pt x="3303" y="1471"/>
                  </a:cubicBezTo>
                  <a:cubicBezTo>
                    <a:pt x="3373" y="1447"/>
                    <a:pt x="3444" y="1436"/>
                    <a:pt x="3514" y="1436"/>
                  </a:cubicBezTo>
                  <a:cubicBezTo>
                    <a:pt x="3640" y="1436"/>
                    <a:pt x="3762" y="1473"/>
                    <a:pt x="3870" y="1538"/>
                  </a:cubicBezTo>
                  <a:cubicBezTo>
                    <a:pt x="3936" y="1571"/>
                    <a:pt x="4003" y="1638"/>
                    <a:pt x="4070" y="1705"/>
                  </a:cubicBezTo>
                  <a:cubicBezTo>
                    <a:pt x="4097" y="1732"/>
                    <a:pt x="4146" y="1780"/>
                    <a:pt x="4181" y="1780"/>
                  </a:cubicBezTo>
                  <a:cubicBezTo>
                    <a:pt x="4189" y="1780"/>
                    <a:pt x="4197" y="1778"/>
                    <a:pt x="4203" y="1771"/>
                  </a:cubicBezTo>
                  <a:cubicBezTo>
                    <a:pt x="4270" y="1738"/>
                    <a:pt x="4237" y="1671"/>
                    <a:pt x="4237" y="1604"/>
                  </a:cubicBezTo>
                  <a:cubicBezTo>
                    <a:pt x="4237" y="1504"/>
                    <a:pt x="4170" y="1404"/>
                    <a:pt x="4136" y="1338"/>
                  </a:cubicBezTo>
                  <a:cubicBezTo>
                    <a:pt x="4070" y="1238"/>
                    <a:pt x="4036" y="1171"/>
                    <a:pt x="3970" y="1137"/>
                  </a:cubicBezTo>
                  <a:cubicBezTo>
                    <a:pt x="3936" y="1071"/>
                    <a:pt x="3903" y="1004"/>
                    <a:pt x="3970" y="937"/>
                  </a:cubicBezTo>
                  <a:cubicBezTo>
                    <a:pt x="4003" y="904"/>
                    <a:pt x="4036" y="871"/>
                    <a:pt x="4070" y="837"/>
                  </a:cubicBezTo>
                  <a:cubicBezTo>
                    <a:pt x="4136" y="670"/>
                    <a:pt x="4136" y="470"/>
                    <a:pt x="4103" y="270"/>
                  </a:cubicBezTo>
                  <a:lnTo>
                    <a:pt x="4103" y="270"/>
                  </a:lnTo>
                  <a:cubicBezTo>
                    <a:pt x="4036" y="304"/>
                    <a:pt x="3936" y="337"/>
                    <a:pt x="3903" y="404"/>
                  </a:cubicBezTo>
                  <a:lnTo>
                    <a:pt x="3836" y="470"/>
                  </a:lnTo>
                  <a:cubicBezTo>
                    <a:pt x="3770" y="504"/>
                    <a:pt x="3736" y="570"/>
                    <a:pt x="3669" y="637"/>
                  </a:cubicBezTo>
                  <a:cubicBezTo>
                    <a:pt x="3532" y="719"/>
                    <a:pt x="3372" y="779"/>
                    <a:pt x="3209" y="779"/>
                  </a:cubicBezTo>
                  <a:cubicBezTo>
                    <a:pt x="3173" y="779"/>
                    <a:pt x="3138" y="776"/>
                    <a:pt x="3102" y="771"/>
                  </a:cubicBezTo>
                  <a:cubicBezTo>
                    <a:pt x="3002" y="737"/>
                    <a:pt x="2902" y="704"/>
                    <a:pt x="2802" y="670"/>
                  </a:cubicBezTo>
                  <a:cubicBezTo>
                    <a:pt x="2836" y="637"/>
                    <a:pt x="2869" y="604"/>
                    <a:pt x="2836" y="570"/>
                  </a:cubicBezTo>
                  <a:cubicBezTo>
                    <a:pt x="2802" y="504"/>
                    <a:pt x="2735" y="470"/>
                    <a:pt x="2669" y="437"/>
                  </a:cubicBezTo>
                  <a:cubicBezTo>
                    <a:pt x="2602" y="404"/>
                    <a:pt x="2502" y="337"/>
                    <a:pt x="2402" y="304"/>
                  </a:cubicBezTo>
                  <a:cubicBezTo>
                    <a:pt x="2202" y="203"/>
                    <a:pt x="2002" y="170"/>
                    <a:pt x="1801" y="70"/>
                  </a:cubicBezTo>
                  <a:cubicBezTo>
                    <a:pt x="1740" y="29"/>
                    <a:pt x="1652" y="0"/>
                    <a:pt x="1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6652142" y="3666205"/>
              <a:ext cx="165373" cy="102066"/>
            </a:xfrm>
            <a:custGeom>
              <a:avLst/>
              <a:gdLst/>
              <a:ahLst/>
              <a:cxnLst/>
              <a:rect l="l" t="t" r="r" b="b"/>
              <a:pathLst>
                <a:path w="4271" h="2636" extrusionOk="0">
                  <a:moveTo>
                    <a:pt x="1598" y="1"/>
                  </a:moveTo>
                  <a:cubicBezTo>
                    <a:pt x="1527" y="1"/>
                    <a:pt x="1452" y="17"/>
                    <a:pt x="1368" y="51"/>
                  </a:cubicBezTo>
                  <a:cubicBezTo>
                    <a:pt x="1302" y="84"/>
                    <a:pt x="1268" y="151"/>
                    <a:pt x="1202" y="251"/>
                  </a:cubicBezTo>
                  <a:cubicBezTo>
                    <a:pt x="1168" y="284"/>
                    <a:pt x="1168" y="318"/>
                    <a:pt x="1135" y="351"/>
                  </a:cubicBezTo>
                  <a:cubicBezTo>
                    <a:pt x="1068" y="384"/>
                    <a:pt x="968" y="418"/>
                    <a:pt x="901" y="451"/>
                  </a:cubicBezTo>
                  <a:cubicBezTo>
                    <a:pt x="701" y="551"/>
                    <a:pt x="535" y="651"/>
                    <a:pt x="368" y="785"/>
                  </a:cubicBezTo>
                  <a:cubicBezTo>
                    <a:pt x="234" y="885"/>
                    <a:pt x="101" y="1052"/>
                    <a:pt x="34" y="1218"/>
                  </a:cubicBezTo>
                  <a:cubicBezTo>
                    <a:pt x="1" y="1252"/>
                    <a:pt x="1" y="1352"/>
                    <a:pt x="34" y="1418"/>
                  </a:cubicBezTo>
                  <a:cubicBezTo>
                    <a:pt x="68" y="1485"/>
                    <a:pt x="101" y="1552"/>
                    <a:pt x="168" y="1619"/>
                  </a:cubicBezTo>
                  <a:cubicBezTo>
                    <a:pt x="268" y="1785"/>
                    <a:pt x="401" y="1885"/>
                    <a:pt x="568" y="1952"/>
                  </a:cubicBezTo>
                  <a:cubicBezTo>
                    <a:pt x="735" y="2019"/>
                    <a:pt x="901" y="2052"/>
                    <a:pt x="1035" y="2052"/>
                  </a:cubicBezTo>
                  <a:cubicBezTo>
                    <a:pt x="1135" y="2069"/>
                    <a:pt x="1235" y="2077"/>
                    <a:pt x="1335" y="2077"/>
                  </a:cubicBezTo>
                  <a:cubicBezTo>
                    <a:pt x="1435" y="2077"/>
                    <a:pt x="1535" y="2069"/>
                    <a:pt x="1635" y="2052"/>
                  </a:cubicBezTo>
                  <a:lnTo>
                    <a:pt x="1735" y="2186"/>
                  </a:lnTo>
                  <a:cubicBezTo>
                    <a:pt x="1769" y="2286"/>
                    <a:pt x="1835" y="2386"/>
                    <a:pt x="1902" y="2453"/>
                  </a:cubicBezTo>
                  <a:cubicBezTo>
                    <a:pt x="1951" y="2526"/>
                    <a:pt x="2090" y="2636"/>
                    <a:pt x="2200" y="2636"/>
                  </a:cubicBezTo>
                  <a:cubicBezTo>
                    <a:pt x="2240" y="2636"/>
                    <a:pt x="2276" y="2621"/>
                    <a:pt x="2302" y="2586"/>
                  </a:cubicBezTo>
                  <a:cubicBezTo>
                    <a:pt x="2336" y="2519"/>
                    <a:pt x="2369" y="2419"/>
                    <a:pt x="2369" y="2352"/>
                  </a:cubicBezTo>
                  <a:cubicBezTo>
                    <a:pt x="2403" y="2286"/>
                    <a:pt x="2436" y="2219"/>
                    <a:pt x="2469" y="2186"/>
                  </a:cubicBezTo>
                  <a:cubicBezTo>
                    <a:pt x="2503" y="2186"/>
                    <a:pt x="2536" y="2152"/>
                    <a:pt x="2569" y="2119"/>
                  </a:cubicBezTo>
                  <a:cubicBezTo>
                    <a:pt x="2569" y="2086"/>
                    <a:pt x="2503" y="2019"/>
                    <a:pt x="2469" y="2019"/>
                  </a:cubicBezTo>
                  <a:cubicBezTo>
                    <a:pt x="2403" y="1986"/>
                    <a:pt x="2369" y="1986"/>
                    <a:pt x="2302" y="1952"/>
                  </a:cubicBezTo>
                  <a:cubicBezTo>
                    <a:pt x="2369" y="1952"/>
                    <a:pt x="2436" y="1919"/>
                    <a:pt x="2503" y="1919"/>
                  </a:cubicBezTo>
                  <a:cubicBezTo>
                    <a:pt x="2603" y="1852"/>
                    <a:pt x="2669" y="1819"/>
                    <a:pt x="2736" y="1752"/>
                  </a:cubicBezTo>
                  <a:cubicBezTo>
                    <a:pt x="2903" y="1619"/>
                    <a:pt x="3103" y="1519"/>
                    <a:pt x="3303" y="1452"/>
                  </a:cubicBezTo>
                  <a:cubicBezTo>
                    <a:pt x="3376" y="1440"/>
                    <a:pt x="3450" y="1432"/>
                    <a:pt x="3521" y="1432"/>
                  </a:cubicBezTo>
                  <a:cubicBezTo>
                    <a:pt x="3645" y="1432"/>
                    <a:pt x="3765" y="1455"/>
                    <a:pt x="3870" y="1519"/>
                  </a:cubicBezTo>
                  <a:cubicBezTo>
                    <a:pt x="3970" y="1585"/>
                    <a:pt x="4037" y="1619"/>
                    <a:pt x="4104" y="1719"/>
                  </a:cubicBezTo>
                  <a:cubicBezTo>
                    <a:pt x="4137" y="1719"/>
                    <a:pt x="4170" y="1785"/>
                    <a:pt x="4237" y="1785"/>
                  </a:cubicBezTo>
                  <a:cubicBezTo>
                    <a:pt x="4271" y="1752"/>
                    <a:pt x="4271" y="1652"/>
                    <a:pt x="4271" y="1619"/>
                  </a:cubicBezTo>
                  <a:cubicBezTo>
                    <a:pt x="4237" y="1519"/>
                    <a:pt x="4170" y="1418"/>
                    <a:pt x="4104" y="1318"/>
                  </a:cubicBezTo>
                  <a:cubicBezTo>
                    <a:pt x="4070" y="1252"/>
                    <a:pt x="4037" y="1185"/>
                    <a:pt x="3970" y="1118"/>
                  </a:cubicBezTo>
                  <a:cubicBezTo>
                    <a:pt x="3904" y="1052"/>
                    <a:pt x="3904" y="1018"/>
                    <a:pt x="3970" y="951"/>
                  </a:cubicBezTo>
                  <a:cubicBezTo>
                    <a:pt x="4004" y="918"/>
                    <a:pt x="4004" y="851"/>
                    <a:pt x="4037" y="818"/>
                  </a:cubicBezTo>
                  <a:cubicBezTo>
                    <a:pt x="4104" y="651"/>
                    <a:pt x="4137" y="451"/>
                    <a:pt x="4104" y="284"/>
                  </a:cubicBezTo>
                  <a:cubicBezTo>
                    <a:pt x="4004" y="284"/>
                    <a:pt x="3937" y="318"/>
                    <a:pt x="3870" y="384"/>
                  </a:cubicBezTo>
                  <a:lnTo>
                    <a:pt x="3837" y="451"/>
                  </a:lnTo>
                  <a:cubicBezTo>
                    <a:pt x="3770" y="518"/>
                    <a:pt x="3703" y="551"/>
                    <a:pt x="3637" y="618"/>
                  </a:cubicBezTo>
                  <a:cubicBezTo>
                    <a:pt x="3500" y="700"/>
                    <a:pt x="3340" y="760"/>
                    <a:pt x="3176" y="760"/>
                  </a:cubicBezTo>
                  <a:cubicBezTo>
                    <a:pt x="3141" y="760"/>
                    <a:pt x="3105" y="757"/>
                    <a:pt x="3070" y="751"/>
                  </a:cubicBezTo>
                  <a:cubicBezTo>
                    <a:pt x="2970" y="751"/>
                    <a:pt x="2870" y="718"/>
                    <a:pt x="2803" y="651"/>
                  </a:cubicBezTo>
                  <a:cubicBezTo>
                    <a:pt x="2836" y="651"/>
                    <a:pt x="2836" y="585"/>
                    <a:pt x="2803" y="551"/>
                  </a:cubicBezTo>
                  <a:cubicBezTo>
                    <a:pt x="2769" y="484"/>
                    <a:pt x="2736" y="451"/>
                    <a:pt x="2669" y="451"/>
                  </a:cubicBezTo>
                  <a:cubicBezTo>
                    <a:pt x="2569" y="384"/>
                    <a:pt x="2469" y="351"/>
                    <a:pt x="2369" y="284"/>
                  </a:cubicBezTo>
                  <a:cubicBezTo>
                    <a:pt x="2202" y="184"/>
                    <a:pt x="2002" y="151"/>
                    <a:pt x="1802" y="51"/>
                  </a:cubicBezTo>
                  <a:cubicBezTo>
                    <a:pt x="1735" y="17"/>
                    <a:pt x="1669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7643469" y="3573581"/>
              <a:ext cx="165373" cy="102105"/>
            </a:xfrm>
            <a:custGeom>
              <a:avLst/>
              <a:gdLst/>
              <a:ahLst/>
              <a:cxnLst/>
              <a:rect l="l" t="t" r="r" b="b"/>
              <a:pathLst>
                <a:path w="4271" h="2637" extrusionOk="0">
                  <a:moveTo>
                    <a:pt x="1565" y="0"/>
                  </a:moveTo>
                  <a:cubicBezTo>
                    <a:pt x="1508" y="0"/>
                    <a:pt x="1452" y="11"/>
                    <a:pt x="1401" y="37"/>
                  </a:cubicBezTo>
                  <a:cubicBezTo>
                    <a:pt x="1335" y="103"/>
                    <a:pt x="1268" y="170"/>
                    <a:pt x="1235" y="237"/>
                  </a:cubicBezTo>
                  <a:cubicBezTo>
                    <a:pt x="1201" y="270"/>
                    <a:pt x="1168" y="304"/>
                    <a:pt x="1168" y="370"/>
                  </a:cubicBezTo>
                  <a:cubicBezTo>
                    <a:pt x="1068" y="370"/>
                    <a:pt x="1001" y="404"/>
                    <a:pt x="901" y="437"/>
                  </a:cubicBezTo>
                  <a:cubicBezTo>
                    <a:pt x="734" y="537"/>
                    <a:pt x="567" y="637"/>
                    <a:pt x="401" y="804"/>
                  </a:cubicBezTo>
                  <a:cubicBezTo>
                    <a:pt x="267" y="904"/>
                    <a:pt x="134" y="1037"/>
                    <a:pt x="67" y="1204"/>
                  </a:cubicBezTo>
                  <a:cubicBezTo>
                    <a:pt x="34" y="1271"/>
                    <a:pt x="0" y="1338"/>
                    <a:pt x="34" y="1404"/>
                  </a:cubicBezTo>
                  <a:cubicBezTo>
                    <a:pt x="67" y="1471"/>
                    <a:pt x="100" y="1571"/>
                    <a:pt x="167" y="1638"/>
                  </a:cubicBezTo>
                  <a:cubicBezTo>
                    <a:pt x="267" y="1771"/>
                    <a:pt x="401" y="1905"/>
                    <a:pt x="567" y="1971"/>
                  </a:cubicBezTo>
                  <a:cubicBezTo>
                    <a:pt x="734" y="2038"/>
                    <a:pt x="901" y="2072"/>
                    <a:pt x="1068" y="2072"/>
                  </a:cubicBezTo>
                  <a:lnTo>
                    <a:pt x="1668" y="2072"/>
                  </a:lnTo>
                  <a:lnTo>
                    <a:pt x="1735" y="2205"/>
                  </a:lnTo>
                  <a:cubicBezTo>
                    <a:pt x="1768" y="2305"/>
                    <a:pt x="1835" y="2372"/>
                    <a:pt x="1902" y="2472"/>
                  </a:cubicBezTo>
                  <a:cubicBezTo>
                    <a:pt x="1974" y="2520"/>
                    <a:pt x="2097" y="2637"/>
                    <a:pt x="2198" y="2637"/>
                  </a:cubicBezTo>
                  <a:cubicBezTo>
                    <a:pt x="2238" y="2637"/>
                    <a:pt x="2274" y="2619"/>
                    <a:pt x="2302" y="2572"/>
                  </a:cubicBezTo>
                  <a:cubicBezTo>
                    <a:pt x="2335" y="2505"/>
                    <a:pt x="2369" y="2438"/>
                    <a:pt x="2369" y="2338"/>
                  </a:cubicBezTo>
                  <a:cubicBezTo>
                    <a:pt x="2402" y="2272"/>
                    <a:pt x="2435" y="2238"/>
                    <a:pt x="2469" y="2205"/>
                  </a:cubicBezTo>
                  <a:cubicBezTo>
                    <a:pt x="2502" y="2205"/>
                    <a:pt x="2536" y="2138"/>
                    <a:pt x="2569" y="2105"/>
                  </a:cubicBezTo>
                  <a:cubicBezTo>
                    <a:pt x="2569" y="2072"/>
                    <a:pt x="2502" y="2038"/>
                    <a:pt x="2469" y="2005"/>
                  </a:cubicBezTo>
                  <a:cubicBezTo>
                    <a:pt x="2402" y="2005"/>
                    <a:pt x="2369" y="1971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602" y="1871"/>
                    <a:pt x="2669" y="1805"/>
                    <a:pt x="2769" y="1771"/>
                  </a:cubicBezTo>
                  <a:cubicBezTo>
                    <a:pt x="2902" y="1638"/>
                    <a:pt x="3103" y="1538"/>
                    <a:pt x="3303" y="1471"/>
                  </a:cubicBezTo>
                  <a:cubicBezTo>
                    <a:pt x="3374" y="1447"/>
                    <a:pt x="3445" y="1436"/>
                    <a:pt x="3514" y="1436"/>
                  </a:cubicBezTo>
                  <a:cubicBezTo>
                    <a:pt x="3641" y="1436"/>
                    <a:pt x="3762" y="1473"/>
                    <a:pt x="3870" y="1538"/>
                  </a:cubicBezTo>
                  <a:cubicBezTo>
                    <a:pt x="3970" y="1571"/>
                    <a:pt x="4037" y="1638"/>
                    <a:pt x="4103" y="1705"/>
                  </a:cubicBezTo>
                  <a:cubicBezTo>
                    <a:pt x="4130" y="1732"/>
                    <a:pt x="4157" y="1780"/>
                    <a:pt x="4202" y="1780"/>
                  </a:cubicBezTo>
                  <a:cubicBezTo>
                    <a:pt x="4213" y="1780"/>
                    <a:pt x="4224" y="1778"/>
                    <a:pt x="4237" y="1771"/>
                  </a:cubicBezTo>
                  <a:cubicBezTo>
                    <a:pt x="4270" y="1771"/>
                    <a:pt x="4270" y="1638"/>
                    <a:pt x="4270" y="1605"/>
                  </a:cubicBezTo>
                  <a:cubicBezTo>
                    <a:pt x="4237" y="1504"/>
                    <a:pt x="4170" y="1404"/>
                    <a:pt x="4137" y="1338"/>
                  </a:cubicBezTo>
                  <a:cubicBezTo>
                    <a:pt x="4103" y="1238"/>
                    <a:pt x="4037" y="1171"/>
                    <a:pt x="4003" y="1138"/>
                  </a:cubicBezTo>
                  <a:cubicBezTo>
                    <a:pt x="3937" y="1071"/>
                    <a:pt x="3937" y="1004"/>
                    <a:pt x="4003" y="937"/>
                  </a:cubicBezTo>
                  <a:lnTo>
                    <a:pt x="4070" y="837"/>
                  </a:lnTo>
                  <a:cubicBezTo>
                    <a:pt x="4137" y="637"/>
                    <a:pt x="4137" y="470"/>
                    <a:pt x="4103" y="270"/>
                  </a:cubicBezTo>
                  <a:cubicBezTo>
                    <a:pt x="4037" y="270"/>
                    <a:pt x="3937" y="337"/>
                    <a:pt x="3903" y="404"/>
                  </a:cubicBezTo>
                  <a:lnTo>
                    <a:pt x="3836" y="437"/>
                  </a:lnTo>
                  <a:cubicBezTo>
                    <a:pt x="3770" y="504"/>
                    <a:pt x="3736" y="570"/>
                    <a:pt x="3670" y="604"/>
                  </a:cubicBezTo>
                  <a:cubicBezTo>
                    <a:pt x="3503" y="737"/>
                    <a:pt x="3303" y="771"/>
                    <a:pt x="3103" y="771"/>
                  </a:cubicBezTo>
                  <a:cubicBezTo>
                    <a:pt x="3003" y="737"/>
                    <a:pt x="2902" y="704"/>
                    <a:pt x="2802" y="671"/>
                  </a:cubicBezTo>
                  <a:cubicBezTo>
                    <a:pt x="2836" y="637"/>
                    <a:pt x="2869" y="604"/>
                    <a:pt x="2836" y="570"/>
                  </a:cubicBezTo>
                  <a:cubicBezTo>
                    <a:pt x="2802" y="504"/>
                    <a:pt x="2736" y="470"/>
                    <a:pt x="2669" y="437"/>
                  </a:cubicBezTo>
                  <a:lnTo>
                    <a:pt x="2402" y="304"/>
                  </a:lnTo>
                  <a:cubicBezTo>
                    <a:pt x="2202" y="204"/>
                    <a:pt x="2002" y="170"/>
                    <a:pt x="1835" y="70"/>
                  </a:cubicBezTo>
                  <a:cubicBezTo>
                    <a:pt x="1753" y="29"/>
                    <a:pt x="1657" y="0"/>
                    <a:pt x="1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5898431" y="3573818"/>
              <a:ext cx="165373" cy="101601"/>
            </a:xfrm>
            <a:custGeom>
              <a:avLst/>
              <a:gdLst/>
              <a:ahLst/>
              <a:cxnLst/>
              <a:rect l="l" t="t" r="r" b="b"/>
              <a:pathLst>
                <a:path w="4271" h="2624" extrusionOk="0">
                  <a:moveTo>
                    <a:pt x="1518" y="0"/>
                  </a:moveTo>
                  <a:cubicBezTo>
                    <a:pt x="1443" y="0"/>
                    <a:pt x="1368" y="17"/>
                    <a:pt x="1302" y="50"/>
                  </a:cubicBezTo>
                  <a:cubicBezTo>
                    <a:pt x="1235" y="117"/>
                    <a:pt x="1201" y="184"/>
                    <a:pt x="1135" y="251"/>
                  </a:cubicBezTo>
                  <a:cubicBezTo>
                    <a:pt x="1135" y="284"/>
                    <a:pt x="1101" y="351"/>
                    <a:pt x="1068" y="384"/>
                  </a:cubicBezTo>
                  <a:cubicBezTo>
                    <a:pt x="1001" y="417"/>
                    <a:pt x="935" y="451"/>
                    <a:pt x="835" y="484"/>
                  </a:cubicBezTo>
                  <a:cubicBezTo>
                    <a:pt x="668" y="584"/>
                    <a:pt x="501" y="684"/>
                    <a:pt x="368" y="851"/>
                  </a:cubicBezTo>
                  <a:cubicBezTo>
                    <a:pt x="201" y="951"/>
                    <a:pt x="101" y="1118"/>
                    <a:pt x="34" y="1285"/>
                  </a:cubicBezTo>
                  <a:cubicBezTo>
                    <a:pt x="1" y="1351"/>
                    <a:pt x="1" y="1418"/>
                    <a:pt x="34" y="1485"/>
                  </a:cubicBezTo>
                  <a:cubicBezTo>
                    <a:pt x="67" y="1585"/>
                    <a:pt x="101" y="1652"/>
                    <a:pt x="167" y="1718"/>
                  </a:cubicBezTo>
                  <a:cubicBezTo>
                    <a:pt x="267" y="1852"/>
                    <a:pt x="434" y="1952"/>
                    <a:pt x="601" y="2019"/>
                  </a:cubicBezTo>
                  <a:cubicBezTo>
                    <a:pt x="734" y="2085"/>
                    <a:pt x="901" y="2119"/>
                    <a:pt x="1068" y="2119"/>
                  </a:cubicBezTo>
                  <a:cubicBezTo>
                    <a:pt x="1268" y="2119"/>
                    <a:pt x="1468" y="2085"/>
                    <a:pt x="1668" y="2085"/>
                  </a:cubicBezTo>
                  <a:cubicBezTo>
                    <a:pt x="1702" y="2119"/>
                    <a:pt x="1735" y="2152"/>
                    <a:pt x="1735" y="2185"/>
                  </a:cubicBezTo>
                  <a:cubicBezTo>
                    <a:pt x="1802" y="2285"/>
                    <a:pt x="1869" y="2385"/>
                    <a:pt x="1935" y="2452"/>
                  </a:cubicBezTo>
                  <a:cubicBezTo>
                    <a:pt x="2005" y="2522"/>
                    <a:pt x="2122" y="2623"/>
                    <a:pt x="2232" y="2623"/>
                  </a:cubicBezTo>
                  <a:cubicBezTo>
                    <a:pt x="2281" y="2623"/>
                    <a:pt x="2328" y="2603"/>
                    <a:pt x="2369" y="2552"/>
                  </a:cubicBezTo>
                  <a:cubicBezTo>
                    <a:pt x="2402" y="2486"/>
                    <a:pt x="2402" y="2385"/>
                    <a:pt x="2436" y="2319"/>
                  </a:cubicBezTo>
                  <a:cubicBezTo>
                    <a:pt x="2436" y="2252"/>
                    <a:pt x="2469" y="2185"/>
                    <a:pt x="2502" y="2152"/>
                  </a:cubicBezTo>
                  <a:cubicBezTo>
                    <a:pt x="2536" y="2119"/>
                    <a:pt x="2569" y="2119"/>
                    <a:pt x="2569" y="2085"/>
                  </a:cubicBezTo>
                  <a:cubicBezTo>
                    <a:pt x="2602" y="2052"/>
                    <a:pt x="2536" y="1985"/>
                    <a:pt x="2502" y="1985"/>
                  </a:cubicBezTo>
                  <a:cubicBezTo>
                    <a:pt x="2436" y="1985"/>
                    <a:pt x="2369" y="1952"/>
                    <a:pt x="2336" y="1918"/>
                  </a:cubicBezTo>
                  <a:cubicBezTo>
                    <a:pt x="2402" y="1918"/>
                    <a:pt x="2469" y="1885"/>
                    <a:pt x="2536" y="1852"/>
                  </a:cubicBezTo>
                  <a:cubicBezTo>
                    <a:pt x="2602" y="1818"/>
                    <a:pt x="2703" y="1785"/>
                    <a:pt x="2769" y="1718"/>
                  </a:cubicBezTo>
                  <a:cubicBezTo>
                    <a:pt x="2936" y="1585"/>
                    <a:pt x="3103" y="1451"/>
                    <a:pt x="3303" y="1385"/>
                  </a:cubicBezTo>
                  <a:cubicBezTo>
                    <a:pt x="3393" y="1355"/>
                    <a:pt x="3483" y="1338"/>
                    <a:pt x="3570" y="1338"/>
                  </a:cubicBezTo>
                  <a:cubicBezTo>
                    <a:pt x="3676" y="1338"/>
                    <a:pt x="3778" y="1363"/>
                    <a:pt x="3870" y="1418"/>
                  </a:cubicBezTo>
                  <a:cubicBezTo>
                    <a:pt x="3970" y="1451"/>
                    <a:pt x="4037" y="1518"/>
                    <a:pt x="4104" y="1585"/>
                  </a:cubicBezTo>
                  <a:cubicBezTo>
                    <a:pt x="4131" y="1612"/>
                    <a:pt x="4179" y="1661"/>
                    <a:pt x="4215" y="1661"/>
                  </a:cubicBezTo>
                  <a:cubicBezTo>
                    <a:pt x="4223" y="1661"/>
                    <a:pt x="4231" y="1658"/>
                    <a:pt x="4237" y="1652"/>
                  </a:cubicBezTo>
                  <a:cubicBezTo>
                    <a:pt x="4270" y="1618"/>
                    <a:pt x="4270" y="1518"/>
                    <a:pt x="4270" y="1485"/>
                  </a:cubicBezTo>
                  <a:cubicBezTo>
                    <a:pt x="4237" y="1385"/>
                    <a:pt x="4170" y="1251"/>
                    <a:pt x="4137" y="1185"/>
                  </a:cubicBezTo>
                  <a:cubicBezTo>
                    <a:pt x="4070" y="1118"/>
                    <a:pt x="4037" y="1051"/>
                    <a:pt x="3970" y="984"/>
                  </a:cubicBezTo>
                  <a:cubicBezTo>
                    <a:pt x="3937" y="918"/>
                    <a:pt x="3903" y="884"/>
                    <a:pt x="3937" y="818"/>
                  </a:cubicBezTo>
                  <a:cubicBezTo>
                    <a:pt x="3970" y="784"/>
                    <a:pt x="4003" y="718"/>
                    <a:pt x="4003" y="684"/>
                  </a:cubicBezTo>
                  <a:cubicBezTo>
                    <a:pt x="4070" y="517"/>
                    <a:pt x="4070" y="317"/>
                    <a:pt x="4037" y="117"/>
                  </a:cubicBezTo>
                  <a:lnTo>
                    <a:pt x="4037" y="117"/>
                  </a:lnTo>
                  <a:cubicBezTo>
                    <a:pt x="3937" y="151"/>
                    <a:pt x="3870" y="184"/>
                    <a:pt x="3803" y="284"/>
                  </a:cubicBezTo>
                  <a:lnTo>
                    <a:pt x="3770" y="317"/>
                  </a:lnTo>
                  <a:cubicBezTo>
                    <a:pt x="3703" y="384"/>
                    <a:pt x="3670" y="451"/>
                    <a:pt x="3603" y="484"/>
                  </a:cubicBezTo>
                  <a:cubicBezTo>
                    <a:pt x="3463" y="604"/>
                    <a:pt x="3287" y="664"/>
                    <a:pt x="3111" y="664"/>
                  </a:cubicBezTo>
                  <a:cubicBezTo>
                    <a:pt x="2993" y="664"/>
                    <a:pt x="2876" y="638"/>
                    <a:pt x="2769" y="584"/>
                  </a:cubicBezTo>
                  <a:cubicBezTo>
                    <a:pt x="2803" y="551"/>
                    <a:pt x="2803" y="517"/>
                    <a:pt x="2769" y="484"/>
                  </a:cubicBezTo>
                  <a:cubicBezTo>
                    <a:pt x="2736" y="417"/>
                    <a:pt x="2669" y="384"/>
                    <a:pt x="2602" y="384"/>
                  </a:cubicBezTo>
                  <a:cubicBezTo>
                    <a:pt x="2569" y="351"/>
                    <a:pt x="2436" y="284"/>
                    <a:pt x="2336" y="251"/>
                  </a:cubicBezTo>
                  <a:cubicBezTo>
                    <a:pt x="2135" y="151"/>
                    <a:pt x="1902" y="117"/>
                    <a:pt x="1735" y="50"/>
                  </a:cubicBezTo>
                  <a:cubicBezTo>
                    <a:pt x="1668" y="17"/>
                    <a:pt x="1593" y="0"/>
                    <a:pt x="1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" name="Google Shape;278;p14"/>
          <p:cNvSpPr/>
          <p:nvPr/>
        </p:nvSpPr>
        <p:spPr>
          <a:xfrm>
            <a:off x="6564836" y="4708398"/>
            <a:ext cx="2580631" cy="220394"/>
          </a:xfrm>
          <a:custGeom>
            <a:avLst/>
            <a:gdLst/>
            <a:ahLst/>
            <a:cxnLst/>
            <a:rect l="l" t="t" r="r" b="b"/>
            <a:pathLst>
              <a:path w="74828" h="6391" extrusionOk="0">
                <a:moveTo>
                  <a:pt x="74828" y="0"/>
                </a:moveTo>
                <a:cubicBezTo>
                  <a:pt x="54536" y="1366"/>
                  <a:pt x="34146" y="1586"/>
                  <a:pt x="13756" y="1781"/>
                </a:cubicBezTo>
                <a:lnTo>
                  <a:pt x="27122" y="3098"/>
                </a:lnTo>
                <a:cubicBezTo>
                  <a:pt x="20189" y="3829"/>
                  <a:pt x="13243" y="4199"/>
                  <a:pt x="6292" y="4199"/>
                </a:cubicBezTo>
                <a:cubicBezTo>
                  <a:pt x="4195" y="4199"/>
                  <a:pt x="2098" y="4166"/>
                  <a:pt x="0" y="4098"/>
                </a:cubicBezTo>
                <a:lnTo>
                  <a:pt x="0" y="4098"/>
                </a:lnTo>
                <a:cubicBezTo>
                  <a:pt x="7559" y="5276"/>
                  <a:pt x="15184" y="5861"/>
                  <a:pt x="22816" y="5861"/>
                </a:cubicBezTo>
                <a:cubicBezTo>
                  <a:pt x="26561" y="5861"/>
                  <a:pt x="30307" y="5720"/>
                  <a:pt x="34048" y="5439"/>
                </a:cubicBezTo>
                <a:cubicBezTo>
                  <a:pt x="37487" y="5171"/>
                  <a:pt x="40926" y="4805"/>
                  <a:pt x="44390" y="4659"/>
                </a:cubicBezTo>
                <a:cubicBezTo>
                  <a:pt x="45675" y="4602"/>
                  <a:pt x="46963" y="4578"/>
                  <a:pt x="48252" y="4578"/>
                </a:cubicBezTo>
                <a:cubicBezTo>
                  <a:pt x="51364" y="4578"/>
                  <a:pt x="54480" y="4716"/>
                  <a:pt x="57584" y="4854"/>
                </a:cubicBezTo>
                <a:cubicBezTo>
                  <a:pt x="63340" y="5098"/>
                  <a:pt x="69243" y="5366"/>
                  <a:pt x="74828" y="6390"/>
                </a:cubicBezTo>
                <a:lnTo>
                  <a:pt x="748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4"/>
          <p:cNvSpPr/>
          <p:nvPr/>
        </p:nvSpPr>
        <p:spPr>
          <a:xfrm>
            <a:off x="-150" y="2815525"/>
            <a:ext cx="2508310" cy="226808"/>
          </a:xfrm>
          <a:custGeom>
            <a:avLst/>
            <a:gdLst/>
            <a:ahLst/>
            <a:cxnLst/>
            <a:rect l="l" t="t" r="r" b="b"/>
            <a:pathLst>
              <a:path w="72731" h="6577" extrusionOk="0">
                <a:moveTo>
                  <a:pt x="6033" y="0"/>
                </a:moveTo>
                <a:cubicBezTo>
                  <a:pt x="4022" y="0"/>
                  <a:pt x="2008" y="129"/>
                  <a:pt x="0" y="387"/>
                </a:cubicBezTo>
                <a:lnTo>
                  <a:pt x="0" y="5924"/>
                </a:lnTo>
                <a:cubicBezTo>
                  <a:pt x="2212" y="5131"/>
                  <a:pt x="4316" y="4071"/>
                  <a:pt x="6558" y="4071"/>
                </a:cubicBezTo>
                <a:cubicBezTo>
                  <a:pt x="6937" y="4071"/>
                  <a:pt x="7320" y="4101"/>
                  <a:pt x="7707" y="4168"/>
                </a:cubicBezTo>
                <a:cubicBezTo>
                  <a:pt x="9049" y="4387"/>
                  <a:pt x="10171" y="5046"/>
                  <a:pt x="11439" y="5436"/>
                </a:cubicBezTo>
                <a:cubicBezTo>
                  <a:pt x="12854" y="5851"/>
                  <a:pt x="14390" y="5973"/>
                  <a:pt x="15902" y="6070"/>
                </a:cubicBezTo>
                <a:cubicBezTo>
                  <a:pt x="21369" y="6417"/>
                  <a:pt x="26835" y="6576"/>
                  <a:pt x="32316" y="6576"/>
                </a:cubicBezTo>
                <a:cubicBezTo>
                  <a:pt x="33389" y="6576"/>
                  <a:pt x="34462" y="6570"/>
                  <a:pt x="35536" y="6558"/>
                </a:cubicBezTo>
                <a:cubicBezTo>
                  <a:pt x="31390" y="6412"/>
                  <a:pt x="27292" y="5851"/>
                  <a:pt x="23268" y="4826"/>
                </a:cubicBezTo>
                <a:cubicBezTo>
                  <a:pt x="25338" y="4383"/>
                  <a:pt x="27448" y="4225"/>
                  <a:pt x="29580" y="4225"/>
                </a:cubicBezTo>
                <a:cubicBezTo>
                  <a:pt x="34128" y="4225"/>
                  <a:pt x="38774" y="4944"/>
                  <a:pt x="43341" y="5143"/>
                </a:cubicBezTo>
                <a:cubicBezTo>
                  <a:pt x="44191" y="5178"/>
                  <a:pt x="45042" y="5194"/>
                  <a:pt x="45893" y="5194"/>
                </a:cubicBezTo>
                <a:cubicBezTo>
                  <a:pt x="50407" y="5194"/>
                  <a:pt x="54919" y="4749"/>
                  <a:pt x="59414" y="4339"/>
                </a:cubicBezTo>
                <a:cubicBezTo>
                  <a:pt x="63901" y="3900"/>
                  <a:pt x="68462" y="3461"/>
                  <a:pt x="72730" y="2265"/>
                </a:cubicBezTo>
                <a:cubicBezTo>
                  <a:pt x="70452" y="1811"/>
                  <a:pt x="68142" y="1652"/>
                  <a:pt x="65813" y="1652"/>
                </a:cubicBezTo>
                <a:cubicBezTo>
                  <a:pt x="60350" y="1652"/>
                  <a:pt x="54781" y="2528"/>
                  <a:pt x="49275" y="2528"/>
                </a:cubicBezTo>
                <a:cubicBezTo>
                  <a:pt x="48434" y="2528"/>
                  <a:pt x="47593" y="2508"/>
                  <a:pt x="46755" y="2461"/>
                </a:cubicBezTo>
                <a:cubicBezTo>
                  <a:pt x="40531" y="2132"/>
                  <a:pt x="34410" y="350"/>
                  <a:pt x="28276" y="350"/>
                </a:cubicBezTo>
                <a:cubicBezTo>
                  <a:pt x="27128" y="350"/>
                  <a:pt x="25979" y="412"/>
                  <a:pt x="24829" y="558"/>
                </a:cubicBezTo>
                <a:cubicBezTo>
                  <a:pt x="23024" y="802"/>
                  <a:pt x="21268" y="1217"/>
                  <a:pt x="19463" y="1266"/>
                </a:cubicBezTo>
                <a:cubicBezTo>
                  <a:pt x="19310" y="1271"/>
                  <a:pt x="19157" y="1273"/>
                  <a:pt x="19005" y="1273"/>
                </a:cubicBezTo>
                <a:cubicBezTo>
                  <a:pt x="17014" y="1273"/>
                  <a:pt x="15045" y="851"/>
                  <a:pt x="13098" y="534"/>
                </a:cubicBezTo>
                <a:cubicBezTo>
                  <a:pt x="10753" y="178"/>
                  <a:pt x="8395" y="0"/>
                  <a:pt x="603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title" idx="2"/>
          </p:nvPr>
        </p:nvSpPr>
        <p:spPr>
          <a:xfrm>
            <a:off x="713225" y="537600"/>
            <a:ext cx="4669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5_1_1_1_1_1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3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55215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46776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45000"/>
            <a:ext cx="7717500" cy="3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Char char="●"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" name="직사각형 3"/>
          <p:cNvSpPr/>
          <p:nvPr userDrawn="1"/>
        </p:nvSpPr>
        <p:spPr>
          <a:xfrm>
            <a:off x="-76200" y="-69273"/>
            <a:ext cx="9351817" cy="529243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8" r:id="rId6"/>
    <p:sldLayoutId id="2147483659" r:id="rId7"/>
    <p:sldLayoutId id="2147483660" r:id="rId8"/>
    <p:sldLayoutId id="2147483669" r:id="rId9"/>
    <p:sldLayoutId id="2147483672" r:id="rId10"/>
    <p:sldLayoutId id="2147483677" r:id="rId11"/>
    <p:sldLayoutId id="2147483679" r:id="rId12"/>
    <p:sldLayoutId id="2147483682" r:id="rId13"/>
    <p:sldLayoutId id="214748368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6" name="Google Shape;1346;p58"/>
          <p:cNvGrpSpPr/>
          <p:nvPr/>
        </p:nvGrpSpPr>
        <p:grpSpPr>
          <a:xfrm>
            <a:off x="6019183" y="641233"/>
            <a:ext cx="3422664" cy="3293021"/>
            <a:chOff x="-3259839" y="1466715"/>
            <a:chExt cx="2709304" cy="2606888"/>
          </a:xfrm>
        </p:grpSpPr>
        <p:sp>
          <p:nvSpPr>
            <p:cNvPr id="1347" name="Google Shape;1347;p58"/>
            <p:cNvSpPr/>
            <p:nvPr/>
          </p:nvSpPr>
          <p:spPr>
            <a:xfrm>
              <a:off x="-2096048" y="3125413"/>
              <a:ext cx="802569" cy="688326"/>
            </a:xfrm>
            <a:custGeom>
              <a:avLst/>
              <a:gdLst/>
              <a:ahLst/>
              <a:cxnLst/>
              <a:rect l="l" t="t" r="r" b="b"/>
              <a:pathLst>
                <a:path w="8950" h="7676" extrusionOk="0">
                  <a:moveTo>
                    <a:pt x="5090" y="0"/>
                  </a:moveTo>
                  <a:cubicBezTo>
                    <a:pt x="4149" y="0"/>
                    <a:pt x="3189" y="350"/>
                    <a:pt x="2406" y="1132"/>
                  </a:cubicBezTo>
                  <a:cubicBezTo>
                    <a:pt x="1" y="3538"/>
                    <a:pt x="1705" y="7676"/>
                    <a:pt x="5114" y="7676"/>
                  </a:cubicBezTo>
                  <a:cubicBezTo>
                    <a:pt x="7231" y="7676"/>
                    <a:pt x="8950" y="5957"/>
                    <a:pt x="8950" y="3840"/>
                  </a:cubicBezTo>
                  <a:cubicBezTo>
                    <a:pt x="8950" y="1533"/>
                    <a:pt x="7061" y="0"/>
                    <a:pt x="50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8"/>
            <p:cNvSpPr/>
            <p:nvPr/>
          </p:nvSpPr>
          <p:spPr>
            <a:xfrm>
              <a:off x="-2702968" y="1466715"/>
              <a:ext cx="2152433" cy="1137210"/>
            </a:xfrm>
            <a:custGeom>
              <a:avLst/>
              <a:gdLst/>
              <a:ahLst/>
              <a:cxnLst/>
              <a:rect l="l" t="t" r="r" b="b"/>
              <a:pathLst>
                <a:path w="32519" h="17181" extrusionOk="0">
                  <a:moveTo>
                    <a:pt x="3959" y="1"/>
                  </a:moveTo>
                  <a:cubicBezTo>
                    <a:pt x="1974" y="1"/>
                    <a:pt x="1953" y="1695"/>
                    <a:pt x="1953" y="1695"/>
                  </a:cubicBezTo>
                  <a:cubicBezTo>
                    <a:pt x="1953" y="1695"/>
                    <a:pt x="358" y="1970"/>
                    <a:pt x="180" y="3166"/>
                  </a:cubicBezTo>
                  <a:cubicBezTo>
                    <a:pt x="1" y="4348"/>
                    <a:pt x="1004" y="5145"/>
                    <a:pt x="1004" y="5145"/>
                  </a:cubicBezTo>
                  <a:cubicBezTo>
                    <a:pt x="1692" y="5585"/>
                    <a:pt x="2351" y="6094"/>
                    <a:pt x="2943" y="6671"/>
                  </a:cubicBezTo>
                  <a:cubicBezTo>
                    <a:pt x="3175" y="6894"/>
                    <a:pt x="3373" y="6979"/>
                    <a:pt x="3540" y="6979"/>
                  </a:cubicBezTo>
                  <a:cubicBezTo>
                    <a:pt x="3923" y="6979"/>
                    <a:pt x="4140" y="6533"/>
                    <a:pt x="4229" y="6295"/>
                  </a:cubicBezTo>
                  <a:lnTo>
                    <a:pt x="4229" y="6295"/>
                  </a:lnTo>
                  <a:cubicBezTo>
                    <a:pt x="4123" y="6840"/>
                    <a:pt x="4881" y="7166"/>
                    <a:pt x="4881" y="7166"/>
                  </a:cubicBezTo>
                  <a:cubicBezTo>
                    <a:pt x="4881" y="7166"/>
                    <a:pt x="5994" y="7207"/>
                    <a:pt x="6572" y="7881"/>
                  </a:cubicBezTo>
                  <a:cubicBezTo>
                    <a:pt x="6737" y="8074"/>
                    <a:pt x="6925" y="8143"/>
                    <a:pt x="7109" y="8143"/>
                  </a:cubicBezTo>
                  <a:cubicBezTo>
                    <a:pt x="7338" y="8143"/>
                    <a:pt x="7560" y="8037"/>
                    <a:pt x="7726" y="7930"/>
                  </a:cubicBezTo>
                  <a:lnTo>
                    <a:pt x="7726" y="7930"/>
                  </a:lnTo>
                  <a:cubicBezTo>
                    <a:pt x="7518" y="8390"/>
                    <a:pt x="8125" y="9366"/>
                    <a:pt x="8125" y="9366"/>
                  </a:cubicBezTo>
                  <a:cubicBezTo>
                    <a:pt x="8125" y="9366"/>
                    <a:pt x="9266" y="9682"/>
                    <a:pt x="9843" y="10383"/>
                  </a:cubicBezTo>
                  <a:cubicBezTo>
                    <a:pt x="9963" y="10535"/>
                    <a:pt x="10106" y="10595"/>
                    <a:pt x="10256" y="10595"/>
                  </a:cubicBezTo>
                  <a:cubicBezTo>
                    <a:pt x="10542" y="10595"/>
                    <a:pt x="10854" y="10378"/>
                    <a:pt x="11090" y="10168"/>
                  </a:cubicBezTo>
                  <a:lnTo>
                    <a:pt x="11090" y="10168"/>
                  </a:lnTo>
                  <a:cubicBezTo>
                    <a:pt x="10852" y="10759"/>
                    <a:pt x="11191" y="11716"/>
                    <a:pt x="11191" y="11716"/>
                  </a:cubicBezTo>
                  <a:cubicBezTo>
                    <a:pt x="11191" y="11716"/>
                    <a:pt x="11244" y="11696"/>
                    <a:pt x="11336" y="11696"/>
                  </a:cubicBezTo>
                  <a:cubicBezTo>
                    <a:pt x="11563" y="11696"/>
                    <a:pt x="12023" y="11821"/>
                    <a:pt x="12483" y="12692"/>
                  </a:cubicBezTo>
                  <a:cubicBezTo>
                    <a:pt x="12821" y="13340"/>
                    <a:pt x="13705" y="13494"/>
                    <a:pt x="14470" y="13494"/>
                  </a:cubicBezTo>
                  <a:cubicBezTo>
                    <a:pt x="15168" y="13494"/>
                    <a:pt x="15768" y="13366"/>
                    <a:pt x="15768" y="13366"/>
                  </a:cubicBezTo>
                  <a:lnTo>
                    <a:pt x="15768" y="13366"/>
                  </a:lnTo>
                  <a:cubicBezTo>
                    <a:pt x="15768" y="13366"/>
                    <a:pt x="15287" y="14837"/>
                    <a:pt x="19122" y="16266"/>
                  </a:cubicBezTo>
                  <a:cubicBezTo>
                    <a:pt x="20278" y="16691"/>
                    <a:pt x="21119" y="16840"/>
                    <a:pt x="21730" y="16840"/>
                  </a:cubicBezTo>
                  <a:cubicBezTo>
                    <a:pt x="23154" y="16840"/>
                    <a:pt x="23329" y="16033"/>
                    <a:pt x="23329" y="16033"/>
                  </a:cubicBezTo>
                  <a:cubicBezTo>
                    <a:pt x="23531" y="16393"/>
                    <a:pt x="23924" y="16509"/>
                    <a:pt x="24344" y="16509"/>
                  </a:cubicBezTo>
                  <a:cubicBezTo>
                    <a:pt x="25092" y="16509"/>
                    <a:pt x="25927" y="16143"/>
                    <a:pt x="25927" y="16143"/>
                  </a:cubicBezTo>
                  <a:cubicBezTo>
                    <a:pt x="26505" y="16777"/>
                    <a:pt x="26999" y="16994"/>
                    <a:pt x="27404" y="16994"/>
                  </a:cubicBezTo>
                  <a:cubicBezTo>
                    <a:pt x="28282" y="16994"/>
                    <a:pt x="28745" y="15978"/>
                    <a:pt x="28745" y="15978"/>
                  </a:cubicBezTo>
                  <a:cubicBezTo>
                    <a:pt x="28745" y="15978"/>
                    <a:pt x="30029" y="17181"/>
                    <a:pt x="31031" y="17181"/>
                  </a:cubicBezTo>
                  <a:cubicBezTo>
                    <a:pt x="31462" y="17181"/>
                    <a:pt x="31841" y="16958"/>
                    <a:pt x="32044" y="16321"/>
                  </a:cubicBezTo>
                  <a:cubicBezTo>
                    <a:pt x="32519" y="14798"/>
                    <a:pt x="31527" y="14584"/>
                    <a:pt x="30934" y="14584"/>
                  </a:cubicBezTo>
                  <a:cubicBezTo>
                    <a:pt x="30703" y="14584"/>
                    <a:pt x="30532" y="14617"/>
                    <a:pt x="30532" y="14617"/>
                  </a:cubicBezTo>
                  <a:cubicBezTo>
                    <a:pt x="30628" y="13641"/>
                    <a:pt x="29666" y="13476"/>
                    <a:pt x="29666" y="13476"/>
                  </a:cubicBezTo>
                  <a:cubicBezTo>
                    <a:pt x="31480" y="10328"/>
                    <a:pt x="27755" y="9187"/>
                    <a:pt x="27755" y="9187"/>
                  </a:cubicBezTo>
                  <a:cubicBezTo>
                    <a:pt x="27462" y="7375"/>
                    <a:pt x="26277" y="7022"/>
                    <a:pt x="25399" y="7022"/>
                  </a:cubicBezTo>
                  <a:cubicBezTo>
                    <a:pt x="24838" y="7022"/>
                    <a:pt x="24401" y="7166"/>
                    <a:pt x="24401" y="7166"/>
                  </a:cubicBezTo>
                  <a:cubicBezTo>
                    <a:pt x="24607" y="6328"/>
                    <a:pt x="24607" y="5462"/>
                    <a:pt x="24401" y="4623"/>
                  </a:cubicBezTo>
                  <a:cubicBezTo>
                    <a:pt x="24279" y="4105"/>
                    <a:pt x="23902" y="3942"/>
                    <a:pt x="23475" y="3942"/>
                  </a:cubicBezTo>
                  <a:cubicBezTo>
                    <a:pt x="22746" y="3942"/>
                    <a:pt x="21872" y="4417"/>
                    <a:pt x="21872" y="4417"/>
                  </a:cubicBezTo>
                  <a:cubicBezTo>
                    <a:pt x="21872" y="4417"/>
                    <a:pt x="21954" y="1379"/>
                    <a:pt x="19026" y="637"/>
                  </a:cubicBezTo>
                  <a:cubicBezTo>
                    <a:pt x="18670" y="546"/>
                    <a:pt x="18334" y="507"/>
                    <a:pt x="18018" y="507"/>
                  </a:cubicBezTo>
                  <a:cubicBezTo>
                    <a:pt x="15737" y="507"/>
                    <a:pt x="14517" y="2575"/>
                    <a:pt x="14517" y="2575"/>
                  </a:cubicBezTo>
                  <a:cubicBezTo>
                    <a:pt x="14517" y="2575"/>
                    <a:pt x="13857" y="939"/>
                    <a:pt x="11026" y="458"/>
                  </a:cubicBezTo>
                  <a:cubicBezTo>
                    <a:pt x="10715" y="405"/>
                    <a:pt x="10429" y="382"/>
                    <a:pt x="10164" y="382"/>
                  </a:cubicBezTo>
                  <a:cubicBezTo>
                    <a:pt x="8058" y="382"/>
                    <a:pt x="7362" y="1866"/>
                    <a:pt x="7329" y="1940"/>
                  </a:cubicBezTo>
                  <a:lnTo>
                    <a:pt x="7329" y="1940"/>
                  </a:lnTo>
                  <a:cubicBezTo>
                    <a:pt x="7357" y="1875"/>
                    <a:pt x="7808" y="729"/>
                    <a:pt x="4936" y="114"/>
                  </a:cubicBezTo>
                  <a:cubicBezTo>
                    <a:pt x="4566" y="35"/>
                    <a:pt x="4243" y="1"/>
                    <a:pt x="3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8"/>
            <p:cNvSpPr/>
            <p:nvPr/>
          </p:nvSpPr>
          <p:spPr>
            <a:xfrm>
              <a:off x="-2914980" y="3855705"/>
              <a:ext cx="472332" cy="180500"/>
            </a:xfrm>
            <a:custGeom>
              <a:avLst/>
              <a:gdLst/>
              <a:ahLst/>
              <a:cxnLst/>
              <a:rect l="l" t="t" r="r" b="b"/>
              <a:pathLst>
                <a:path w="7136" h="2727" extrusionOk="0">
                  <a:moveTo>
                    <a:pt x="1601" y="1"/>
                  </a:moveTo>
                  <a:cubicBezTo>
                    <a:pt x="956" y="1"/>
                    <a:pt x="414" y="603"/>
                    <a:pt x="276" y="973"/>
                  </a:cubicBezTo>
                  <a:cubicBezTo>
                    <a:pt x="152" y="1316"/>
                    <a:pt x="1" y="1866"/>
                    <a:pt x="454" y="2457"/>
                  </a:cubicBezTo>
                  <a:cubicBezTo>
                    <a:pt x="611" y="2652"/>
                    <a:pt x="1044" y="2727"/>
                    <a:pt x="1618" y="2727"/>
                  </a:cubicBezTo>
                  <a:cubicBezTo>
                    <a:pt x="3563" y="2727"/>
                    <a:pt x="7135" y="1866"/>
                    <a:pt x="7135" y="1866"/>
                  </a:cubicBezTo>
                  <a:cubicBezTo>
                    <a:pt x="7085" y="1374"/>
                    <a:pt x="5689" y="1307"/>
                    <a:pt x="4943" y="1307"/>
                  </a:cubicBezTo>
                  <a:cubicBezTo>
                    <a:pt x="4669" y="1307"/>
                    <a:pt x="4482" y="1316"/>
                    <a:pt x="4482" y="1316"/>
                  </a:cubicBezTo>
                  <a:cubicBezTo>
                    <a:pt x="4261" y="789"/>
                    <a:pt x="3873" y="650"/>
                    <a:pt x="3526" y="650"/>
                  </a:cubicBezTo>
                  <a:cubicBezTo>
                    <a:pt x="3140" y="650"/>
                    <a:pt x="2805" y="821"/>
                    <a:pt x="2805" y="821"/>
                  </a:cubicBezTo>
                  <a:cubicBezTo>
                    <a:pt x="2409" y="215"/>
                    <a:pt x="1987" y="1"/>
                    <a:pt x="1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0" name="Google Shape;1350;p58"/>
            <p:cNvGrpSpPr/>
            <p:nvPr/>
          </p:nvGrpSpPr>
          <p:grpSpPr>
            <a:xfrm>
              <a:off x="-2637438" y="1714073"/>
              <a:ext cx="158393" cy="286142"/>
              <a:chOff x="-2637438" y="1714073"/>
              <a:chExt cx="158393" cy="286142"/>
            </a:xfrm>
          </p:grpSpPr>
          <p:sp>
            <p:nvSpPr>
              <p:cNvPr id="1351" name="Google Shape;1351;p58"/>
              <p:cNvSpPr/>
              <p:nvPr/>
            </p:nvSpPr>
            <p:spPr>
              <a:xfrm>
                <a:off x="-2637438" y="1714073"/>
                <a:ext cx="158393" cy="125099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890" extrusionOk="0">
                    <a:moveTo>
                      <a:pt x="932" y="1"/>
                    </a:moveTo>
                    <a:cubicBezTo>
                      <a:pt x="196" y="1"/>
                      <a:pt x="1" y="501"/>
                      <a:pt x="1" y="501"/>
                    </a:cubicBezTo>
                    <a:lnTo>
                      <a:pt x="1" y="1601"/>
                    </a:lnTo>
                    <a:cubicBezTo>
                      <a:pt x="149" y="1452"/>
                      <a:pt x="421" y="1292"/>
                      <a:pt x="895" y="1292"/>
                    </a:cubicBezTo>
                    <a:cubicBezTo>
                      <a:pt x="947" y="1292"/>
                      <a:pt x="1002" y="1294"/>
                      <a:pt x="1059" y="1298"/>
                    </a:cubicBezTo>
                    <a:cubicBezTo>
                      <a:pt x="1554" y="1326"/>
                      <a:pt x="2021" y="1546"/>
                      <a:pt x="2392" y="1890"/>
                    </a:cubicBezTo>
                    <a:lnTo>
                      <a:pt x="2392" y="762"/>
                    </a:lnTo>
                    <a:cubicBezTo>
                      <a:pt x="2076" y="336"/>
                      <a:pt x="1595" y="61"/>
                      <a:pt x="1073" y="6"/>
                    </a:cubicBezTo>
                    <a:cubicBezTo>
                      <a:pt x="1024" y="2"/>
                      <a:pt x="977" y="1"/>
                      <a:pt x="9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58"/>
              <p:cNvSpPr/>
              <p:nvPr/>
            </p:nvSpPr>
            <p:spPr>
              <a:xfrm>
                <a:off x="-2637438" y="1799593"/>
                <a:ext cx="158393" cy="200622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3031" extrusionOk="0">
                    <a:moveTo>
                      <a:pt x="895" y="0"/>
                    </a:moveTo>
                    <a:cubicBezTo>
                      <a:pt x="421" y="0"/>
                      <a:pt x="149" y="160"/>
                      <a:pt x="1" y="309"/>
                    </a:cubicBezTo>
                    <a:lnTo>
                      <a:pt x="1" y="3031"/>
                    </a:lnTo>
                    <a:lnTo>
                      <a:pt x="2392" y="3031"/>
                    </a:lnTo>
                    <a:lnTo>
                      <a:pt x="2392" y="598"/>
                    </a:lnTo>
                    <a:cubicBezTo>
                      <a:pt x="2021" y="254"/>
                      <a:pt x="1554" y="34"/>
                      <a:pt x="1059" y="6"/>
                    </a:cubicBezTo>
                    <a:cubicBezTo>
                      <a:pt x="1002" y="2"/>
                      <a:pt x="947" y="0"/>
                      <a:pt x="8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3" name="Google Shape;1353;p58"/>
            <p:cNvGrpSpPr/>
            <p:nvPr/>
          </p:nvGrpSpPr>
          <p:grpSpPr>
            <a:xfrm>
              <a:off x="-2380812" y="1848839"/>
              <a:ext cx="152899" cy="370666"/>
              <a:chOff x="-2380812" y="1848839"/>
              <a:chExt cx="152899" cy="370666"/>
            </a:xfrm>
          </p:grpSpPr>
          <p:sp>
            <p:nvSpPr>
              <p:cNvPr id="1354" name="Google Shape;1354;p58"/>
              <p:cNvSpPr/>
              <p:nvPr/>
            </p:nvSpPr>
            <p:spPr>
              <a:xfrm>
                <a:off x="-2380812" y="1848839"/>
                <a:ext cx="152899" cy="120466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1820" extrusionOk="0">
                    <a:moveTo>
                      <a:pt x="917" y="1"/>
                    </a:moveTo>
                    <a:cubicBezTo>
                      <a:pt x="187" y="1"/>
                      <a:pt x="0" y="500"/>
                      <a:pt x="0" y="500"/>
                    </a:cubicBezTo>
                    <a:lnTo>
                      <a:pt x="0" y="1531"/>
                    </a:lnTo>
                    <a:cubicBezTo>
                      <a:pt x="160" y="1395"/>
                      <a:pt x="408" y="1249"/>
                      <a:pt x="851" y="1249"/>
                    </a:cubicBezTo>
                    <a:cubicBezTo>
                      <a:pt x="904" y="1249"/>
                      <a:pt x="959" y="1251"/>
                      <a:pt x="1017" y="1256"/>
                    </a:cubicBezTo>
                    <a:cubicBezTo>
                      <a:pt x="1498" y="1283"/>
                      <a:pt x="1952" y="1489"/>
                      <a:pt x="2310" y="1819"/>
                    </a:cubicBezTo>
                    <a:lnTo>
                      <a:pt x="2310" y="733"/>
                    </a:lnTo>
                    <a:cubicBezTo>
                      <a:pt x="1993" y="321"/>
                      <a:pt x="1540" y="60"/>
                      <a:pt x="1031" y="5"/>
                    </a:cubicBezTo>
                    <a:cubicBezTo>
                      <a:pt x="992" y="2"/>
                      <a:pt x="954" y="1"/>
                      <a:pt x="9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58"/>
              <p:cNvSpPr/>
              <p:nvPr/>
            </p:nvSpPr>
            <p:spPr>
              <a:xfrm>
                <a:off x="-2380812" y="1930784"/>
                <a:ext cx="151972" cy="288721"/>
              </a:xfrm>
              <a:custGeom>
                <a:avLst/>
                <a:gdLst/>
                <a:ahLst/>
                <a:cxnLst/>
                <a:rect l="l" t="t" r="r" b="b"/>
                <a:pathLst>
                  <a:path w="2296" h="4362" extrusionOk="0">
                    <a:moveTo>
                      <a:pt x="899" y="1"/>
                    </a:moveTo>
                    <a:cubicBezTo>
                      <a:pt x="423" y="1"/>
                      <a:pt x="153" y="153"/>
                      <a:pt x="0" y="293"/>
                    </a:cubicBezTo>
                    <a:lnTo>
                      <a:pt x="0" y="2918"/>
                    </a:lnTo>
                    <a:lnTo>
                      <a:pt x="2296" y="4362"/>
                    </a:lnTo>
                    <a:lnTo>
                      <a:pt x="2296" y="581"/>
                    </a:lnTo>
                    <a:cubicBezTo>
                      <a:pt x="1952" y="238"/>
                      <a:pt x="1498" y="45"/>
                      <a:pt x="1017" y="4"/>
                    </a:cubicBezTo>
                    <a:cubicBezTo>
                      <a:pt x="976" y="2"/>
                      <a:pt x="937" y="1"/>
                      <a:pt x="8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6" name="Google Shape;1356;p58"/>
            <p:cNvGrpSpPr/>
            <p:nvPr/>
          </p:nvGrpSpPr>
          <p:grpSpPr>
            <a:xfrm>
              <a:off x="-2166086" y="1997175"/>
              <a:ext cx="142904" cy="347897"/>
              <a:chOff x="-2166086" y="1997175"/>
              <a:chExt cx="142904" cy="347897"/>
            </a:xfrm>
          </p:grpSpPr>
          <p:sp>
            <p:nvSpPr>
              <p:cNvPr id="1357" name="Google Shape;1357;p58"/>
              <p:cNvSpPr/>
              <p:nvPr/>
            </p:nvSpPr>
            <p:spPr>
              <a:xfrm>
                <a:off x="-2166086" y="1997175"/>
                <a:ext cx="142904" cy="113185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10" extrusionOk="0">
                    <a:moveTo>
                      <a:pt x="849" y="0"/>
                    </a:moveTo>
                    <a:cubicBezTo>
                      <a:pt x="174" y="0"/>
                      <a:pt x="0" y="458"/>
                      <a:pt x="0" y="458"/>
                    </a:cubicBezTo>
                    <a:lnTo>
                      <a:pt x="0" y="1448"/>
                    </a:lnTo>
                    <a:cubicBezTo>
                      <a:pt x="140" y="1321"/>
                      <a:pt x="398" y="1170"/>
                      <a:pt x="849" y="1170"/>
                    </a:cubicBezTo>
                    <a:cubicBezTo>
                      <a:pt x="886" y="1170"/>
                      <a:pt x="924" y="1171"/>
                      <a:pt x="963" y="1173"/>
                    </a:cubicBezTo>
                    <a:cubicBezTo>
                      <a:pt x="1402" y="1214"/>
                      <a:pt x="1829" y="1407"/>
                      <a:pt x="2159" y="1709"/>
                    </a:cubicBezTo>
                    <a:lnTo>
                      <a:pt x="2159" y="692"/>
                    </a:lnTo>
                    <a:cubicBezTo>
                      <a:pt x="1870" y="307"/>
                      <a:pt x="1444" y="59"/>
                      <a:pt x="963" y="4"/>
                    </a:cubicBezTo>
                    <a:cubicBezTo>
                      <a:pt x="923" y="2"/>
                      <a:pt x="885" y="0"/>
                      <a:pt x="8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58"/>
              <p:cNvSpPr/>
              <p:nvPr/>
            </p:nvSpPr>
            <p:spPr>
              <a:xfrm>
                <a:off x="-2166086" y="2074553"/>
                <a:ext cx="142904" cy="270519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4087" extrusionOk="0">
                    <a:moveTo>
                      <a:pt x="839" y="1"/>
                    </a:moveTo>
                    <a:cubicBezTo>
                      <a:pt x="398" y="1"/>
                      <a:pt x="140" y="152"/>
                      <a:pt x="0" y="279"/>
                    </a:cubicBezTo>
                    <a:lnTo>
                      <a:pt x="0" y="2739"/>
                    </a:lnTo>
                    <a:lnTo>
                      <a:pt x="2159" y="4087"/>
                    </a:lnTo>
                    <a:lnTo>
                      <a:pt x="2159" y="540"/>
                    </a:lnTo>
                    <a:cubicBezTo>
                      <a:pt x="1829" y="224"/>
                      <a:pt x="1402" y="45"/>
                      <a:pt x="949" y="4"/>
                    </a:cubicBezTo>
                    <a:cubicBezTo>
                      <a:pt x="911" y="2"/>
                      <a:pt x="874" y="1"/>
                      <a:pt x="8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9" name="Google Shape;1359;p58"/>
            <p:cNvGrpSpPr/>
            <p:nvPr/>
          </p:nvGrpSpPr>
          <p:grpSpPr>
            <a:xfrm>
              <a:off x="-1963208" y="2155439"/>
              <a:ext cx="130196" cy="316125"/>
              <a:chOff x="-1963208" y="2155439"/>
              <a:chExt cx="130196" cy="316125"/>
            </a:xfrm>
          </p:grpSpPr>
          <p:sp>
            <p:nvSpPr>
              <p:cNvPr id="1360" name="Google Shape;1360;p58"/>
              <p:cNvSpPr/>
              <p:nvPr/>
            </p:nvSpPr>
            <p:spPr>
              <a:xfrm>
                <a:off x="-1963208" y="2155439"/>
                <a:ext cx="130196" cy="102264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1545" extrusionOk="0">
                    <a:moveTo>
                      <a:pt x="768" y="1"/>
                    </a:moveTo>
                    <a:cubicBezTo>
                      <a:pt x="160" y="1"/>
                      <a:pt x="1" y="418"/>
                      <a:pt x="1" y="418"/>
                    </a:cubicBezTo>
                    <a:lnTo>
                      <a:pt x="1" y="1311"/>
                    </a:lnTo>
                    <a:cubicBezTo>
                      <a:pt x="196" y="1139"/>
                      <a:pt x="448" y="1053"/>
                      <a:pt x="709" y="1053"/>
                    </a:cubicBezTo>
                    <a:cubicBezTo>
                      <a:pt x="761" y="1053"/>
                      <a:pt x="814" y="1057"/>
                      <a:pt x="867" y="1064"/>
                    </a:cubicBezTo>
                    <a:cubicBezTo>
                      <a:pt x="1265" y="1091"/>
                      <a:pt x="1664" y="1270"/>
                      <a:pt x="1967" y="1545"/>
                    </a:cubicBezTo>
                    <a:lnTo>
                      <a:pt x="1967" y="624"/>
                    </a:lnTo>
                    <a:cubicBezTo>
                      <a:pt x="1705" y="280"/>
                      <a:pt x="1307" y="47"/>
                      <a:pt x="881" y="5"/>
                    </a:cubicBezTo>
                    <a:cubicBezTo>
                      <a:pt x="842" y="2"/>
                      <a:pt x="804" y="1"/>
                      <a:pt x="7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58"/>
              <p:cNvSpPr/>
              <p:nvPr/>
            </p:nvSpPr>
            <p:spPr>
              <a:xfrm>
                <a:off x="-1963208" y="2225139"/>
                <a:ext cx="129269" cy="246425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3723" extrusionOk="0">
                    <a:moveTo>
                      <a:pt x="701" y="0"/>
                    </a:moveTo>
                    <a:cubicBezTo>
                      <a:pt x="448" y="0"/>
                      <a:pt x="196" y="86"/>
                      <a:pt x="1" y="258"/>
                    </a:cubicBezTo>
                    <a:lnTo>
                      <a:pt x="1" y="2485"/>
                    </a:lnTo>
                    <a:lnTo>
                      <a:pt x="1953" y="3722"/>
                    </a:lnTo>
                    <a:lnTo>
                      <a:pt x="1953" y="492"/>
                    </a:lnTo>
                    <a:cubicBezTo>
                      <a:pt x="1650" y="217"/>
                      <a:pt x="1265" y="38"/>
                      <a:pt x="853" y="11"/>
                    </a:cubicBezTo>
                    <a:cubicBezTo>
                      <a:pt x="803" y="4"/>
                      <a:pt x="752" y="0"/>
                      <a:pt x="7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62" name="Google Shape;1362;p58"/>
            <p:cNvSpPr/>
            <p:nvPr/>
          </p:nvSpPr>
          <p:spPr>
            <a:xfrm>
              <a:off x="-2918621" y="2000153"/>
              <a:ext cx="16481" cy="16481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25" y="1"/>
                  </a:moveTo>
                  <a:cubicBezTo>
                    <a:pt x="63" y="1"/>
                    <a:pt x="1" y="42"/>
                    <a:pt x="1" y="124"/>
                  </a:cubicBezTo>
                  <a:cubicBezTo>
                    <a:pt x="1" y="207"/>
                    <a:pt x="63" y="248"/>
                    <a:pt x="125" y="248"/>
                  </a:cubicBezTo>
                  <a:cubicBezTo>
                    <a:pt x="186" y="248"/>
                    <a:pt x="248" y="207"/>
                    <a:pt x="248" y="124"/>
                  </a:cubicBezTo>
                  <a:cubicBezTo>
                    <a:pt x="248" y="42"/>
                    <a:pt x="186" y="1"/>
                    <a:pt x="125" y="1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58"/>
            <p:cNvSpPr/>
            <p:nvPr/>
          </p:nvSpPr>
          <p:spPr>
            <a:xfrm>
              <a:off x="-2958600" y="1999690"/>
              <a:ext cx="16878" cy="13768"/>
            </a:xfrm>
            <a:custGeom>
              <a:avLst/>
              <a:gdLst/>
              <a:ahLst/>
              <a:cxnLst/>
              <a:rect l="l" t="t" r="r" b="b"/>
              <a:pathLst>
                <a:path w="255" h="208" extrusionOk="0">
                  <a:moveTo>
                    <a:pt x="125" y="1"/>
                  </a:moveTo>
                  <a:cubicBezTo>
                    <a:pt x="62" y="1"/>
                    <a:pt x="0" y="35"/>
                    <a:pt x="14" y="104"/>
                  </a:cubicBezTo>
                  <a:cubicBezTo>
                    <a:pt x="0" y="173"/>
                    <a:pt x="62" y="207"/>
                    <a:pt x="125" y="207"/>
                  </a:cubicBezTo>
                  <a:cubicBezTo>
                    <a:pt x="189" y="207"/>
                    <a:pt x="254" y="173"/>
                    <a:pt x="247" y="104"/>
                  </a:cubicBezTo>
                  <a:cubicBezTo>
                    <a:pt x="254" y="35"/>
                    <a:pt x="189" y="1"/>
                    <a:pt x="125" y="1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8"/>
            <p:cNvSpPr/>
            <p:nvPr/>
          </p:nvSpPr>
          <p:spPr>
            <a:xfrm>
              <a:off x="-2919481" y="2032918"/>
              <a:ext cx="16415" cy="16415"/>
            </a:xfrm>
            <a:custGeom>
              <a:avLst/>
              <a:gdLst/>
              <a:ahLst/>
              <a:cxnLst/>
              <a:rect l="l" t="t" r="r" b="b"/>
              <a:pathLst>
                <a:path w="248" h="248" extrusionOk="0">
                  <a:moveTo>
                    <a:pt x="124" y="1"/>
                  </a:moveTo>
                  <a:cubicBezTo>
                    <a:pt x="55" y="1"/>
                    <a:pt x="0" y="56"/>
                    <a:pt x="0" y="124"/>
                  </a:cubicBezTo>
                  <a:cubicBezTo>
                    <a:pt x="0" y="179"/>
                    <a:pt x="41" y="248"/>
                    <a:pt x="110" y="248"/>
                  </a:cubicBezTo>
                  <a:cubicBezTo>
                    <a:pt x="179" y="248"/>
                    <a:pt x="234" y="193"/>
                    <a:pt x="248" y="124"/>
                  </a:cubicBezTo>
                  <a:cubicBezTo>
                    <a:pt x="248" y="56"/>
                    <a:pt x="193" y="1"/>
                    <a:pt x="124" y="1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8"/>
            <p:cNvSpPr/>
            <p:nvPr/>
          </p:nvSpPr>
          <p:spPr>
            <a:xfrm>
              <a:off x="-2959527" y="2031131"/>
              <a:ext cx="19129" cy="16415"/>
            </a:xfrm>
            <a:custGeom>
              <a:avLst/>
              <a:gdLst/>
              <a:ahLst/>
              <a:cxnLst/>
              <a:rect l="l" t="t" r="r" b="b"/>
              <a:pathLst>
                <a:path w="289" h="248" extrusionOk="0">
                  <a:moveTo>
                    <a:pt x="124" y="0"/>
                  </a:moveTo>
                  <a:cubicBezTo>
                    <a:pt x="55" y="0"/>
                    <a:pt x="0" y="55"/>
                    <a:pt x="0" y="124"/>
                  </a:cubicBezTo>
                  <a:cubicBezTo>
                    <a:pt x="0" y="179"/>
                    <a:pt x="55" y="234"/>
                    <a:pt x="124" y="248"/>
                  </a:cubicBezTo>
                  <a:cubicBezTo>
                    <a:pt x="275" y="248"/>
                    <a:pt x="289" y="0"/>
                    <a:pt x="124" y="0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8"/>
            <p:cNvSpPr/>
            <p:nvPr/>
          </p:nvSpPr>
          <p:spPr>
            <a:xfrm>
              <a:off x="-2921070" y="2064756"/>
              <a:ext cx="18930" cy="16150"/>
            </a:xfrm>
            <a:custGeom>
              <a:avLst/>
              <a:gdLst/>
              <a:ahLst/>
              <a:cxnLst/>
              <a:rect l="l" t="t" r="r" b="b"/>
              <a:pathLst>
                <a:path w="286" h="244" extrusionOk="0">
                  <a:moveTo>
                    <a:pt x="134" y="1"/>
                  </a:moveTo>
                  <a:cubicBezTo>
                    <a:pt x="65" y="1"/>
                    <a:pt x="10" y="42"/>
                    <a:pt x="10" y="111"/>
                  </a:cubicBezTo>
                  <a:cubicBezTo>
                    <a:pt x="1" y="187"/>
                    <a:pt x="64" y="243"/>
                    <a:pt x="131" y="243"/>
                  </a:cubicBezTo>
                  <a:cubicBezTo>
                    <a:pt x="161" y="243"/>
                    <a:pt x="191" y="232"/>
                    <a:pt x="217" y="207"/>
                  </a:cubicBezTo>
                  <a:cubicBezTo>
                    <a:pt x="285" y="138"/>
                    <a:pt x="244" y="1"/>
                    <a:pt x="134" y="1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8"/>
            <p:cNvSpPr/>
            <p:nvPr/>
          </p:nvSpPr>
          <p:spPr>
            <a:xfrm>
              <a:off x="-2961381" y="2062241"/>
              <a:ext cx="17342" cy="16150"/>
            </a:xfrm>
            <a:custGeom>
              <a:avLst/>
              <a:gdLst/>
              <a:ahLst/>
              <a:cxnLst/>
              <a:rect l="l" t="t" r="r" b="b"/>
              <a:pathLst>
                <a:path w="262" h="244" extrusionOk="0">
                  <a:moveTo>
                    <a:pt x="131" y="1"/>
                  </a:moveTo>
                  <a:cubicBezTo>
                    <a:pt x="66" y="1"/>
                    <a:pt x="1" y="46"/>
                    <a:pt x="15" y="135"/>
                  </a:cubicBezTo>
                  <a:cubicBezTo>
                    <a:pt x="15" y="205"/>
                    <a:pt x="72" y="243"/>
                    <a:pt x="130" y="243"/>
                  </a:cubicBezTo>
                  <a:cubicBezTo>
                    <a:pt x="186" y="243"/>
                    <a:pt x="242" y="209"/>
                    <a:pt x="248" y="135"/>
                  </a:cubicBezTo>
                  <a:cubicBezTo>
                    <a:pt x="262" y="46"/>
                    <a:pt x="197" y="1"/>
                    <a:pt x="131" y="1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58"/>
            <p:cNvSpPr/>
            <p:nvPr/>
          </p:nvSpPr>
          <p:spPr>
            <a:xfrm>
              <a:off x="-2922261" y="2096595"/>
              <a:ext cx="16481" cy="16150"/>
            </a:xfrm>
            <a:custGeom>
              <a:avLst/>
              <a:gdLst/>
              <a:ahLst/>
              <a:cxnLst/>
              <a:rect l="l" t="t" r="r" b="b"/>
              <a:pathLst>
                <a:path w="249" h="244" extrusionOk="0">
                  <a:moveTo>
                    <a:pt x="125" y="1"/>
                  </a:moveTo>
                  <a:cubicBezTo>
                    <a:pt x="70" y="1"/>
                    <a:pt x="1" y="56"/>
                    <a:pt x="1" y="125"/>
                  </a:cubicBezTo>
                  <a:cubicBezTo>
                    <a:pt x="1" y="202"/>
                    <a:pt x="65" y="243"/>
                    <a:pt x="129" y="243"/>
                  </a:cubicBezTo>
                  <a:cubicBezTo>
                    <a:pt x="189" y="243"/>
                    <a:pt x="248" y="205"/>
                    <a:pt x="248" y="125"/>
                  </a:cubicBezTo>
                  <a:cubicBezTo>
                    <a:pt x="248" y="56"/>
                    <a:pt x="193" y="1"/>
                    <a:pt x="125" y="1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8"/>
            <p:cNvSpPr/>
            <p:nvPr/>
          </p:nvSpPr>
          <p:spPr>
            <a:xfrm>
              <a:off x="-2962241" y="2095205"/>
              <a:ext cx="16878" cy="16018"/>
            </a:xfrm>
            <a:custGeom>
              <a:avLst/>
              <a:gdLst/>
              <a:ahLst/>
              <a:cxnLst/>
              <a:rect l="l" t="t" r="r" b="b"/>
              <a:pathLst>
                <a:path w="255" h="242" extrusionOk="0">
                  <a:moveTo>
                    <a:pt x="126" y="1"/>
                  </a:moveTo>
                  <a:cubicBezTo>
                    <a:pt x="67" y="1"/>
                    <a:pt x="7" y="39"/>
                    <a:pt x="0" y="118"/>
                  </a:cubicBezTo>
                  <a:cubicBezTo>
                    <a:pt x="0" y="187"/>
                    <a:pt x="55" y="242"/>
                    <a:pt x="124" y="242"/>
                  </a:cubicBezTo>
                  <a:cubicBezTo>
                    <a:pt x="192" y="242"/>
                    <a:pt x="247" y="201"/>
                    <a:pt x="247" y="132"/>
                  </a:cubicBezTo>
                  <a:cubicBezTo>
                    <a:pt x="255" y="46"/>
                    <a:pt x="191" y="1"/>
                    <a:pt x="126" y="1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8"/>
            <p:cNvSpPr/>
            <p:nvPr/>
          </p:nvSpPr>
          <p:spPr>
            <a:xfrm>
              <a:off x="-2923122" y="2128433"/>
              <a:ext cx="16415" cy="16481"/>
            </a:xfrm>
            <a:custGeom>
              <a:avLst/>
              <a:gdLst/>
              <a:ahLst/>
              <a:cxnLst/>
              <a:rect l="l" t="t" r="r" b="b"/>
              <a:pathLst>
                <a:path w="248" h="249" extrusionOk="0">
                  <a:moveTo>
                    <a:pt x="124" y="1"/>
                  </a:moveTo>
                  <a:cubicBezTo>
                    <a:pt x="55" y="1"/>
                    <a:pt x="0" y="56"/>
                    <a:pt x="0" y="125"/>
                  </a:cubicBezTo>
                  <a:cubicBezTo>
                    <a:pt x="0" y="193"/>
                    <a:pt x="55" y="248"/>
                    <a:pt x="124" y="248"/>
                  </a:cubicBezTo>
                  <a:cubicBezTo>
                    <a:pt x="179" y="248"/>
                    <a:pt x="234" y="193"/>
                    <a:pt x="248" y="125"/>
                  </a:cubicBezTo>
                  <a:cubicBezTo>
                    <a:pt x="248" y="70"/>
                    <a:pt x="193" y="1"/>
                    <a:pt x="124" y="1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8"/>
            <p:cNvSpPr/>
            <p:nvPr/>
          </p:nvSpPr>
          <p:spPr>
            <a:xfrm>
              <a:off x="-2963168" y="2127440"/>
              <a:ext cx="16415" cy="16084"/>
            </a:xfrm>
            <a:custGeom>
              <a:avLst/>
              <a:gdLst/>
              <a:ahLst/>
              <a:cxnLst/>
              <a:rect l="l" t="t" r="r" b="b"/>
              <a:pathLst>
                <a:path w="248" h="243" extrusionOk="0">
                  <a:moveTo>
                    <a:pt x="106" y="0"/>
                  </a:moveTo>
                  <a:cubicBezTo>
                    <a:pt x="55" y="0"/>
                    <a:pt x="0" y="51"/>
                    <a:pt x="0" y="112"/>
                  </a:cubicBezTo>
                  <a:cubicBezTo>
                    <a:pt x="0" y="198"/>
                    <a:pt x="67" y="243"/>
                    <a:pt x="132" y="243"/>
                  </a:cubicBezTo>
                  <a:cubicBezTo>
                    <a:pt x="191" y="243"/>
                    <a:pt x="248" y="205"/>
                    <a:pt x="248" y="126"/>
                  </a:cubicBezTo>
                  <a:cubicBezTo>
                    <a:pt x="248" y="57"/>
                    <a:pt x="193" y="2"/>
                    <a:pt x="124" y="2"/>
                  </a:cubicBezTo>
                  <a:cubicBezTo>
                    <a:pt x="118" y="1"/>
                    <a:pt x="112" y="0"/>
                    <a:pt x="106" y="0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72" name="Google Shape;1372;p58"/>
            <p:cNvGrpSpPr/>
            <p:nvPr/>
          </p:nvGrpSpPr>
          <p:grpSpPr>
            <a:xfrm>
              <a:off x="-2985011" y="1929196"/>
              <a:ext cx="1333942" cy="687915"/>
              <a:chOff x="-2985011" y="1929196"/>
              <a:chExt cx="1333942" cy="687915"/>
            </a:xfrm>
          </p:grpSpPr>
          <p:grpSp>
            <p:nvGrpSpPr>
              <p:cNvPr id="1373" name="Google Shape;1373;p58"/>
              <p:cNvGrpSpPr/>
              <p:nvPr/>
            </p:nvGrpSpPr>
            <p:grpSpPr>
              <a:xfrm>
                <a:off x="-2453623" y="2025637"/>
                <a:ext cx="802554" cy="591474"/>
                <a:chOff x="-2453623" y="2025637"/>
                <a:chExt cx="802554" cy="591474"/>
              </a:xfrm>
            </p:grpSpPr>
            <p:sp>
              <p:nvSpPr>
                <p:cNvPr id="1374" name="Google Shape;1374;p58"/>
                <p:cNvSpPr/>
                <p:nvPr/>
              </p:nvSpPr>
              <p:spPr>
                <a:xfrm>
                  <a:off x="-2453623" y="2025637"/>
                  <a:ext cx="802554" cy="591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25" h="8936" extrusionOk="0">
                      <a:moveTo>
                        <a:pt x="42" y="1"/>
                      </a:moveTo>
                      <a:lnTo>
                        <a:pt x="0" y="3231"/>
                      </a:lnTo>
                      <a:lnTo>
                        <a:pt x="12056" y="8936"/>
                      </a:lnTo>
                      <a:lnTo>
                        <a:pt x="12125" y="6613"/>
                      </a:lnTo>
                      <a:lnTo>
                        <a:pt x="4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375" name="Google Shape;1375;p58"/>
                <p:cNvGrpSpPr/>
                <p:nvPr/>
              </p:nvGrpSpPr>
              <p:grpSpPr>
                <a:xfrm>
                  <a:off x="-2435420" y="2080576"/>
                  <a:ext cx="774378" cy="496172"/>
                  <a:chOff x="-2435420" y="2080576"/>
                  <a:chExt cx="774378" cy="496172"/>
                </a:xfrm>
              </p:grpSpPr>
              <p:sp>
                <p:nvSpPr>
                  <p:cNvPr id="1376" name="Google Shape;1376;p58"/>
                  <p:cNvSpPr/>
                  <p:nvPr/>
                </p:nvSpPr>
                <p:spPr>
                  <a:xfrm>
                    <a:off x="-1675671" y="2466739"/>
                    <a:ext cx="14628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8" extrusionOk="0">
                        <a:moveTo>
                          <a:pt x="78" y="1"/>
                        </a:moveTo>
                        <a:cubicBezTo>
                          <a:pt x="37" y="1"/>
                          <a:pt x="1" y="36"/>
                          <a:pt x="1" y="86"/>
                        </a:cubicBezTo>
                        <a:cubicBezTo>
                          <a:pt x="1" y="155"/>
                          <a:pt x="28" y="224"/>
                          <a:pt x="97" y="251"/>
                        </a:cubicBezTo>
                        <a:cubicBezTo>
                          <a:pt x="112" y="262"/>
                          <a:pt x="128" y="267"/>
                          <a:pt x="144" y="267"/>
                        </a:cubicBezTo>
                        <a:cubicBezTo>
                          <a:pt x="185" y="267"/>
                          <a:pt x="221" y="232"/>
                          <a:pt x="221" y="182"/>
                        </a:cubicBezTo>
                        <a:cubicBezTo>
                          <a:pt x="221" y="114"/>
                          <a:pt x="179" y="59"/>
                          <a:pt x="124" y="17"/>
                        </a:cubicBezTo>
                        <a:cubicBezTo>
                          <a:pt x="109" y="6"/>
                          <a:pt x="93" y="1"/>
                          <a:pt x="78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7" name="Google Shape;1377;p58"/>
                  <p:cNvSpPr/>
                  <p:nvPr/>
                </p:nvSpPr>
                <p:spPr>
                  <a:xfrm>
                    <a:off x="-1701155" y="2454030"/>
                    <a:ext cx="15555" cy="173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2" extrusionOk="0">
                        <a:moveTo>
                          <a:pt x="90" y="0"/>
                        </a:moveTo>
                        <a:cubicBezTo>
                          <a:pt x="50" y="0"/>
                          <a:pt x="15" y="32"/>
                          <a:pt x="15" y="72"/>
                        </a:cubicBezTo>
                        <a:cubicBezTo>
                          <a:pt x="1" y="154"/>
                          <a:pt x="42" y="209"/>
                          <a:pt x="111" y="251"/>
                        </a:cubicBezTo>
                        <a:cubicBezTo>
                          <a:pt x="121" y="258"/>
                          <a:pt x="135" y="261"/>
                          <a:pt x="149" y="261"/>
                        </a:cubicBezTo>
                        <a:cubicBezTo>
                          <a:pt x="189" y="261"/>
                          <a:pt x="234" y="233"/>
                          <a:pt x="234" y="182"/>
                        </a:cubicBezTo>
                        <a:cubicBezTo>
                          <a:pt x="234" y="113"/>
                          <a:pt x="193" y="44"/>
                          <a:pt x="138" y="17"/>
                        </a:cubicBezTo>
                        <a:cubicBezTo>
                          <a:pt x="123" y="5"/>
                          <a:pt x="106" y="0"/>
                          <a:pt x="9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8" name="Google Shape;1378;p58"/>
                  <p:cNvSpPr/>
                  <p:nvPr/>
                </p:nvSpPr>
                <p:spPr>
                  <a:xfrm>
                    <a:off x="-1725712" y="2441255"/>
                    <a:ext cx="14628" cy="173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2" extrusionOk="0">
                        <a:moveTo>
                          <a:pt x="82" y="1"/>
                        </a:moveTo>
                        <a:cubicBezTo>
                          <a:pt x="43" y="1"/>
                          <a:pt x="1" y="33"/>
                          <a:pt x="1" y="72"/>
                        </a:cubicBezTo>
                        <a:cubicBezTo>
                          <a:pt x="1" y="141"/>
                          <a:pt x="42" y="210"/>
                          <a:pt x="97" y="251"/>
                        </a:cubicBezTo>
                        <a:cubicBezTo>
                          <a:pt x="111" y="258"/>
                          <a:pt x="126" y="262"/>
                          <a:pt x="141" y="262"/>
                        </a:cubicBezTo>
                        <a:cubicBezTo>
                          <a:pt x="183" y="262"/>
                          <a:pt x="221" y="233"/>
                          <a:pt x="221" y="182"/>
                        </a:cubicBezTo>
                        <a:cubicBezTo>
                          <a:pt x="221" y="114"/>
                          <a:pt x="193" y="45"/>
                          <a:pt x="124" y="17"/>
                        </a:cubicBezTo>
                        <a:cubicBezTo>
                          <a:pt x="113" y="6"/>
                          <a:pt x="98" y="1"/>
                          <a:pt x="8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9" name="Google Shape;1379;p58"/>
                  <p:cNvSpPr/>
                  <p:nvPr/>
                </p:nvSpPr>
                <p:spPr>
                  <a:xfrm>
                    <a:off x="-1750269" y="2428943"/>
                    <a:ext cx="14628" cy="173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2" extrusionOk="0">
                        <a:moveTo>
                          <a:pt x="79" y="0"/>
                        </a:moveTo>
                        <a:cubicBezTo>
                          <a:pt x="37" y="0"/>
                          <a:pt x="0" y="26"/>
                          <a:pt x="0" y="66"/>
                        </a:cubicBezTo>
                        <a:cubicBezTo>
                          <a:pt x="0" y="135"/>
                          <a:pt x="28" y="217"/>
                          <a:pt x="97" y="245"/>
                        </a:cubicBezTo>
                        <a:cubicBezTo>
                          <a:pt x="112" y="256"/>
                          <a:pt x="129" y="261"/>
                          <a:pt x="145" y="261"/>
                        </a:cubicBezTo>
                        <a:cubicBezTo>
                          <a:pt x="185" y="261"/>
                          <a:pt x="220" y="229"/>
                          <a:pt x="220" y="190"/>
                        </a:cubicBezTo>
                        <a:cubicBezTo>
                          <a:pt x="220" y="107"/>
                          <a:pt x="179" y="52"/>
                          <a:pt x="124" y="11"/>
                        </a:cubicBezTo>
                        <a:cubicBezTo>
                          <a:pt x="109" y="4"/>
                          <a:pt x="94" y="0"/>
                          <a:pt x="79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0" name="Google Shape;1380;p58"/>
                  <p:cNvSpPr/>
                  <p:nvPr/>
                </p:nvSpPr>
                <p:spPr>
                  <a:xfrm>
                    <a:off x="-1774826" y="2415308"/>
                    <a:ext cx="14628" cy="17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7" extrusionOk="0">
                        <a:moveTo>
                          <a:pt x="80" y="0"/>
                        </a:moveTo>
                        <a:cubicBezTo>
                          <a:pt x="38" y="0"/>
                          <a:pt x="0" y="29"/>
                          <a:pt x="0" y="80"/>
                        </a:cubicBezTo>
                        <a:cubicBezTo>
                          <a:pt x="0" y="148"/>
                          <a:pt x="28" y="217"/>
                          <a:pt x="97" y="258"/>
                        </a:cubicBezTo>
                        <a:cubicBezTo>
                          <a:pt x="106" y="264"/>
                          <a:pt x="117" y="267"/>
                          <a:pt x="128" y="267"/>
                        </a:cubicBezTo>
                        <a:cubicBezTo>
                          <a:pt x="170" y="267"/>
                          <a:pt x="220" y="232"/>
                          <a:pt x="220" y="190"/>
                        </a:cubicBezTo>
                        <a:cubicBezTo>
                          <a:pt x="220" y="121"/>
                          <a:pt x="179" y="52"/>
                          <a:pt x="124" y="11"/>
                        </a:cubicBezTo>
                        <a:cubicBezTo>
                          <a:pt x="110" y="4"/>
                          <a:pt x="9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1" name="Google Shape;1381;p58"/>
                  <p:cNvSpPr/>
                  <p:nvPr/>
                </p:nvSpPr>
                <p:spPr>
                  <a:xfrm>
                    <a:off x="-1800310" y="2402533"/>
                    <a:ext cx="15555" cy="182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76" extrusionOk="0">
                        <a:moveTo>
                          <a:pt x="92" y="1"/>
                        </a:moveTo>
                        <a:cubicBezTo>
                          <a:pt x="46" y="1"/>
                          <a:pt x="0" y="29"/>
                          <a:pt x="0" y="80"/>
                        </a:cubicBezTo>
                        <a:cubicBezTo>
                          <a:pt x="0" y="149"/>
                          <a:pt x="42" y="218"/>
                          <a:pt x="97" y="259"/>
                        </a:cubicBezTo>
                        <a:cubicBezTo>
                          <a:pt x="112" y="270"/>
                          <a:pt x="128" y="275"/>
                          <a:pt x="144" y="275"/>
                        </a:cubicBezTo>
                        <a:cubicBezTo>
                          <a:pt x="185" y="275"/>
                          <a:pt x="224" y="240"/>
                          <a:pt x="234" y="190"/>
                        </a:cubicBezTo>
                        <a:cubicBezTo>
                          <a:pt x="234" y="121"/>
                          <a:pt x="193" y="53"/>
                          <a:pt x="138" y="11"/>
                        </a:cubicBezTo>
                        <a:cubicBezTo>
                          <a:pt x="124" y="4"/>
                          <a:pt x="108" y="1"/>
                          <a:pt x="9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2" name="Google Shape;1382;p58"/>
                  <p:cNvSpPr/>
                  <p:nvPr/>
                </p:nvSpPr>
                <p:spPr>
                  <a:xfrm>
                    <a:off x="-1824867" y="2389427"/>
                    <a:ext cx="15488" cy="18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1" extrusionOk="0">
                        <a:moveTo>
                          <a:pt x="77" y="0"/>
                        </a:moveTo>
                        <a:cubicBezTo>
                          <a:pt x="36" y="0"/>
                          <a:pt x="0" y="36"/>
                          <a:pt x="0" y="86"/>
                        </a:cubicBezTo>
                        <a:cubicBezTo>
                          <a:pt x="0" y="154"/>
                          <a:pt x="28" y="223"/>
                          <a:pt x="96" y="264"/>
                        </a:cubicBezTo>
                        <a:cubicBezTo>
                          <a:pt x="112" y="276"/>
                          <a:pt x="128" y="281"/>
                          <a:pt x="143" y="281"/>
                        </a:cubicBezTo>
                        <a:cubicBezTo>
                          <a:pt x="184" y="281"/>
                          <a:pt x="220" y="245"/>
                          <a:pt x="220" y="196"/>
                        </a:cubicBezTo>
                        <a:cubicBezTo>
                          <a:pt x="234" y="127"/>
                          <a:pt x="193" y="58"/>
                          <a:pt x="124" y="17"/>
                        </a:cubicBezTo>
                        <a:cubicBezTo>
                          <a:pt x="109" y="6"/>
                          <a:pt x="93" y="0"/>
                          <a:pt x="7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3" name="Google Shape;1383;p58"/>
                  <p:cNvSpPr/>
                  <p:nvPr/>
                </p:nvSpPr>
                <p:spPr>
                  <a:xfrm>
                    <a:off x="-1850351" y="2376718"/>
                    <a:ext cx="15555" cy="182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75" extrusionOk="0">
                        <a:moveTo>
                          <a:pt x="91" y="0"/>
                        </a:moveTo>
                        <a:cubicBezTo>
                          <a:pt x="50" y="0"/>
                          <a:pt x="14" y="35"/>
                          <a:pt x="14" y="85"/>
                        </a:cubicBezTo>
                        <a:cubicBezTo>
                          <a:pt x="0" y="154"/>
                          <a:pt x="42" y="223"/>
                          <a:pt x="110" y="264"/>
                        </a:cubicBezTo>
                        <a:cubicBezTo>
                          <a:pt x="125" y="271"/>
                          <a:pt x="140" y="274"/>
                          <a:pt x="154" y="274"/>
                        </a:cubicBezTo>
                        <a:cubicBezTo>
                          <a:pt x="196" y="274"/>
                          <a:pt x="234" y="246"/>
                          <a:pt x="234" y="195"/>
                        </a:cubicBezTo>
                        <a:cubicBezTo>
                          <a:pt x="234" y="113"/>
                          <a:pt x="207" y="44"/>
                          <a:pt x="138" y="16"/>
                        </a:cubicBezTo>
                        <a:cubicBezTo>
                          <a:pt x="123" y="5"/>
                          <a:pt x="107" y="0"/>
                          <a:pt x="9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4" name="Google Shape;1384;p58"/>
                  <p:cNvSpPr/>
                  <p:nvPr/>
                </p:nvSpPr>
                <p:spPr>
                  <a:xfrm>
                    <a:off x="-1874908" y="2363943"/>
                    <a:ext cx="15488" cy="18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1" extrusionOk="0">
                        <a:moveTo>
                          <a:pt x="89" y="1"/>
                        </a:moveTo>
                        <a:cubicBezTo>
                          <a:pt x="45" y="1"/>
                          <a:pt x="4" y="36"/>
                          <a:pt x="14" y="86"/>
                        </a:cubicBezTo>
                        <a:cubicBezTo>
                          <a:pt x="0" y="154"/>
                          <a:pt x="41" y="223"/>
                          <a:pt x="110" y="264"/>
                        </a:cubicBezTo>
                        <a:cubicBezTo>
                          <a:pt x="122" y="276"/>
                          <a:pt x="136" y="281"/>
                          <a:pt x="151" y="281"/>
                        </a:cubicBezTo>
                        <a:cubicBezTo>
                          <a:pt x="191" y="281"/>
                          <a:pt x="234" y="246"/>
                          <a:pt x="234" y="196"/>
                        </a:cubicBezTo>
                        <a:cubicBezTo>
                          <a:pt x="234" y="127"/>
                          <a:pt x="193" y="45"/>
                          <a:pt x="138" y="17"/>
                        </a:cubicBezTo>
                        <a:cubicBezTo>
                          <a:pt x="123" y="6"/>
                          <a:pt x="105" y="1"/>
                          <a:pt x="89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5" name="Google Shape;1385;p58"/>
                  <p:cNvSpPr/>
                  <p:nvPr/>
                </p:nvSpPr>
                <p:spPr>
                  <a:xfrm>
                    <a:off x="-1899465" y="2350837"/>
                    <a:ext cx="15488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7" extrusionOk="0">
                        <a:moveTo>
                          <a:pt x="87" y="0"/>
                        </a:moveTo>
                        <a:cubicBezTo>
                          <a:pt x="43" y="0"/>
                          <a:pt x="0" y="37"/>
                          <a:pt x="0" y="91"/>
                        </a:cubicBezTo>
                        <a:cubicBezTo>
                          <a:pt x="0" y="160"/>
                          <a:pt x="28" y="229"/>
                          <a:pt x="96" y="270"/>
                        </a:cubicBezTo>
                        <a:cubicBezTo>
                          <a:pt x="111" y="281"/>
                          <a:pt x="128" y="286"/>
                          <a:pt x="143" y="286"/>
                        </a:cubicBezTo>
                        <a:cubicBezTo>
                          <a:pt x="184" y="286"/>
                          <a:pt x="220" y="251"/>
                          <a:pt x="220" y="201"/>
                        </a:cubicBezTo>
                        <a:cubicBezTo>
                          <a:pt x="234" y="119"/>
                          <a:pt x="192" y="50"/>
                          <a:pt x="124" y="9"/>
                        </a:cubicBezTo>
                        <a:cubicBezTo>
                          <a:pt x="112" y="3"/>
                          <a:pt x="100" y="0"/>
                          <a:pt x="8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6" name="Google Shape;1386;p58"/>
                  <p:cNvSpPr/>
                  <p:nvPr/>
                </p:nvSpPr>
                <p:spPr>
                  <a:xfrm>
                    <a:off x="-1924949" y="2338062"/>
                    <a:ext cx="15488" cy="185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0" extrusionOk="0">
                        <a:moveTo>
                          <a:pt x="101" y="1"/>
                        </a:moveTo>
                        <a:cubicBezTo>
                          <a:pt x="56" y="1"/>
                          <a:pt x="14" y="38"/>
                          <a:pt x="14" y="92"/>
                        </a:cubicBezTo>
                        <a:cubicBezTo>
                          <a:pt x="0" y="161"/>
                          <a:pt x="41" y="229"/>
                          <a:pt x="110" y="271"/>
                        </a:cubicBezTo>
                        <a:cubicBezTo>
                          <a:pt x="122" y="277"/>
                          <a:pt x="135" y="279"/>
                          <a:pt x="147" y="279"/>
                        </a:cubicBezTo>
                        <a:cubicBezTo>
                          <a:pt x="192" y="279"/>
                          <a:pt x="234" y="245"/>
                          <a:pt x="234" y="202"/>
                        </a:cubicBezTo>
                        <a:cubicBezTo>
                          <a:pt x="234" y="119"/>
                          <a:pt x="206" y="51"/>
                          <a:pt x="138" y="9"/>
                        </a:cubicBezTo>
                        <a:cubicBezTo>
                          <a:pt x="126" y="3"/>
                          <a:pt x="113" y="1"/>
                          <a:pt x="10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7" name="Google Shape;1387;p58"/>
                  <p:cNvSpPr/>
                  <p:nvPr/>
                </p:nvSpPr>
                <p:spPr>
                  <a:xfrm>
                    <a:off x="-1949572" y="2325353"/>
                    <a:ext cx="16481" cy="184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279" extrusionOk="0">
                        <a:moveTo>
                          <a:pt x="101" y="0"/>
                        </a:moveTo>
                        <a:cubicBezTo>
                          <a:pt x="57" y="0"/>
                          <a:pt x="15" y="35"/>
                          <a:pt x="15" y="78"/>
                        </a:cubicBezTo>
                        <a:cubicBezTo>
                          <a:pt x="1" y="160"/>
                          <a:pt x="42" y="229"/>
                          <a:pt x="111" y="270"/>
                        </a:cubicBezTo>
                        <a:cubicBezTo>
                          <a:pt x="123" y="276"/>
                          <a:pt x="136" y="279"/>
                          <a:pt x="148" y="279"/>
                        </a:cubicBezTo>
                        <a:cubicBezTo>
                          <a:pt x="193" y="279"/>
                          <a:pt x="235" y="244"/>
                          <a:pt x="235" y="201"/>
                        </a:cubicBezTo>
                        <a:cubicBezTo>
                          <a:pt x="248" y="119"/>
                          <a:pt x="207" y="50"/>
                          <a:pt x="138" y="9"/>
                        </a:cubicBezTo>
                        <a:cubicBezTo>
                          <a:pt x="126" y="3"/>
                          <a:pt x="114" y="0"/>
                          <a:pt x="10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8" name="Google Shape;1388;p58"/>
                  <p:cNvSpPr/>
                  <p:nvPr/>
                </p:nvSpPr>
                <p:spPr>
                  <a:xfrm>
                    <a:off x="-1974130" y="2312115"/>
                    <a:ext cx="15555" cy="19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3" extrusionOk="0">
                        <a:moveTo>
                          <a:pt x="83" y="0"/>
                        </a:moveTo>
                        <a:cubicBezTo>
                          <a:pt x="37" y="0"/>
                          <a:pt x="1" y="35"/>
                          <a:pt x="1" y="85"/>
                        </a:cubicBezTo>
                        <a:cubicBezTo>
                          <a:pt x="1" y="168"/>
                          <a:pt x="28" y="236"/>
                          <a:pt x="97" y="278"/>
                        </a:cubicBezTo>
                        <a:cubicBezTo>
                          <a:pt x="110" y="288"/>
                          <a:pt x="126" y="292"/>
                          <a:pt x="140" y="292"/>
                        </a:cubicBezTo>
                        <a:cubicBezTo>
                          <a:pt x="187" y="292"/>
                          <a:pt x="231" y="250"/>
                          <a:pt x="221" y="209"/>
                        </a:cubicBezTo>
                        <a:cubicBezTo>
                          <a:pt x="235" y="126"/>
                          <a:pt x="193" y="58"/>
                          <a:pt x="138" y="16"/>
                        </a:cubicBezTo>
                        <a:cubicBezTo>
                          <a:pt x="119" y="5"/>
                          <a:pt x="100" y="0"/>
                          <a:pt x="8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9" name="Google Shape;1389;p58"/>
                  <p:cNvSpPr/>
                  <p:nvPr/>
                </p:nvSpPr>
                <p:spPr>
                  <a:xfrm>
                    <a:off x="-1998687" y="2299340"/>
                    <a:ext cx="15555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7" extrusionOk="0">
                        <a:moveTo>
                          <a:pt x="78" y="1"/>
                        </a:moveTo>
                        <a:cubicBezTo>
                          <a:pt x="37" y="1"/>
                          <a:pt x="1" y="36"/>
                          <a:pt x="1" y="86"/>
                        </a:cubicBezTo>
                        <a:cubicBezTo>
                          <a:pt x="1" y="168"/>
                          <a:pt x="28" y="237"/>
                          <a:pt x="97" y="278"/>
                        </a:cubicBezTo>
                        <a:cubicBezTo>
                          <a:pt x="109" y="284"/>
                          <a:pt x="121" y="287"/>
                          <a:pt x="133" y="287"/>
                        </a:cubicBezTo>
                        <a:cubicBezTo>
                          <a:pt x="178" y="287"/>
                          <a:pt x="221" y="250"/>
                          <a:pt x="221" y="196"/>
                        </a:cubicBezTo>
                        <a:cubicBezTo>
                          <a:pt x="234" y="127"/>
                          <a:pt x="193" y="58"/>
                          <a:pt x="124" y="17"/>
                        </a:cubicBezTo>
                        <a:cubicBezTo>
                          <a:pt x="109" y="6"/>
                          <a:pt x="93" y="1"/>
                          <a:pt x="78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0" name="Google Shape;1390;p58"/>
                  <p:cNvSpPr/>
                  <p:nvPr/>
                </p:nvSpPr>
                <p:spPr>
                  <a:xfrm>
                    <a:off x="-2024171" y="2286631"/>
                    <a:ext cx="15555" cy="191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9" extrusionOk="0">
                        <a:moveTo>
                          <a:pt x="91" y="0"/>
                        </a:moveTo>
                        <a:cubicBezTo>
                          <a:pt x="51" y="0"/>
                          <a:pt x="15" y="35"/>
                          <a:pt x="15" y="85"/>
                        </a:cubicBezTo>
                        <a:cubicBezTo>
                          <a:pt x="1" y="168"/>
                          <a:pt x="42" y="237"/>
                          <a:pt x="111" y="278"/>
                        </a:cubicBezTo>
                        <a:cubicBezTo>
                          <a:pt x="124" y="285"/>
                          <a:pt x="138" y="288"/>
                          <a:pt x="151" y="288"/>
                        </a:cubicBezTo>
                        <a:cubicBezTo>
                          <a:pt x="191" y="288"/>
                          <a:pt x="224" y="257"/>
                          <a:pt x="234" y="195"/>
                        </a:cubicBezTo>
                        <a:cubicBezTo>
                          <a:pt x="234" y="127"/>
                          <a:pt x="207" y="58"/>
                          <a:pt x="138" y="17"/>
                        </a:cubicBezTo>
                        <a:cubicBezTo>
                          <a:pt x="123" y="5"/>
                          <a:pt x="107" y="0"/>
                          <a:pt x="9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1" name="Google Shape;1391;p58"/>
                  <p:cNvSpPr/>
                  <p:nvPr/>
                </p:nvSpPr>
                <p:spPr>
                  <a:xfrm>
                    <a:off x="-2048728" y="2273856"/>
                    <a:ext cx="15555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7" extrusionOk="0">
                        <a:moveTo>
                          <a:pt x="85" y="1"/>
                        </a:moveTo>
                        <a:cubicBezTo>
                          <a:pt x="43" y="1"/>
                          <a:pt x="14" y="36"/>
                          <a:pt x="14" y="86"/>
                        </a:cubicBezTo>
                        <a:cubicBezTo>
                          <a:pt x="1" y="168"/>
                          <a:pt x="42" y="237"/>
                          <a:pt x="97" y="278"/>
                        </a:cubicBezTo>
                        <a:cubicBezTo>
                          <a:pt x="112" y="284"/>
                          <a:pt x="126" y="287"/>
                          <a:pt x="140" y="287"/>
                        </a:cubicBezTo>
                        <a:cubicBezTo>
                          <a:pt x="192" y="287"/>
                          <a:pt x="234" y="250"/>
                          <a:pt x="234" y="196"/>
                        </a:cubicBezTo>
                        <a:cubicBezTo>
                          <a:pt x="234" y="127"/>
                          <a:pt x="193" y="45"/>
                          <a:pt x="138" y="17"/>
                        </a:cubicBezTo>
                        <a:cubicBezTo>
                          <a:pt x="119" y="6"/>
                          <a:pt x="101" y="1"/>
                          <a:pt x="85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2" name="Google Shape;1392;p58"/>
                  <p:cNvSpPr/>
                  <p:nvPr/>
                </p:nvSpPr>
                <p:spPr>
                  <a:xfrm>
                    <a:off x="-2073285" y="2260750"/>
                    <a:ext cx="15555" cy="19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5" extrusionOk="0">
                        <a:moveTo>
                          <a:pt x="89" y="0"/>
                        </a:moveTo>
                        <a:cubicBezTo>
                          <a:pt x="48" y="0"/>
                          <a:pt x="11" y="37"/>
                          <a:pt x="0" y="91"/>
                        </a:cubicBezTo>
                        <a:cubicBezTo>
                          <a:pt x="0" y="160"/>
                          <a:pt x="28" y="243"/>
                          <a:pt x="97" y="284"/>
                        </a:cubicBezTo>
                        <a:cubicBezTo>
                          <a:pt x="114" y="291"/>
                          <a:pt x="130" y="294"/>
                          <a:pt x="145" y="294"/>
                        </a:cubicBezTo>
                        <a:cubicBezTo>
                          <a:pt x="189" y="294"/>
                          <a:pt x="220" y="263"/>
                          <a:pt x="220" y="201"/>
                        </a:cubicBezTo>
                        <a:cubicBezTo>
                          <a:pt x="234" y="133"/>
                          <a:pt x="193" y="50"/>
                          <a:pt x="124" y="9"/>
                        </a:cubicBezTo>
                        <a:cubicBezTo>
                          <a:pt x="112" y="3"/>
                          <a:pt x="101" y="0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3" name="Google Shape;1393;p58"/>
                  <p:cNvSpPr/>
                  <p:nvPr/>
                </p:nvSpPr>
                <p:spPr>
                  <a:xfrm>
                    <a:off x="-2098769" y="2247909"/>
                    <a:ext cx="15555" cy="195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6" extrusionOk="0">
                        <a:moveTo>
                          <a:pt x="97" y="0"/>
                        </a:moveTo>
                        <a:cubicBezTo>
                          <a:pt x="58" y="0"/>
                          <a:pt x="25" y="31"/>
                          <a:pt x="14" y="93"/>
                        </a:cubicBezTo>
                        <a:cubicBezTo>
                          <a:pt x="1" y="162"/>
                          <a:pt x="42" y="244"/>
                          <a:pt x="111" y="285"/>
                        </a:cubicBezTo>
                        <a:cubicBezTo>
                          <a:pt x="124" y="292"/>
                          <a:pt x="138" y="296"/>
                          <a:pt x="151" y="296"/>
                        </a:cubicBezTo>
                        <a:cubicBezTo>
                          <a:pt x="190" y="296"/>
                          <a:pt x="224" y="265"/>
                          <a:pt x="234" y="203"/>
                        </a:cubicBezTo>
                        <a:cubicBezTo>
                          <a:pt x="234" y="134"/>
                          <a:pt x="207" y="52"/>
                          <a:pt x="138" y="10"/>
                        </a:cubicBezTo>
                        <a:cubicBezTo>
                          <a:pt x="124" y="4"/>
                          <a:pt x="111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4" name="Google Shape;1394;p58"/>
                  <p:cNvSpPr/>
                  <p:nvPr/>
                </p:nvSpPr>
                <p:spPr>
                  <a:xfrm>
                    <a:off x="-2123326" y="2235134"/>
                    <a:ext cx="15555" cy="196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7" extrusionOk="0">
                        <a:moveTo>
                          <a:pt x="90" y="1"/>
                        </a:moveTo>
                        <a:cubicBezTo>
                          <a:pt x="45" y="1"/>
                          <a:pt x="14" y="32"/>
                          <a:pt x="14" y="93"/>
                        </a:cubicBezTo>
                        <a:cubicBezTo>
                          <a:pt x="0" y="162"/>
                          <a:pt x="42" y="245"/>
                          <a:pt x="110" y="286"/>
                        </a:cubicBezTo>
                        <a:cubicBezTo>
                          <a:pt x="124" y="293"/>
                          <a:pt x="138" y="296"/>
                          <a:pt x="151" y="296"/>
                        </a:cubicBezTo>
                        <a:cubicBezTo>
                          <a:pt x="190" y="296"/>
                          <a:pt x="224" y="265"/>
                          <a:pt x="234" y="203"/>
                        </a:cubicBezTo>
                        <a:cubicBezTo>
                          <a:pt x="234" y="121"/>
                          <a:pt x="207" y="52"/>
                          <a:pt x="138" y="11"/>
                        </a:cubicBezTo>
                        <a:cubicBezTo>
                          <a:pt x="121" y="4"/>
                          <a:pt x="10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5" name="Google Shape;1395;p58"/>
                  <p:cNvSpPr/>
                  <p:nvPr/>
                </p:nvSpPr>
                <p:spPr>
                  <a:xfrm>
                    <a:off x="-2147883" y="2222425"/>
                    <a:ext cx="15488" cy="195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96" extrusionOk="0">
                        <a:moveTo>
                          <a:pt x="89" y="0"/>
                        </a:moveTo>
                        <a:cubicBezTo>
                          <a:pt x="44" y="0"/>
                          <a:pt x="11" y="31"/>
                          <a:pt x="0" y="93"/>
                        </a:cubicBezTo>
                        <a:cubicBezTo>
                          <a:pt x="0" y="162"/>
                          <a:pt x="28" y="244"/>
                          <a:pt x="96" y="285"/>
                        </a:cubicBezTo>
                        <a:cubicBezTo>
                          <a:pt x="114" y="292"/>
                          <a:pt x="130" y="296"/>
                          <a:pt x="145" y="296"/>
                        </a:cubicBezTo>
                        <a:cubicBezTo>
                          <a:pt x="189" y="296"/>
                          <a:pt x="220" y="265"/>
                          <a:pt x="220" y="203"/>
                        </a:cubicBezTo>
                        <a:cubicBezTo>
                          <a:pt x="234" y="121"/>
                          <a:pt x="193" y="52"/>
                          <a:pt x="138" y="11"/>
                        </a:cubicBezTo>
                        <a:cubicBezTo>
                          <a:pt x="121" y="4"/>
                          <a:pt x="104" y="0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6" name="Google Shape;1396;p58"/>
                  <p:cNvSpPr/>
                  <p:nvPr/>
                </p:nvSpPr>
                <p:spPr>
                  <a:xfrm>
                    <a:off x="-2173367" y="2209253"/>
                    <a:ext cx="16415" cy="200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3" extrusionOk="0">
                        <a:moveTo>
                          <a:pt x="94" y="1"/>
                        </a:moveTo>
                        <a:cubicBezTo>
                          <a:pt x="56" y="1"/>
                          <a:pt x="24" y="39"/>
                          <a:pt x="14" y="100"/>
                        </a:cubicBezTo>
                        <a:cubicBezTo>
                          <a:pt x="0" y="168"/>
                          <a:pt x="42" y="251"/>
                          <a:pt x="110" y="292"/>
                        </a:cubicBezTo>
                        <a:cubicBezTo>
                          <a:pt x="124" y="299"/>
                          <a:pt x="138" y="302"/>
                          <a:pt x="151" y="302"/>
                        </a:cubicBezTo>
                        <a:cubicBezTo>
                          <a:pt x="190" y="302"/>
                          <a:pt x="224" y="271"/>
                          <a:pt x="234" y="210"/>
                        </a:cubicBezTo>
                        <a:cubicBezTo>
                          <a:pt x="248" y="127"/>
                          <a:pt x="207" y="58"/>
                          <a:pt x="138" y="17"/>
                        </a:cubicBezTo>
                        <a:cubicBezTo>
                          <a:pt x="123" y="6"/>
                          <a:pt x="108" y="1"/>
                          <a:pt x="9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7" name="Google Shape;1397;p58"/>
                  <p:cNvSpPr/>
                  <p:nvPr/>
                </p:nvSpPr>
                <p:spPr>
                  <a:xfrm>
                    <a:off x="-2197924" y="2196544"/>
                    <a:ext cx="15488" cy="199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02" extrusionOk="0">
                        <a:moveTo>
                          <a:pt x="91" y="0"/>
                        </a:moveTo>
                        <a:cubicBezTo>
                          <a:pt x="50" y="0"/>
                          <a:pt x="14" y="36"/>
                          <a:pt x="14" y="85"/>
                        </a:cubicBezTo>
                        <a:cubicBezTo>
                          <a:pt x="0" y="168"/>
                          <a:pt x="41" y="250"/>
                          <a:pt x="96" y="292"/>
                        </a:cubicBezTo>
                        <a:cubicBezTo>
                          <a:pt x="114" y="298"/>
                          <a:pt x="130" y="302"/>
                          <a:pt x="145" y="302"/>
                        </a:cubicBezTo>
                        <a:cubicBezTo>
                          <a:pt x="190" y="302"/>
                          <a:pt x="224" y="271"/>
                          <a:pt x="234" y="209"/>
                        </a:cubicBezTo>
                        <a:cubicBezTo>
                          <a:pt x="234" y="127"/>
                          <a:pt x="206" y="58"/>
                          <a:pt x="138" y="17"/>
                        </a:cubicBezTo>
                        <a:cubicBezTo>
                          <a:pt x="122" y="5"/>
                          <a:pt x="106" y="0"/>
                          <a:pt x="9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8" name="Google Shape;1398;p58"/>
                  <p:cNvSpPr/>
                  <p:nvPr/>
                </p:nvSpPr>
                <p:spPr>
                  <a:xfrm>
                    <a:off x="-2222481" y="2183372"/>
                    <a:ext cx="16415" cy="204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9" extrusionOk="0">
                        <a:moveTo>
                          <a:pt x="96" y="1"/>
                        </a:moveTo>
                        <a:cubicBezTo>
                          <a:pt x="48" y="1"/>
                          <a:pt x="14" y="38"/>
                          <a:pt x="14" y="92"/>
                        </a:cubicBezTo>
                        <a:cubicBezTo>
                          <a:pt x="0" y="174"/>
                          <a:pt x="41" y="257"/>
                          <a:pt x="110" y="298"/>
                        </a:cubicBezTo>
                        <a:cubicBezTo>
                          <a:pt x="124" y="305"/>
                          <a:pt x="138" y="308"/>
                          <a:pt x="153" y="308"/>
                        </a:cubicBezTo>
                        <a:cubicBezTo>
                          <a:pt x="195" y="308"/>
                          <a:pt x="234" y="278"/>
                          <a:pt x="234" y="216"/>
                        </a:cubicBezTo>
                        <a:cubicBezTo>
                          <a:pt x="247" y="133"/>
                          <a:pt x="206" y="51"/>
                          <a:pt x="137" y="9"/>
                        </a:cubicBezTo>
                        <a:cubicBezTo>
                          <a:pt x="123" y="4"/>
                          <a:pt x="109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9" name="Google Shape;1399;p58"/>
                  <p:cNvSpPr/>
                  <p:nvPr/>
                </p:nvSpPr>
                <p:spPr>
                  <a:xfrm>
                    <a:off x="-2247965" y="2170663"/>
                    <a:ext cx="16415" cy="203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8" extrusionOk="0">
                        <a:moveTo>
                          <a:pt x="104" y="1"/>
                        </a:moveTo>
                        <a:cubicBezTo>
                          <a:pt x="61" y="1"/>
                          <a:pt x="25" y="40"/>
                          <a:pt x="14" y="105"/>
                        </a:cubicBezTo>
                        <a:cubicBezTo>
                          <a:pt x="0" y="174"/>
                          <a:pt x="41" y="256"/>
                          <a:pt x="110" y="298"/>
                        </a:cubicBezTo>
                        <a:cubicBezTo>
                          <a:pt x="124" y="305"/>
                          <a:pt x="138" y="308"/>
                          <a:pt x="153" y="308"/>
                        </a:cubicBezTo>
                        <a:cubicBezTo>
                          <a:pt x="195" y="308"/>
                          <a:pt x="234" y="277"/>
                          <a:pt x="234" y="215"/>
                        </a:cubicBezTo>
                        <a:cubicBezTo>
                          <a:pt x="248" y="133"/>
                          <a:pt x="206" y="50"/>
                          <a:pt x="138" y="9"/>
                        </a:cubicBezTo>
                        <a:cubicBezTo>
                          <a:pt x="126" y="3"/>
                          <a:pt x="115" y="1"/>
                          <a:pt x="10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0" name="Google Shape;1400;p58"/>
                  <p:cNvSpPr/>
                  <p:nvPr/>
                </p:nvSpPr>
                <p:spPr>
                  <a:xfrm>
                    <a:off x="-2272589" y="2157822"/>
                    <a:ext cx="16481" cy="205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10" extrusionOk="0">
                        <a:moveTo>
                          <a:pt x="98" y="0"/>
                        </a:moveTo>
                        <a:cubicBezTo>
                          <a:pt x="59" y="0"/>
                          <a:pt x="25" y="31"/>
                          <a:pt x="15" y="93"/>
                        </a:cubicBezTo>
                        <a:cubicBezTo>
                          <a:pt x="1" y="176"/>
                          <a:pt x="42" y="244"/>
                          <a:pt x="111" y="299"/>
                        </a:cubicBezTo>
                        <a:cubicBezTo>
                          <a:pt x="124" y="306"/>
                          <a:pt x="138" y="309"/>
                          <a:pt x="150" y="309"/>
                        </a:cubicBezTo>
                        <a:cubicBezTo>
                          <a:pt x="190" y="309"/>
                          <a:pt x="224" y="276"/>
                          <a:pt x="235" y="203"/>
                        </a:cubicBezTo>
                        <a:cubicBezTo>
                          <a:pt x="248" y="134"/>
                          <a:pt x="207" y="52"/>
                          <a:pt x="138" y="11"/>
                        </a:cubicBezTo>
                        <a:cubicBezTo>
                          <a:pt x="125" y="4"/>
                          <a:pt x="111" y="0"/>
                          <a:pt x="98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1" name="Google Shape;1401;p58"/>
                  <p:cNvSpPr/>
                  <p:nvPr/>
                </p:nvSpPr>
                <p:spPr>
                  <a:xfrm>
                    <a:off x="-2297146" y="2144650"/>
                    <a:ext cx="15555" cy="20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16" extrusionOk="0">
                        <a:moveTo>
                          <a:pt x="87" y="1"/>
                        </a:moveTo>
                        <a:cubicBezTo>
                          <a:pt x="44" y="1"/>
                          <a:pt x="15" y="39"/>
                          <a:pt x="15" y="100"/>
                        </a:cubicBezTo>
                        <a:cubicBezTo>
                          <a:pt x="1" y="182"/>
                          <a:pt x="28" y="251"/>
                          <a:pt x="97" y="306"/>
                        </a:cubicBezTo>
                        <a:cubicBezTo>
                          <a:pt x="114" y="312"/>
                          <a:pt x="130" y="316"/>
                          <a:pt x="144" y="316"/>
                        </a:cubicBezTo>
                        <a:cubicBezTo>
                          <a:pt x="190" y="316"/>
                          <a:pt x="224" y="282"/>
                          <a:pt x="234" y="210"/>
                        </a:cubicBezTo>
                        <a:cubicBezTo>
                          <a:pt x="234" y="141"/>
                          <a:pt x="207" y="58"/>
                          <a:pt x="138" y="17"/>
                        </a:cubicBezTo>
                        <a:cubicBezTo>
                          <a:pt x="120" y="6"/>
                          <a:pt x="102" y="1"/>
                          <a:pt x="8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2" name="Google Shape;1402;p58"/>
                  <p:cNvSpPr/>
                  <p:nvPr/>
                </p:nvSpPr>
                <p:spPr>
                  <a:xfrm>
                    <a:off x="-2321703" y="2131941"/>
                    <a:ext cx="15555" cy="20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14" extrusionOk="0">
                        <a:moveTo>
                          <a:pt x="81" y="0"/>
                        </a:moveTo>
                        <a:cubicBezTo>
                          <a:pt x="43" y="0"/>
                          <a:pt x="11" y="39"/>
                          <a:pt x="1" y="99"/>
                        </a:cubicBezTo>
                        <a:cubicBezTo>
                          <a:pt x="1" y="182"/>
                          <a:pt x="28" y="250"/>
                          <a:pt x="97" y="305"/>
                        </a:cubicBezTo>
                        <a:cubicBezTo>
                          <a:pt x="111" y="311"/>
                          <a:pt x="125" y="314"/>
                          <a:pt x="138" y="314"/>
                        </a:cubicBezTo>
                        <a:cubicBezTo>
                          <a:pt x="186" y="314"/>
                          <a:pt x="221" y="274"/>
                          <a:pt x="221" y="209"/>
                        </a:cubicBezTo>
                        <a:cubicBezTo>
                          <a:pt x="234" y="127"/>
                          <a:pt x="193" y="58"/>
                          <a:pt x="124" y="17"/>
                        </a:cubicBezTo>
                        <a:cubicBezTo>
                          <a:pt x="110" y="6"/>
                          <a:pt x="9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3" name="Google Shape;1403;p58"/>
                  <p:cNvSpPr/>
                  <p:nvPr/>
                </p:nvSpPr>
                <p:spPr>
                  <a:xfrm>
                    <a:off x="-2347187" y="2119232"/>
                    <a:ext cx="15555" cy="20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14" extrusionOk="0">
                        <a:moveTo>
                          <a:pt x="95" y="0"/>
                        </a:moveTo>
                        <a:cubicBezTo>
                          <a:pt x="57" y="0"/>
                          <a:pt x="25" y="38"/>
                          <a:pt x="14" y="99"/>
                        </a:cubicBezTo>
                        <a:cubicBezTo>
                          <a:pt x="1" y="181"/>
                          <a:pt x="28" y="250"/>
                          <a:pt x="97" y="305"/>
                        </a:cubicBezTo>
                        <a:cubicBezTo>
                          <a:pt x="111" y="311"/>
                          <a:pt x="125" y="313"/>
                          <a:pt x="138" y="313"/>
                        </a:cubicBezTo>
                        <a:cubicBezTo>
                          <a:pt x="187" y="313"/>
                          <a:pt x="224" y="274"/>
                          <a:pt x="234" y="209"/>
                        </a:cubicBezTo>
                        <a:cubicBezTo>
                          <a:pt x="234" y="126"/>
                          <a:pt x="207" y="57"/>
                          <a:pt x="138" y="16"/>
                        </a:cubicBezTo>
                        <a:cubicBezTo>
                          <a:pt x="123" y="5"/>
                          <a:pt x="109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4" name="Google Shape;1404;p58"/>
                  <p:cNvSpPr/>
                  <p:nvPr/>
                </p:nvSpPr>
                <p:spPr>
                  <a:xfrm>
                    <a:off x="-2371744" y="2106060"/>
                    <a:ext cx="15555" cy="213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22" extrusionOk="0">
                        <a:moveTo>
                          <a:pt x="103" y="1"/>
                        </a:moveTo>
                        <a:cubicBezTo>
                          <a:pt x="57" y="1"/>
                          <a:pt x="14" y="40"/>
                          <a:pt x="14" y="105"/>
                        </a:cubicBezTo>
                        <a:cubicBezTo>
                          <a:pt x="1" y="188"/>
                          <a:pt x="42" y="256"/>
                          <a:pt x="97" y="311"/>
                        </a:cubicBezTo>
                        <a:cubicBezTo>
                          <a:pt x="113" y="318"/>
                          <a:pt x="129" y="322"/>
                          <a:pt x="144" y="322"/>
                        </a:cubicBezTo>
                        <a:cubicBezTo>
                          <a:pt x="190" y="322"/>
                          <a:pt x="224" y="288"/>
                          <a:pt x="234" y="215"/>
                        </a:cubicBezTo>
                        <a:cubicBezTo>
                          <a:pt x="234" y="133"/>
                          <a:pt x="207" y="64"/>
                          <a:pt x="138" y="9"/>
                        </a:cubicBezTo>
                        <a:cubicBezTo>
                          <a:pt x="127" y="3"/>
                          <a:pt x="114" y="1"/>
                          <a:pt x="103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5" name="Google Shape;1405;p58"/>
                  <p:cNvSpPr/>
                  <p:nvPr/>
                </p:nvSpPr>
                <p:spPr>
                  <a:xfrm>
                    <a:off x="-2396301" y="2093351"/>
                    <a:ext cx="15555" cy="21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20" extrusionOk="0">
                        <a:moveTo>
                          <a:pt x="97" y="0"/>
                        </a:moveTo>
                        <a:cubicBezTo>
                          <a:pt x="48" y="0"/>
                          <a:pt x="11" y="40"/>
                          <a:pt x="0" y="105"/>
                        </a:cubicBezTo>
                        <a:cubicBezTo>
                          <a:pt x="0" y="174"/>
                          <a:pt x="28" y="256"/>
                          <a:pt x="97" y="311"/>
                        </a:cubicBezTo>
                        <a:cubicBezTo>
                          <a:pt x="111" y="317"/>
                          <a:pt x="125" y="319"/>
                          <a:pt x="137" y="319"/>
                        </a:cubicBezTo>
                        <a:cubicBezTo>
                          <a:pt x="186" y="319"/>
                          <a:pt x="220" y="280"/>
                          <a:pt x="220" y="215"/>
                        </a:cubicBezTo>
                        <a:cubicBezTo>
                          <a:pt x="234" y="132"/>
                          <a:pt x="207" y="50"/>
                          <a:pt x="138" y="9"/>
                        </a:cubicBezTo>
                        <a:cubicBezTo>
                          <a:pt x="124" y="3"/>
                          <a:pt x="110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6" name="Google Shape;1406;p58"/>
                  <p:cNvSpPr/>
                  <p:nvPr/>
                </p:nvSpPr>
                <p:spPr>
                  <a:xfrm>
                    <a:off x="-2421785" y="2080576"/>
                    <a:ext cx="16415" cy="21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21" extrusionOk="0">
                        <a:moveTo>
                          <a:pt x="104" y="1"/>
                        </a:moveTo>
                        <a:cubicBezTo>
                          <a:pt x="62" y="1"/>
                          <a:pt x="25" y="40"/>
                          <a:pt x="14" y="105"/>
                        </a:cubicBezTo>
                        <a:cubicBezTo>
                          <a:pt x="1" y="174"/>
                          <a:pt x="42" y="257"/>
                          <a:pt x="110" y="312"/>
                        </a:cubicBezTo>
                        <a:cubicBezTo>
                          <a:pt x="122" y="317"/>
                          <a:pt x="133" y="320"/>
                          <a:pt x="145" y="320"/>
                        </a:cubicBezTo>
                        <a:cubicBezTo>
                          <a:pt x="187" y="320"/>
                          <a:pt x="223" y="281"/>
                          <a:pt x="234" y="215"/>
                        </a:cubicBezTo>
                        <a:cubicBezTo>
                          <a:pt x="248" y="133"/>
                          <a:pt x="207" y="50"/>
                          <a:pt x="138" y="9"/>
                        </a:cubicBezTo>
                        <a:cubicBezTo>
                          <a:pt x="126" y="3"/>
                          <a:pt x="115" y="1"/>
                          <a:pt x="10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7" name="Google Shape;1407;p58"/>
                  <p:cNvSpPr/>
                  <p:nvPr/>
                </p:nvSpPr>
                <p:spPr>
                  <a:xfrm>
                    <a:off x="-1679311" y="2497650"/>
                    <a:ext cx="14628" cy="173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2" extrusionOk="0">
                        <a:moveTo>
                          <a:pt x="76" y="1"/>
                        </a:moveTo>
                        <a:cubicBezTo>
                          <a:pt x="36" y="1"/>
                          <a:pt x="1" y="33"/>
                          <a:pt x="1" y="73"/>
                        </a:cubicBezTo>
                        <a:cubicBezTo>
                          <a:pt x="1" y="155"/>
                          <a:pt x="28" y="210"/>
                          <a:pt x="97" y="251"/>
                        </a:cubicBezTo>
                        <a:cubicBezTo>
                          <a:pt x="111" y="259"/>
                          <a:pt x="126" y="262"/>
                          <a:pt x="141" y="262"/>
                        </a:cubicBezTo>
                        <a:cubicBezTo>
                          <a:pt x="183" y="262"/>
                          <a:pt x="221" y="234"/>
                          <a:pt x="221" y="183"/>
                        </a:cubicBezTo>
                        <a:cubicBezTo>
                          <a:pt x="221" y="114"/>
                          <a:pt x="179" y="45"/>
                          <a:pt x="124" y="18"/>
                        </a:cubicBezTo>
                        <a:cubicBezTo>
                          <a:pt x="109" y="6"/>
                          <a:pt x="92" y="1"/>
                          <a:pt x="7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8" name="Google Shape;1408;p58"/>
                  <p:cNvSpPr/>
                  <p:nvPr/>
                </p:nvSpPr>
                <p:spPr>
                  <a:xfrm>
                    <a:off x="-1704795" y="2484941"/>
                    <a:ext cx="15555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8" extrusionOk="0">
                        <a:moveTo>
                          <a:pt x="91" y="1"/>
                        </a:moveTo>
                        <a:cubicBezTo>
                          <a:pt x="51" y="1"/>
                          <a:pt x="15" y="36"/>
                          <a:pt x="15" y="86"/>
                        </a:cubicBezTo>
                        <a:cubicBezTo>
                          <a:pt x="1" y="155"/>
                          <a:pt x="42" y="210"/>
                          <a:pt x="111" y="251"/>
                        </a:cubicBezTo>
                        <a:cubicBezTo>
                          <a:pt x="122" y="262"/>
                          <a:pt x="137" y="267"/>
                          <a:pt x="152" y="267"/>
                        </a:cubicBezTo>
                        <a:cubicBezTo>
                          <a:pt x="191" y="267"/>
                          <a:pt x="234" y="232"/>
                          <a:pt x="234" y="182"/>
                        </a:cubicBezTo>
                        <a:cubicBezTo>
                          <a:pt x="234" y="114"/>
                          <a:pt x="193" y="45"/>
                          <a:pt x="138" y="17"/>
                        </a:cubicBezTo>
                        <a:cubicBezTo>
                          <a:pt x="123" y="6"/>
                          <a:pt x="107" y="1"/>
                          <a:pt x="9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9" name="Google Shape;1409;p58"/>
                  <p:cNvSpPr/>
                  <p:nvPr/>
                </p:nvSpPr>
                <p:spPr>
                  <a:xfrm>
                    <a:off x="-1729352" y="2472232"/>
                    <a:ext cx="15555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8" extrusionOk="0">
                        <a:moveTo>
                          <a:pt x="78" y="0"/>
                        </a:moveTo>
                        <a:cubicBezTo>
                          <a:pt x="37" y="0"/>
                          <a:pt x="1" y="36"/>
                          <a:pt x="1" y="86"/>
                        </a:cubicBezTo>
                        <a:cubicBezTo>
                          <a:pt x="1" y="154"/>
                          <a:pt x="42" y="223"/>
                          <a:pt x="97" y="251"/>
                        </a:cubicBezTo>
                        <a:cubicBezTo>
                          <a:pt x="112" y="262"/>
                          <a:pt x="129" y="267"/>
                          <a:pt x="145" y="267"/>
                        </a:cubicBezTo>
                        <a:cubicBezTo>
                          <a:pt x="185" y="267"/>
                          <a:pt x="221" y="235"/>
                          <a:pt x="221" y="196"/>
                        </a:cubicBezTo>
                        <a:cubicBezTo>
                          <a:pt x="234" y="113"/>
                          <a:pt x="193" y="44"/>
                          <a:pt x="124" y="17"/>
                        </a:cubicBezTo>
                        <a:cubicBezTo>
                          <a:pt x="109" y="5"/>
                          <a:pt x="93" y="0"/>
                          <a:pt x="78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0" name="Google Shape;1410;p58"/>
                  <p:cNvSpPr/>
                  <p:nvPr/>
                </p:nvSpPr>
                <p:spPr>
                  <a:xfrm>
                    <a:off x="-1753909" y="2459457"/>
                    <a:ext cx="14628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8" extrusionOk="0">
                        <a:moveTo>
                          <a:pt x="77" y="1"/>
                        </a:moveTo>
                        <a:cubicBezTo>
                          <a:pt x="37" y="1"/>
                          <a:pt x="0" y="36"/>
                          <a:pt x="0" y="86"/>
                        </a:cubicBezTo>
                        <a:cubicBezTo>
                          <a:pt x="0" y="155"/>
                          <a:pt x="28" y="224"/>
                          <a:pt x="97" y="251"/>
                        </a:cubicBezTo>
                        <a:cubicBezTo>
                          <a:pt x="112" y="263"/>
                          <a:pt x="129" y="268"/>
                          <a:pt x="145" y="268"/>
                        </a:cubicBezTo>
                        <a:cubicBezTo>
                          <a:pt x="185" y="268"/>
                          <a:pt x="220" y="235"/>
                          <a:pt x="220" y="196"/>
                        </a:cubicBezTo>
                        <a:cubicBezTo>
                          <a:pt x="220" y="114"/>
                          <a:pt x="179" y="59"/>
                          <a:pt x="124" y="17"/>
                        </a:cubicBezTo>
                        <a:cubicBezTo>
                          <a:pt x="109" y="6"/>
                          <a:pt x="93" y="1"/>
                          <a:pt x="7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1" name="Google Shape;1411;p58"/>
                  <p:cNvSpPr/>
                  <p:nvPr/>
                </p:nvSpPr>
                <p:spPr>
                  <a:xfrm>
                    <a:off x="-1779393" y="2447146"/>
                    <a:ext cx="15555" cy="182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75" extrusionOk="0">
                        <a:moveTo>
                          <a:pt x="94" y="0"/>
                        </a:moveTo>
                        <a:cubicBezTo>
                          <a:pt x="52" y="0"/>
                          <a:pt x="14" y="29"/>
                          <a:pt x="14" y="80"/>
                        </a:cubicBezTo>
                        <a:cubicBezTo>
                          <a:pt x="1" y="148"/>
                          <a:pt x="42" y="217"/>
                          <a:pt x="111" y="258"/>
                        </a:cubicBezTo>
                        <a:cubicBezTo>
                          <a:pt x="122" y="270"/>
                          <a:pt x="136" y="275"/>
                          <a:pt x="151" y="275"/>
                        </a:cubicBezTo>
                        <a:cubicBezTo>
                          <a:pt x="191" y="275"/>
                          <a:pt x="234" y="239"/>
                          <a:pt x="234" y="190"/>
                        </a:cubicBezTo>
                        <a:cubicBezTo>
                          <a:pt x="234" y="121"/>
                          <a:pt x="193" y="52"/>
                          <a:pt x="138" y="11"/>
                        </a:cubicBezTo>
                        <a:cubicBezTo>
                          <a:pt x="124" y="4"/>
                          <a:pt x="109" y="0"/>
                          <a:pt x="9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2" name="Google Shape;1412;p58"/>
                  <p:cNvSpPr/>
                  <p:nvPr/>
                </p:nvSpPr>
                <p:spPr>
                  <a:xfrm>
                    <a:off x="-1803950" y="2434503"/>
                    <a:ext cx="15555" cy="181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74" extrusionOk="0">
                        <a:moveTo>
                          <a:pt x="87" y="1"/>
                        </a:moveTo>
                        <a:cubicBezTo>
                          <a:pt x="42" y="1"/>
                          <a:pt x="0" y="35"/>
                          <a:pt x="0" y="78"/>
                        </a:cubicBezTo>
                        <a:cubicBezTo>
                          <a:pt x="0" y="161"/>
                          <a:pt x="42" y="229"/>
                          <a:pt x="97" y="257"/>
                        </a:cubicBezTo>
                        <a:cubicBezTo>
                          <a:pt x="112" y="268"/>
                          <a:pt x="128" y="273"/>
                          <a:pt x="143" y="273"/>
                        </a:cubicBezTo>
                        <a:cubicBezTo>
                          <a:pt x="184" y="273"/>
                          <a:pt x="220" y="238"/>
                          <a:pt x="220" y="188"/>
                        </a:cubicBezTo>
                        <a:cubicBezTo>
                          <a:pt x="234" y="119"/>
                          <a:pt x="193" y="51"/>
                          <a:pt x="124" y="9"/>
                        </a:cubicBezTo>
                        <a:cubicBezTo>
                          <a:pt x="112" y="3"/>
                          <a:pt x="99" y="1"/>
                          <a:pt x="8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3" name="Google Shape;1413;p58"/>
                  <p:cNvSpPr/>
                  <p:nvPr/>
                </p:nvSpPr>
                <p:spPr>
                  <a:xfrm>
                    <a:off x="-1828508" y="2422589"/>
                    <a:ext cx="14628" cy="17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7" extrusionOk="0">
                        <a:moveTo>
                          <a:pt x="80" y="0"/>
                        </a:moveTo>
                        <a:cubicBezTo>
                          <a:pt x="38" y="0"/>
                          <a:pt x="0" y="29"/>
                          <a:pt x="0" y="80"/>
                        </a:cubicBezTo>
                        <a:cubicBezTo>
                          <a:pt x="0" y="148"/>
                          <a:pt x="28" y="217"/>
                          <a:pt x="96" y="258"/>
                        </a:cubicBezTo>
                        <a:cubicBezTo>
                          <a:pt x="109" y="264"/>
                          <a:pt x="121" y="267"/>
                          <a:pt x="134" y="267"/>
                        </a:cubicBezTo>
                        <a:cubicBezTo>
                          <a:pt x="178" y="267"/>
                          <a:pt x="220" y="232"/>
                          <a:pt x="220" y="189"/>
                        </a:cubicBezTo>
                        <a:cubicBezTo>
                          <a:pt x="220" y="107"/>
                          <a:pt x="179" y="52"/>
                          <a:pt x="124" y="11"/>
                        </a:cubicBezTo>
                        <a:cubicBezTo>
                          <a:pt x="110" y="4"/>
                          <a:pt x="9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4" name="Google Shape;1414;p58"/>
                  <p:cNvSpPr/>
                  <p:nvPr/>
                </p:nvSpPr>
                <p:spPr>
                  <a:xfrm>
                    <a:off x="-1853991" y="2409417"/>
                    <a:ext cx="15555" cy="181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74" extrusionOk="0">
                        <a:moveTo>
                          <a:pt x="91" y="1"/>
                        </a:moveTo>
                        <a:cubicBezTo>
                          <a:pt x="50" y="1"/>
                          <a:pt x="14" y="36"/>
                          <a:pt x="14" y="86"/>
                        </a:cubicBezTo>
                        <a:cubicBezTo>
                          <a:pt x="0" y="155"/>
                          <a:pt x="42" y="224"/>
                          <a:pt x="110" y="265"/>
                        </a:cubicBezTo>
                        <a:cubicBezTo>
                          <a:pt x="119" y="271"/>
                          <a:pt x="130" y="274"/>
                          <a:pt x="142" y="274"/>
                        </a:cubicBezTo>
                        <a:cubicBezTo>
                          <a:pt x="184" y="274"/>
                          <a:pt x="234" y="239"/>
                          <a:pt x="234" y="196"/>
                        </a:cubicBezTo>
                        <a:cubicBezTo>
                          <a:pt x="234" y="114"/>
                          <a:pt x="193" y="45"/>
                          <a:pt x="138" y="17"/>
                        </a:cubicBezTo>
                        <a:cubicBezTo>
                          <a:pt x="123" y="6"/>
                          <a:pt x="107" y="1"/>
                          <a:pt x="9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5" name="Google Shape;1415;p58"/>
                  <p:cNvSpPr/>
                  <p:nvPr/>
                </p:nvSpPr>
                <p:spPr>
                  <a:xfrm>
                    <a:off x="-1878549" y="2396708"/>
                    <a:ext cx="15488" cy="18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1" extrusionOk="0">
                        <a:moveTo>
                          <a:pt x="77" y="0"/>
                        </a:moveTo>
                        <a:cubicBezTo>
                          <a:pt x="36" y="0"/>
                          <a:pt x="0" y="36"/>
                          <a:pt x="0" y="86"/>
                        </a:cubicBezTo>
                        <a:cubicBezTo>
                          <a:pt x="0" y="154"/>
                          <a:pt x="41" y="223"/>
                          <a:pt x="96" y="264"/>
                        </a:cubicBezTo>
                        <a:cubicBezTo>
                          <a:pt x="112" y="276"/>
                          <a:pt x="128" y="281"/>
                          <a:pt x="143" y="281"/>
                        </a:cubicBezTo>
                        <a:cubicBezTo>
                          <a:pt x="184" y="281"/>
                          <a:pt x="220" y="245"/>
                          <a:pt x="220" y="196"/>
                        </a:cubicBezTo>
                        <a:cubicBezTo>
                          <a:pt x="234" y="113"/>
                          <a:pt x="193" y="44"/>
                          <a:pt x="124" y="17"/>
                        </a:cubicBezTo>
                        <a:cubicBezTo>
                          <a:pt x="109" y="6"/>
                          <a:pt x="93" y="0"/>
                          <a:pt x="7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6" name="Google Shape;1416;p58"/>
                  <p:cNvSpPr/>
                  <p:nvPr/>
                </p:nvSpPr>
                <p:spPr>
                  <a:xfrm>
                    <a:off x="-1903106" y="2383933"/>
                    <a:ext cx="15488" cy="186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2" extrusionOk="0">
                        <a:moveTo>
                          <a:pt x="77" y="1"/>
                        </a:moveTo>
                        <a:cubicBezTo>
                          <a:pt x="36" y="1"/>
                          <a:pt x="0" y="36"/>
                          <a:pt x="0" y="86"/>
                        </a:cubicBezTo>
                        <a:cubicBezTo>
                          <a:pt x="0" y="155"/>
                          <a:pt x="28" y="237"/>
                          <a:pt x="96" y="265"/>
                        </a:cubicBezTo>
                        <a:cubicBezTo>
                          <a:pt x="111" y="276"/>
                          <a:pt x="128" y="281"/>
                          <a:pt x="143" y="281"/>
                        </a:cubicBezTo>
                        <a:cubicBezTo>
                          <a:pt x="184" y="281"/>
                          <a:pt x="220" y="246"/>
                          <a:pt x="220" y="196"/>
                        </a:cubicBezTo>
                        <a:cubicBezTo>
                          <a:pt x="234" y="127"/>
                          <a:pt x="192" y="59"/>
                          <a:pt x="124" y="17"/>
                        </a:cubicBezTo>
                        <a:cubicBezTo>
                          <a:pt x="109" y="6"/>
                          <a:pt x="92" y="1"/>
                          <a:pt x="7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7" name="Google Shape;1417;p58"/>
                  <p:cNvSpPr/>
                  <p:nvPr/>
                </p:nvSpPr>
                <p:spPr>
                  <a:xfrm>
                    <a:off x="-1928590" y="2371224"/>
                    <a:ext cx="15488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7" extrusionOk="0">
                        <a:moveTo>
                          <a:pt x="91" y="1"/>
                        </a:moveTo>
                        <a:cubicBezTo>
                          <a:pt x="50" y="1"/>
                          <a:pt x="14" y="36"/>
                          <a:pt x="14" y="86"/>
                        </a:cubicBezTo>
                        <a:cubicBezTo>
                          <a:pt x="0" y="168"/>
                          <a:pt x="41" y="237"/>
                          <a:pt x="110" y="278"/>
                        </a:cubicBezTo>
                        <a:cubicBezTo>
                          <a:pt x="122" y="284"/>
                          <a:pt x="134" y="287"/>
                          <a:pt x="146" y="287"/>
                        </a:cubicBezTo>
                        <a:cubicBezTo>
                          <a:pt x="191" y="287"/>
                          <a:pt x="234" y="250"/>
                          <a:pt x="234" y="196"/>
                        </a:cubicBezTo>
                        <a:cubicBezTo>
                          <a:pt x="234" y="127"/>
                          <a:pt x="193" y="58"/>
                          <a:pt x="138" y="17"/>
                        </a:cubicBezTo>
                        <a:cubicBezTo>
                          <a:pt x="122" y="6"/>
                          <a:pt x="106" y="1"/>
                          <a:pt x="9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8" name="Google Shape;1418;p58"/>
                  <p:cNvSpPr/>
                  <p:nvPr/>
                </p:nvSpPr>
                <p:spPr>
                  <a:xfrm>
                    <a:off x="-1953213" y="2358515"/>
                    <a:ext cx="15555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7" extrusionOk="0">
                        <a:moveTo>
                          <a:pt x="83" y="0"/>
                        </a:moveTo>
                        <a:cubicBezTo>
                          <a:pt x="37" y="0"/>
                          <a:pt x="1" y="35"/>
                          <a:pt x="1" y="85"/>
                        </a:cubicBezTo>
                        <a:cubicBezTo>
                          <a:pt x="1" y="168"/>
                          <a:pt x="28" y="236"/>
                          <a:pt x="97" y="278"/>
                        </a:cubicBezTo>
                        <a:cubicBezTo>
                          <a:pt x="109" y="284"/>
                          <a:pt x="122" y="286"/>
                          <a:pt x="134" y="286"/>
                        </a:cubicBezTo>
                        <a:cubicBezTo>
                          <a:pt x="179" y="286"/>
                          <a:pt x="221" y="252"/>
                          <a:pt x="221" y="209"/>
                        </a:cubicBezTo>
                        <a:cubicBezTo>
                          <a:pt x="235" y="127"/>
                          <a:pt x="193" y="58"/>
                          <a:pt x="138" y="17"/>
                        </a:cubicBezTo>
                        <a:cubicBezTo>
                          <a:pt x="120" y="5"/>
                          <a:pt x="101" y="0"/>
                          <a:pt x="8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9" name="Google Shape;1419;p58"/>
                  <p:cNvSpPr/>
                  <p:nvPr/>
                </p:nvSpPr>
                <p:spPr>
                  <a:xfrm>
                    <a:off x="-1978631" y="2346270"/>
                    <a:ext cx="16415" cy="185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280" extrusionOk="0">
                        <a:moveTo>
                          <a:pt x="101" y="0"/>
                        </a:moveTo>
                        <a:cubicBezTo>
                          <a:pt x="56" y="0"/>
                          <a:pt x="14" y="38"/>
                          <a:pt x="14" y="92"/>
                        </a:cubicBezTo>
                        <a:cubicBezTo>
                          <a:pt x="0" y="160"/>
                          <a:pt x="41" y="229"/>
                          <a:pt x="110" y="270"/>
                        </a:cubicBezTo>
                        <a:cubicBezTo>
                          <a:pt x="122" y="276"/>
                          <a:pt x="135" y="279"/>
                          <a:pt x="147" y="279"/>
                        </a:cubicBezTo>
                        <a:cubicBezTo>
                          <a:pt x="192" y="279"/>
                          <a:pt x="234" y="244"/>
                          <a:pt x="234" y="202"/>
                        </a:cubicBezTo>
                        <a:cubicBezTo>
                          <a:pt x="248" y="119"/>
                          <a:pt x="206" y="50"/>
                          <a:pt x="138" y="9"/>
                        </a:cubicBezTo>
                        <a:cubicBezTo>
                          <a:pt x="126" y="3"/>
                          <a:pt x="113" y="0"/>
                          <a:pt x="10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0" name="Google Shape;1420;p58"/>
                  <p:cNvSpPr/>
                  <p:nvPr/>
                </p:nvSpPr>
                <p:spPr>
                  <a:xfrm>
                    <a:off x="-2003254" y="2333561"/>
                    <a:ext cx="15555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7" extrusionOk="0">
                        <a:moveTo>
                          <a:pt x="101" y="0"/>
                        </a:moveTo>
                        <a:cubicBezTo>
                          <a:pt x="53" y="0"/>
                          <a:pt x="4" y="37"/>
                          <a:pt x="15" y="91"/>
                        </a:cubicBezTo>
                        <a:cubicBezTo>
                          <a:pt x="1" y="160"/>
                          <a:pt x="42" y="229"/>
                          <a:pt x="111" y="270"/>
                        </a:cubicBezTo>
                        <a:cubicBezTo>
                          <a:pt x="126" y="281"/>
                          <a:pt x="141" y="286"/>
                          <a:pt x="155" y="286"/>
                        </a:cubicBezTo>
                        <a:cubicBezTo>
                          <a:pt x="193" y="286"/>
                          <a:pt x="225" y="251"/>
                          <a:pt x="235" y="201"/>
                        </a:cubicBezTo>
                        <a:cubicBezTo>
                          <a:pt x="235" y="119"/>
                          <a:pt x="207" y="50"/>
                          <a:pt x="138" y="9"/>
                        </a:cubicBezTo>
                        <a:cubicBezTo>
                          <a:pt x="127" y="3"/>
                          <a:pt x="114" y="0"/>
                          <a:pt x="10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1" name="Google Shape;1421;p58"/>
                  <p:cNvSpPr/>
                  <p:nvPr/>
                </p:nvSpPr>
                <p:spPr>
                  <a:xfrm>
                    <a:off x="-2027811" y="2320786"/>
                    <a:ext cx="15555" cy="19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3" extrusionOk="0">
                        <a:moveTo>
                          <a:pt x="96" y="1"/>
                        </a:moveTo>
                        <a:cubicBezTo>
                          <a:pt x="48" y="1"/>
                          <a:pt x="12" y="38"/>
                          <a:pt x="1" y="92"/>
                        </a:cubicBezTo>
                        <a:cubicBezTo>
                          <a:pt x="1" y="160"/>
                          <a:pt x="28" y="243"/>
                          <a:pt x="97" y="284"/>
                        </a:cubicBezTo>
                        <a:cubicBezTo>
                          <a:pt x="109" y="290"/>
                          <a:pt x="122" y="293"/>
                          <a:pt x="135" y="293"/>
                        </a:cubicBezTo>
                        <a:cubicBezTo>
                          <a:pt x="183" y="293"/>
                          <a:pt x="232" y="256"/>
                          <a:pt x="221" y="202"/>
                        </a:cubicBezTo>
                        <a:cubicBezTo>
                          <a:pt x="234" y="119"/>
                          <a:pt x="193" y="50"/>
                          <a:pt x="138" y="9"/>
                        </a:cubicBezTo>
                        <a:cubicBezTo>
                          <a:pt x="124" y="3"/>
                          <a:pt x="109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2" name="Google Shape;1422;p58"/>
                  <p:cNvSpPr/>
                  <p:nvPr/>
                </p:nvSpPr>
                <p:spPr>
                  <a:xfrm>
                    <a:off x="-2053295" y="2308077"/>
                    <a:ext cx="16481" cy="18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285" extrusionOk="0">
                        <a:moveTo>
                          <a:pt x="103" y="0"/>
                        </a:moveTo>
                        <a:cubicBezTo>
                          <a:pt x="62" y="0"/>
                          <a:pt x="25" y="37"/>
                          <a:pt x="15" y="91"/>
                        </a:cubicBezTo>
                        <a:cubicBezTo>
                          <a:pt x="1" y="160"/>
                          <a:pt x="42" y="229"/>
                          <a:pt x="111" y="270"/>
                        </a:cubicBezTo>
                        <a:cubicBezTo>
                          <a:pt x="124" y="280"/>
                          <a:pt x="138" y="284"/>
                          <a:pt x="152" y="284"/>
                        </a:cubicBezTo>
                        <a:cubicBezTo>
                          <a:pt x="195" y="284"/>
                          <a:pt x="235" y="243"/>
                          <a:pt x="235" y="201"/>
                        </a:cubicBezTo>
                        <a:cubicBezTo>
                          <a:pt x="248" y="119"/>
                          <a:pt x="207" y="50"/>
                          <a:pt x="138" y="9"/>
                        </a:cubicBezTo>
                        <a:cubicBezTo>
                          <a:pt x="127" y="3"/>
                          <a:pt x="115" y="0"/>
                          <a:pt x="10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3" name="Google Shape;1423;p58"/>
                  <p:cNvSpPr/>
                  <p:nvPr/>
                </p:nvSpPr>
                <p:spPr>
                  <a:xfrm>
                    <a:off x="-2077852" y="2295302"/>
                    <a:ext cx="15555" cy="19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5" extrusionOk="0">
                        <a:moveTo>
                          <a:pt x="96" y="1"/>
                        </a:moveTo>
                        <a:cubicBezTo>
                          <a:pt x="48" y="1"/>
                          <a:pt x="14" y="38"/>
                          <a:pt x="14" y="92"/>
                        </a:cubicBezTo>
                        <a:cubicBezTo>
                          <a:pt x="1" y="174"/>
                          <a:pt x="42" y="243"/>
                          <a:pt x="111" y="284"/>
                        </a:cubicBezTo>
                        <a:cubicBezTo>
                          <a:pt x="124" y="291"/>
                          <a:pt x="138" y="295"/>
                          <a:pt x="151" y="295"/>
                        </a:cubicBezTo>
                        <a:cubicBezTo>
                          <a:pt x="191" y="295"/>
                          <a:pt x="224" y="264"/>
                          <a:pt x="234" y="202"/>
                        </a:cubicBezTo>
                        <a:cubicBezTo>
                          <a:pt x="234" y="133"/>
                          <a:pt x="207" y="51"/>
                          <a:pt x="138" y="9"/>
                        </a:cubicBezTo>
                        <a:cubicBezTo>
                          <a:pt x="123" y="3"/>
                          <a:pt x="109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4" name="Google Shape;1424;p58"/>
                  <p:cNvSpPr/>
                  <p:nvPr/>
                </p:nvSpPr>
                <p:spPr>
                  <a:xfrm>
                    <a:off x="-2102409" y="2282990"/>
                    <a:ext cx="15555" cy="19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5" extrusionOk="0">
                        <a:moveTo>
                          <a:pt x="80" y="0"/>
                        </a:moveTo>
                        <a:cubicBezTo>
                          <a:pt x="42" y="0"/>
                          <a:pt x="11" y="35"/>
                          <a:pt x="1" y="85"/>
                        </a:cubicBezTo>
                        <a:cubicBezTo>
                          <a:pt x="1" y="168"/>
                          <a:pt x="28" y="237"/>
                          <a:pt x="97" y="278"/>
                        </a:cubicBezTo>
                        <a:cubicBezTo>
                          <a:pt x="116" y="289"/>
                          <a:pt x="134" y="294"/>
                          <a:pt x="150" y="294"/>
                        </a:cubicBezTo>
                        <a:cubicBezTo>
                          <a:pt x="192" y="294"/>
                          <a:pt x="220" y="259"/>
                          <a:pt x="220" y="209"/>
                        </a:cubicBezTo>
                        <a:cubicBezTo>
                          <a:pt x="234" y="127"/>
                          <a:pt x="193" y="44"/>
                          <a:pt x="124" y="17"/>
                        </a:cubicBezTo>
                        <a:cubicBezTo>
                          <a:pt x="109" y="5"/>
                          <a:pt x="94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5" name="Google Shape;1425;p58"/>
                  <p:cNvSpPr/>
                  <p:nvPr/>
                </p:nvSpPr>
                <p:spPr>
                  <a:xfrm>
                    <a:off x="-2127893" y="2270215"/>
                    <a:ext cx="16481" cy="200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03" extrusionOk="0">
                        <a:moveTo>
                          <a:pt x="95" y="1"/>
                        </a:moveTo>
                        <a:cubicBezTo>
                          <a:pt x="57" y="1"/>
                          <a:pt x="24" y="39"/>
                          <a:pt x="14" y="100"/>
                        </a:cubicBezTo>
                        <a:cubicBezTo>
                          <a:pt x="1" y="168"/>
                          <a:pt x="42" y="251"/>
                          <a:pt x="111" y="292"/>
                        </a:cubicBezTo>
                        <a:cubicBezTo>
                          <a:pt x="124" y="299"/>
                          <a:pt x="139" y="302"/>
                          <a:pt x="153" y="302"/>
                        </a:cubicBezTo>
                        <a:cubicBezTo>
                          <a:pt x="196" y="302"/>
                          <a:pt x="234" y="271"/>
                          <a:pt x="234" y="210"/>
                        </a:cubicBezTo>
                        <a:cubicBezTo>
                          <a:pt x="248" y="127"/>
                          <a:pt x="207" y="58"/>
                          <a:pt x="138" y="17"/>
                        </a:cubicBezTo>
                        <a:cubicBezTo>
                          <a:pt x="123" y="6"/>
                          <a:pt x="109" y="1"/>
                          <a:pt x="95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6" name="Google Shape;1426;p58"/>
                  <p:cNvSpPr/>
                  <p:nvPr/>
                </p:nvSpPr>
                <p:spPr>
                  <a:xfrm>
                    <a:off x="-2152450" y="2257904"/>
                    <a:ext cx="15555" cy="195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6" extrusionOk="0">
                        <a:moveTo>
                          <a:pt x="95" y="0"/>
                        </a:moveTo>
                        <a:cubicBezTo>
                          <a:pt x="53" y="0"/>
                          <a:pt x="14" y="31"/>
                          <a:pt x="14" y="93"/>
                        </a:cubicBezTo>
                        <a:cubicBezTo>
                          <a:pt x="0" y="162"/>
                          <a:pt x="42" y="244"/>
                          <a:pt x="110" y="286"/>
                        </a:cubicBezTo>
                        <a:cubicBezTo>
                          <a:pt x="124" y="292"/>
                          <a:pt x="138" y="296"/>
                          <a:pt x="151" y="296"/>
                        </a:cubicBezTo>
                        <a:cubicBezTo>
                          <a:pt x="190" y="296"/>
                          <a:pt x="224" y="265"/>
                          <a:pt x="234" y="203"/>
                        </a:cubicBezTo>
                        <a:cubicBezTo>
                          <a:pt x="234" y="121"/>
                          <a:pt x="207" y="52"/>
                          <a:pt x="138" y="11"/>
                        </a:cubicBezTo>
                        <a:cubicBezTo>
                          <a:pt x="124" y="4"/>
                          <a:pt x="110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7" name="Google Shape;1427;p58"/>
                  <p:cNvSpPr/>
                  <p:nvPr/>
                </p:nvSpPr>
                <p:spPr>
                  <a:xfrm>
                    <a:off x="-2177008" y="2245129"/>
                    <a:ext cx="16415" cy="196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297" extrusionOk="0">
                        <a:moveTo>
                          <a:pt x="89" y="1"/>
                        </a:moveTo>
                        <a:cubicBezTo>
                          <a:pt x="45" y="1"/>
                          <a:pt x="14" y="32"/>
                          <a:pt x="14" y="94"/>
                        </a:cubicBezTo>
                        <a:cubicBezTo>
                          <a:pt x="0" y="176"/>
                          <a:pt x="42" y="245"/>
                          <a:pt x="110" y="286"/>
                        </a:cubicBezTo>
                        <a:cubicBezTo>
                          <a:pt x="124" y="293"/>
                          <a:pt x="139" y="296"/>
                          <a:pt x="153" y="296"/>
                        </a:cubicBezTo>
                        <a:cubicBezTo>
                          <a:pt x="195" y="296"/>
                          <a:pt x="234" y="266"/>
                          <a:pt x="234" y="204"/>
                        </a:cubicBezTo>
                        <a:cubicBezTo>
                          <a:pt x="248" y="121"/>
                          <a:pt x="207" y="52"/>
                          <a:pt x="138" y="11"/>
                        </a:cubicBezTo>
                        <a:cubicBezTo>
                          <a:pt x="121" y="4"/>
                          <a:pt x="104" y="1"/>
                          <a:pt x="89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8" name="Google Shape;1428;p58"/>
                  <p:cNvSpPr/>
                  <p:nvPr/>
                </p:nvSpPr>
                <p:spPr>
                  <a:xfrm>
                    <a:off x="-2202491" y="2232552"/>
                    <a:ext cx="16415" cy="19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0" extrusionOk="0">
                        <a:moveTo>
                          <a:pt x="103" y="0"/>
                        </a:moveTo>
                        <a:cubicBezTo>
                          <a:pt x="61" y="0"/>
                          <a:pt x="25" y="37"/>
                          <a:pt x="14" y="91"/>
                        </a:cubicBezTo>
                        <a:cubicBezTo>
                          <a:pt x="0" y="174"/>
                          <a:pt x="42" y="242"/>
                          <a:pt x="110" y="284"/>
                        </a:cubicBezTo>
                        <a:cubicBezTo>
                          <a:pt x="125" y="295"/>
                          <a:pt x="141" y="300"/>
                          <a:pt x="156" y="300"/>
                        </a:cubicBezTo>
                        <a:cubicBezTo>
                          <a:pt x="197" y="300"/>
                          <a:pt x="234" y="262"/>
                          <a:pt x="234" y="201"/>
                        </a:cubicBezTo>
                        <a:cubicBezTo>
                          <a:pt x="248" y="132"/>
                          <a:pt x="207" y="50"/>
                          <a:pt x="138" y="9"/>
                        </a:cubicBezTo>
                        <a:cubicBezTo>
                          <a:pt x="126" y="3"/>
                          <a:pt x="114" y="0"/>
                          <a:pt x="10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9" name="Google Shape;1429;p58"/>
                  <p:cNvSpPr/>
                  <p:nvPr/>
                </p:nvSpPr>
                <p:spPr>
                  <a:xfrm>
                    <a:off x="-2227049" y="2219777"/>
                    <a:ext cx="15488" cy="204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09" extrusionOk="0">
                        <a:moveTo>
                          <a:pt x="101" y="1"/>
                        </a:moveTo>
                        <a:cubicBezTo>
                          <a:pt x="57" y="1"/>
                          <a:pt x="14" y="38"/>
                          <a:pt x="14" y="92"/>
                        </a:cubicBezTo>
                        <a:cubicBezTo>
                          <a:pt x="0" y="174"/>
                          <a:pt x="42" y="257"/>
                          <a:pt x="110" y="298"/>
                        </a:cubicBezTo>
                        <a:cubicBezTo>
                          <a:pt x="124" y="305"/>
                          <a:pt x="137" y="308"/>
                          <a:pt x="150" y="308"/>
                        </a:cubicBezTo>
                        <a:cubicBezTo>
                          <a:pt x="189" y="308"/>
                          <a:pt x="224" y="275"/>
                          <a:pt x="234" y="202"/>
                        </a:cubicBezTo>
                        <a:cubicBezTo>
                          <a:pt x="234" y="133"/>
                          <a:pt x="206" y="51"/>
                          <a:pt x="138" y="9"/>
                        </a:cubicBezTo>
                        <a:cubicBezTo>
                          <a:pt x="126" y="3"/>
                          <a:pt x="114" y="1"/>
                          <a:pt x="10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0" name="Google Shape;1430;p58"/>
                  <p:cNvSpPr/>
                  <p:nvPr/>
                </p:nvSpPr>
                <p:spPr>
                  <a:xfrm>
                    <a:off x="-2251606" y="2207069"/>
                    <a:ext cx="15488" cy="203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08" extrusionOk="0">
                        <a:moveTo>
                          <a:pt x="96" y="0"/>
                        </a:moveTo>
                        <a:cubicBezTo>
                          <a:pt x="47" y="0"/>
                          <a:pt x="11" y="37"/>
                          <a:pt x="0" y="91"/>
                        </a:cubicBezTo>
                        <a:cubicBezTo>
                          <a:pt x="0" y="174"/>
                          <a:pt x="28" y="256"/>
                          <a:pt x="96" y="298"/>
                        </a:cubicBezTo>
                        <a:cubicBezTo>
                          <a:pt x="114" y="304"/>
                          <a:pt x="130" y="308"/>
                          <a:pt x="145" y="308"/>
                        </a:cubicBezTo>
                        <a:cubicBezTo>
                          <a:pt x="190" y="308"/>
                          <a:pt x="223" y="277"/>
                          <a:pt x="234" y="215"/>
                        </a:cubicBezTo>
                        <a:cubicBezTo>
                          <a:pt x="234" y="133"/>
                          <a:pt x="206" y="50"/>
                          <a:pt x="138" y="9"/>
                        </a:cubicBezTo>
                        <a:cubicBezTo>
                          <a:pt x="123" y="3"/>
                          <a:pt x="109" y="0"/>
                          <a:pt x="96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1" name="Google Shape;1431;p58"/>
                  <p:cNvSpPr/>
                  <p:nvPr/>
                </p:nvSpPr>
                <p:spPr>
                  <a:xfrm>
                    <a:off x="-2277090" y="2194294"/>
                    <a:ext cx="16415" cy="20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7" extrusionOk="0">
                        <a:moveTo>
                          <a:pt x="104" y="1"/>
                        </a:moveTo>
                        <a:cubicBezTo>
                          <a:pt x="62" y="1"/>
                          <a:pt x="25" y="40"/>
                          <a:pt x="14" y="106"/>
                        </a:cubicBezTo>
                        <a:cubicBezTo>
                          <a:pt x="0" y="174"/>
                          <a:pt x="41" y="257"/>
                          <a:pt x="110" y="298"/>
                        </a:cubicBezTo>
                        <a:cubicBezTo>
                          <a:pt x="122" y="304"/>
                          <a:pt x="134" y="307"/>
                          <a:pt x="147" y="307"/>
                        </a:cubicBezTo>
                        <a:cubicBezTo>
                          <a:pt x="191" y="307"/>
                          <a:pt x="234" y="270"/>
                          <a:pt x="234" y="216"/>
                        </a:cubicBezTo>
                        <a:cubicBezTo>
                          <a:pt x="248" y="133"/>
                          <a:pt x="206" y="51"/>
                          <a:pt x="138" y="9"/>
                        </a:cubicBezTo>
                        <a:cubicBezTo>
                          <a:pt x="126" y="4"/>
                          <a:pt x="115" y="1"/>
                          <a:pt x="10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2" name="Google Shape;1432;p58"/>
                  <p:cNvSpPr/>
                  <p:nvPr/>
                </p:nvSpPr>
                <p:spPr>
                  <a:xfrm>
                    <a:off x="-2301647" y="2181982"/>
                    <a:ext cx="15488" cy="20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16" extrusionOk="0">
                        <a:moveTo>
                          <a:pt x="92" y="1"/>
                        </a:moveTo>
                        <a:cubicBezTo>
                          <a:pt x="51" y="1"/>
                          <a:pt x="14" y="39"/>
                          <a:pt x="14" y="99"/>
                        </a:cubicBezTo>
                        <a:cubicBezTo>
                          <a:pt x="0" y="182"/>
                          <a:pt x="28" y="250"/>
                          <a:pt x="96" y="305"/>
                        </a:cubicBezTo>
                        <a:cubicBezTo>
                          <a:pt x="113" y="312"/>
                          <a:pt x="129" y="316"/>
                          <a:pt x="143" y="316"/>
                        </a:cubicBezTo>
                        <a:cubicBezTo>
                          <a:pt x="189" y="316"/>
                          <a:pt x="223" y="282"/>
                          <a:pt x="234" y="209"/>
                        </a:cubicBezTo>
                        <a:cubicBezTo>
                          <a:pt x="234" y="127"/>
                          <a:pt x="206" y="58"/>
                          <a:pt x="138" y="17"/>
                        </a:cubicBezTo>
                        <a:cubicBezTo>
                          <a:pt x="123" y="6"/>
                          <a:pt x="107" y="1"/>
                          <a:pt x="9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3" name="Google Shape;1433;p58"/>
                  <p:cNvSpPr/>
                  <p:nvPr/>
                </p:nvSpPr>
                <p:spPr>
                  <a:xfrm>
                    <a:off x="-2326270" y="2169273"/>
                    <a:ext cx="15555" cy="20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16" extrusionOk="0">
                        <a:moveTo>
                          <a:pt x="87" y="0"/>
                        </a:moveTo>
                        <a:cubicBezTo>
                          <a:pt x="43" y="0"/>
                          <a:pt x="11" y="38"/>
                          <a:pt x="1" y="99"/>
                        </a:cubicBezTo>
                        <a:cubicBezTo>
                          <a:pt x="1" y="181"/>
                          <a:pt x="28" y="250"/>
                          <a:pt x="97" y="305"/>
                        </a:cubicBezTo>
                        <a:cubicBezTo>
                          <a:pt x="114" y="312"/>
                          <a:pt x="130" y="315"/>
                          <a:pt x="144" y="315"/>
                        </a:cubicBezTo>
                        <a:cubicBezTo>
                          <a:pt x="190" y="315"/>
                          <a:pt x="224" y="282"/>
                          <a:pt x="235" y="209"/>
                        </a:cubicBezTo>
                        <a:cubicBezTo>
                          <a:pt x="235" y="126"/>
                          <a:pt x="207" y="58"/>
                          <a:pt x="138" y="16"/>
                        </a:cubicBezTo>
                        <a:cubicBezTo>
                          <a:pt x="120" y="5"/>
                          <a:pt x="103" y="0"/>
                          <a:pt x="8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4" name="Google Shape;1434;p58"/>
                  <p:cNvSpPr/>
                  <p:nvPr/>
                </p:nvSpPr>
                <p:spPr>
                  <a:xfrm>
                    <a:off x="-2351754" y="2156498"/>
                    <a:ext cx="16481" cy="20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14" extrusionOk="0">
                        <a:moveTo>
                          <a:pt x="95" y="1"/>
                        </a:moveTo>
                        <a:cubicBezTo>
                          <a:pt x="57" y="1"/>
                          <a:pt x="25" y="39"/>
                          <a:pt x="15" y="99"/>
                        </a:cubicBezTo>
                        <a:cubicBezTo>
                          <a:pt x="1" y="182"/>
                          <a:pt x="42" y="264"/>
                          <a:pt x="111" y="306"/>
                        </a:cubicBezTo>
                        <a:cubicBezTo>
                          <a:pt x="122" y="311"/>
                          <a:pt x="135" y="314"/>
                          <a:pt x="146" y="314"/>
                        </a:cubicBezTo>
                        <a:cubicBezTo>
                          <a:pt x="192" y="314"/>
                          <a:pt x="235" y="275"/>
                          <a:pt x="235" y="209"/>
                        </a:cubicBezTo>
                        <a:cubicBezTo>
                          <a:pt x="248" y="127"/>
                          <a:pt x="207" y="58"/>
                          <a:pt x="138" y="17"/>
                        </a:cubicBezTo>
                        <a:cubicBezTo>
                          <a:pt x="124" y="6"/>
                          <a:pt x="109" y="1"/>
                          <a:pt x="95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5" name="Google Shape;1435;p58"/>
                  <p:cNvSpPr/>
                  <p:nvPr/>
                </p:nvSpPr>
                <p:spPr>
                  <a:xfrm>
                    <a:off x="-2376311" y="2144186"/>
                    <a:ext cx="16481" cy="203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08" extrusionOk="0">
                        <a:moveTo>
                          <a:pt x="98" y="0"/>
                        </a:moveTo>
                        <a:cubicBezTo>
                          <a:pt x="58" y="0"/>
                          <a:pt x="25" y="31"/>
                          <a:pt x="15" y="93"/>
                        </a:cubicBezTo>
                        <a:cubicBezTo>
                          <a:pt x="1" y="175"/>
                          <a:pt x="42" y="258"/>
                          <a:pt x="111" y="299"/>
                        </a:cubicBezTo>
                        <a:cubicBezTo>
                          <a:pt x="122" y="305"/>
                          <a:pt x="134" y="308"/>
                          <a:pt x="145" y="308"/>
                        </a:cubicBezTo>
                        <a:cubicBezTo>
                          <a:pt x="187" y="308"/>
                          <a:pt x="224" y="268"/>
                          <a:pt x="235" y="203"/>
                        </a:cubicBezTo>
                        <a:cubicBezTo>
                          <a:pt x="248" y="134"/>
                          <a:pt x="207" y="52"/>
                          <a:pt x="138" y="10"/>
                        </a:cubicBezTo>
                        <a:cubicBezTo>
                          <a:pt x="125" y="4"/>
                          <a:pt x="111" y="0"/>
                          <a:pt x="98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6" name="Google Shape;1436;p58"/>
                  <p:cNvSpPr/>
                  <p:nvPr/>
                </p:nvSpPr>
                <p:spPr>
                  <a:xfrm>
                    <a:off x="-2400868" y="2131544"/>
                    <a:ext cx="15555" cy="20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14" extrusionOk="0">
                        <a:moveTo>
                          <a:pt x="97" y="0"/>
                        </a:moveTo>
                        <a:cubicBezTo>
                          <a:pt x="49" y="0"/>
                          <a:pt x="14" y="40"/>
                          <a:pt x="14" y="105"/>
                        </a:cubicBezTo>
                        <a:cubicBezTo>
                          <a:pt x="1" y="174"/>
                          <a:pt x="28" y="256"/>
                          <a:pt x="97" y="298"/>
                        </a:cubicBezTo>
                        <a:cubicBezTo>
                          <a:pt x="115" y="309"/>
                          <a:pt x="133" y="314"/>
                          <a:pt x="149" y="314"/>
                        </a:cubicBezTo>
                        <a:cubicBezTo>
                          <a:pt x="192" y="314"/>
                          <a:pt x="224" y="276"/>
                          <a:pt x="234" y="215"/>
                        </a:cubicBezTo>
                        <a:cubicBezTo>
                          <a:pt x="234" y="133"/>
                          <a:pt x="207" y="50"/>
                          <a:pt x="138" y="9"/>
                        </a:cubicBezTo>
                        <a:cubicBezTo>
                          <a:pt x="124" y="3"/>
                          <a:pt x="110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7" name="Google Shape;1437;p58"/>
                  <p:cNvSpPr/>
                  <p:nvPr/>
                </p:nvSpPr>
                <p:spPr>
                  <a:xfrm>
                    <a:off x="-2426352" y="2118769"/>
                    <a:ext cx="16481" cy="21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21" extrusionOk="0">
                        <a:moveTo>
                          <a:pt x="104" y="1"/>
                        </a:moveTo>
                        <a:cubicBezTo>
                          <a:pt x="62" y="1"/>
                          <a:pt x="25" y="40"/>
                          <a:pt x="15" y="106"/>
                        </a:cubicBezTo>
                        <a:cubicBezTo>
                          <a:pt x="1" y="188"/>
                          <a:pt x="42" y="257"/>
                          <a:pt x="111" y="312"/>
                        </a:cubicBezTo>
                        <a:cubicBezTo>
                          <a:pt x="122" y="318"/>
                          <a:pt x="134" y="320"/>
                          <a:pt x="146" y="320"/>
                        </a:cubicBezTo>
                        <a:cubicBezTo>
                          <a:pt x="191" y="320"/>
                          <a:pt x="234" y="281"/>
                          <a:pt x="234" y="216"/>
                        </a:cubicBezTo>
                        <a:cubicBezTo>
                          <a:pt x="248" y="133"/>
                          <a:pt x="207" y="51"/>
                          <a:pt x="138" y="9"/>
                        </a:cubicBezTo>
                        <a:cubicBezTo>
                          <a:pt x="127" y="4"/>
                          <a:pt x="115" y="1"/>
                          <a:pt x="10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8" name="Google Shape;1438;p58"/>
                  <p:cNvSpPr/>
                  <p:nvPr/>
                </p:nvSpPr>
                <p:spPr>
                  <a:xfrm>
                    <a:off x="-1682952" y="2528628"/>
                    <a:ext cx="14628" cy="173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2" extrusionOk="0">
                        <a:moveTo>
                          <a:pt x="76" y="0"/>
                        </a:moveTo>
                        <a:cubicBezTo>
                          <a:pt x="36" y="0"/>
                          <a:pt x="1" y="33"/>
                          <a:pt x="1" y="72"/>
                        </a:cubicBezTo>
                        <a:cubicBezTo>
                          <a:pt x="1" y="141"/>
                          <a:pt x="28" y="210"/>
                          <a:pt x="97" y="251"/>
                        </a:cubicBezTo>
                        <a:cubicBezTo>
                          <a:pt x="111" y="258"/>
                          <a:pt x="126" y="261"/>
                          <a:pt x="141" y="261"/>
                        </a:cubicBezTo>
                        <a:cubicBezTo>
                          <a:pt x="183" y="261"/>
                          <a:pt x="221" y="233"/>
                          <a:pt x="221" y="182"/>
                        </a:cubicBezTo>
                        <a:cubicBezTo>
                          <a:pt x="221" y="113"/>
                          <a:pt x="193" y="45"/>
                          <a:pt x="124" y="17"/>
                        </a:cubicBezTo>
                        <a:cubicBezTo>
                          <a:pt x="109" y="5"/>
                          <a:pt x="92" y="0"/>
                          <a:pt x="76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9" name="Google Shape;1439;p58"/>
                  <p:cNvSpPr/>
                  <p:nvPr/>
                </p:nvSpPr>
                <p:spPr>
                  <a:xfrm>
                    <a:off x="-1708436" y="2516316"/>
                    <a:ext cx="15555" cy="17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1" extrusionOk="0">
                        <a:moveTo>
                          <a:pt x="94" y="0"/>
                        </a:moveTo>
                        <a:cubicBezTo>
                          <a:pt x="52" y="0"/>
                          <a:pt x="15" y="28"/>
                          <a:pt x="15" y="79"/>
                        </a:cubicBezTo>
                        <a:cubicBezTo>
                          <a:pt x="1" y="148"/>
                          <a:pt x="42" y="217"/>
                          <a:pt x="111" y="244"/>
                        </a:cubicBezTo>
                        <a:cubicBezTo>
                          <a:pt x="122" y="256"/>
                          <a:pt x="137" y="261"/>
                          <a:pt x="152" y="261"/>
                        </a:cubicBezTo>
                        <a:cubicBezTo>
                          <a:pt x="191" y="261"/>
                          <a:pt x="235" y="225"/>
                          <a:pt x="235" y="176"/>
                        </a:cubicBezTo>
                        <a:cubicBezTo>
                          <a:pt x="235" y="107"/>
                          <a:pt x="193" y="38"/>
                          <a:pt x="138" y="11"/>
                        </a:cubicBezTo>
                        <a:cubicBezTo>
                          <a:pt x="124" y="4"/>
                          <a:pt x="109" y="0"/>
                          <a:pt x="9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0" name="Google Shape;1440;p58"/>
                  <p:cNvSpPr/>
                  <p:nvPr/>
                </p:nvSpPr>
                <p:spPr>
                  <a:xfrm>
                    <a:off x="-1732993" y="2503541"/>
                    <a:ext cx="15555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8" extrusionOk="0">
                        <a:moveTo>
                          <a:pt x="92" y="1"/>
                        </a:moveTo>
                        <a:cubicBezTo>
                          <a:pt x="47" y="1"/>
                          <a:pt x="4" y="29"/>
                          <a:pt x="14" y="80"/>
                        </a:cubicBezTo>
                        <a:cubicBezTo>
                          <a:pt x="1" y="149"/>
                          <a:pt x="42" y="217"/>
                          <a:pt x="97" y="259"/>
                        </a:cubicBezTo>
                        <a:cubicBezTo>
                          <a:pt x="109" y="265"/>
                          <a:pt x="122" y="267"/>
                          <a:pt x="134" y="267"/>
                        </a:cubicBezTo>
                        <a:cubicBezTo>
                          <a:pt x="179" y="267"/>
                          <a:pt x="224" y="233"/>
                          <a:pt x="234" y="190"/>
                        </a:cubicBezTo>
                        <a:cubicBezTo>
                          <a:pt x="234" y="121"/>
                          <a:pt x="193" y="52"/>
                          <a:pt x="138" y="11"/>
                        </a:cubicBezTo>
                        <a:cubicBezTo>
                          <a:pt x="124" y="4"/>
                          <a:pt x="108" y="1"/>
                          <a:pt x="9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1" name="Google Shape;1441;p58"/>
                  <p:cNvSpPr/>
                  <p:nvPr/>
                </p:nvSpPr>
                <p:spPr>
                  <a:xfrm>
                    <a:off x="-1757550" y="2491362"/>
                    <a:ext cx="14628" cy="17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7" extrusionOk="0">
                        <a:moveTo>
                          <a:pt x="77" y="0"/>
                        </a:moveTo>
                        <a:cubicBezTo>
                          <a:pt x="37" y="0"/>
                          <a:pt x="0" y="35"/>
                          <a:pt x="0" y="85"/>
                        </a:cubicBezTo>
                        <a:cubicBezTo>
                          <a:pt x="0" y="154"/>
                          <a:pt x="28" y="223"/>
                          <a:pt x="97" y="250"/>
                        </a:cubicBezTo>
                        <a:cubicBezTo>
                          <a:pt x="112" y="262"/>
                          <a:pt x="128" y="267"/>
                          <a:pt x="144" y="267"/>
                        </a:cubicBezTo>
                        <a:cubicBezTo>
                          <a:pt x="184" y="267"/>
                          <a:pt x="220" y="231"/>
                          <a:pt x="220" y="181"/>
                        </a:cubicBezTo>
                        <a:cubicBezTo>
                          <a:pt x="220" y="113"/>
                          <a:pt x="179" y="44"/>
                          <a:pt x="124" y="17"/>
                        </a:cubicBezTo>
                        <a:cubicBezTo>
                          <a:pt x="109" y="5"/>
                          <a:pt x="93" y="0"/>
                          <a:pt x="7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2" name="Google Shape;1442;p58"/>
                  <p:cNvSpPr/>
                  <p:nvPr/>
                </p:nvSpPr>
                <p:spPr>
                  <a:xfrm>
                    <a:off x="-1783034" y="2478984"/>
                    <a:ext cx="15555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8" extrusionOk="0">
                        <a:moveTo>
                          <a:pt x="92" y="1"/>
                        </a:moveTo>
                        <a:cubicBezTo>
                          <a:pt x="47" y="1"/>
                          <a:pt x="4" y="29"/>
                          <a:pt x="14" y="80"/>
                        </a:cubicBezTo>
                        <a:cubicBezTo>
                          <a:pt x="1" y="149"/>
                          <a:pt x="42" y="217"/>
                          <a:pt x="111" y="258"/>
                        </a:cubicBezTo>
                        <a:cubicBezTo>
                          <a:pt x="120" y="265"/>
                          <a:pt x="131" y="267"/>
                          <a:pt x="142" y="267"/>
                        </a:cubicBezTo>
                        <a:cubicBezTo>
                          <a:pt x="184" y="267"/>
                          <a:pt x="234" y="233"/>
                          <a:pt x="234" y="190"/>
                        </a:cubicBezTo>
                        <a:cubicBezTo>
                          <a:pt x="234" y="107"/>
                          <a:pt x="193" y="39"/>
                          <a:pt x="138" y="11"/>
                        </a:cubicBezTo>
                        <a:cubicBezTo>
                          <a:pt x="124" y="4"/>
                          <a:pt x="108" y="1"/>
                          <a:pt x="9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3" name="Google Shape;1443;p58"/>
                  <p:cNvSpPr/>
                  <p:nvPr/>
                </p:nvSpPr>
                <p:spPr>
                  <a:xfrm>
                    <a:off x="-1807591" y="2466739"/>
                    <a:ext cx="14628" cy="173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2" extrusionOk="0">
                        <a:moveTo>
                          <a:pt x="77" y="1"/>
                        </a:moveTo>
                        <a:cubicBezTo>
                          <a:pt x="37" y="1"/>
                          <a:pt x="0" y="36"/>
                          <a:pt x="0" y="86"/>
                        </a:cubicBezTo>
                        <a:cubicBezTo>
                          <a:pt x="0" y="155"/>
                          <a:pt x="42" y="224"/>
                          <a:pt x="97" y="251"/>
                        </a:cubicBezTo>
                        <a:cubicBezTo>
                          <a:pt x="111" y="258"/>
                          <a:pt x="126" y="262"/>
                          <a:pt x="141" y="262"/>
                        </a:cubicBezTo>
                        <a:cubicBezTo>
                          <a:pt x="183" y="262"/>
                          <a:pt x="220" y="233"/>
                          <a:pt x="220" y="182"/>
                        </a:cubicBezTo>
                        <a:cubicBezTo>
                          <a:pt x="220" y="114"/>
                          <a:pt x="193" y="45"/>
                          <a:pt x="124" y="17"/>
                        </a:cubicBezTo>
                        <a:cubicBezTo>
                          <a:pt x="109" y="6"/>
                          <a:pt x="93" y="1"/>
                          <a:pt x="7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4" name="Google Shape;1444;p58"/>
                  <p:cNvSpPr/>
                  <p:nvPr/>
                </p:nvSpPr>
                <p:spPr>
                  <a:xfrm>
                    <a:off x="-1833075" y="2454030"/>
                    <a:ext cx="15555" cy="180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73" extrusionOk="0">
                        <a:moveTo>
                          <a:pt x="91" y="0"/>
                        </a:moveTo>
                        <a:cubicBezTo>
                          <a:pt x="50" y="0"/>
                          <a:pt x="14" y="36"/>
                          <a:pt x="14" y="86"/>
                        </a:cubicBezTo>
                        <a:cubicBezTo>
                          <a:pt x="1" y="154"/>
                          <a:pt x="42" y="223"/>
                          <a:pt x="111" y="264"/>
                        </a:cubicBezTo>
                        <a:cubicBezTo>
                          <a:pt x="122" y="270"/>
                          <a:pt x="135" y="273"/>
                          <a:pt x="147" y="273"/>
                        </a:cubicBezTo>
                        <a:cubicBezTo>
                          <a:pt x="192" y="273"/>
                          <a:pt x="234" y="236"/>
                          <a:pt x="234" y="182"/>
                        </a:cubicBezTo>
                        <a:cubicBezTo>
                          <a:pt x="234" y="113"/>
                          <a:pt x="193" y="44"/>
                          <a:pt x="138" y="17"/>
                        </a:cubicBezTo>
                        <a:cubicBezTo>
                          <a:pt x="123" y="6"/>
                          <a:pt x="107" y="0"/>
                          <a:pt x="9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5" name="Google Shape;1445;p58"/>
                  <p:cNvSpPr/>
                  <p:nvPr/>
                </p:nvSpPr>
                <p:spPr>
                  <a:xfrm>
                    <a:off x="-1858559" y="2442579"/>
                    <a:ext cx="15555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8" extrusionOk="0">
                        <a:moveTo>
                          <a:pt x="93" y="0"/>
                        </a:moveTo>
                        <a:cubicBezTo>
                          <a:pt x="51" y="0"/>
                          <a:pt x="14" y="26"/>
                          <a:pt x="14" y="66"/>
                        </a:cubicBezTo>
                        <a:cubicBezTo>
                          <a:pt x="1" y="149"/>
                          <a:pt x="42" y="217"/>
                          <a:pt x="111" y="259"/>
                        </a:cubicBezTo>
                        <a:cubicBezTo>
                          <a:pt x="122" y="265"/>
                          <a:pt x="135" y="267"/>
                          <a:pt x="147" y="267"/>
                        </a:cubicBezTo>
                        <a:cubicBezTo>
                          <a:pt x="192" y="267"/>
                          <a:pt x="234" y="230"/>
                          <a:pt x="234" y="176"/>
                        </a:cubicBezTo>
                        <a:cubicBezTo>
                          <a:pt x="234" y="107"/>
                          <a:pt x="207" y="39"/>
                          <a:pt x="138" y="11"/>
                        </a:cubicBezTo>
                        <a:cubicBezTo>
                          <a:pt x="123" y="4"/>
                          <a:pt x="108" y="0"/>
                          <a:pt x="9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6" name="Google Shape;1446;p58"/>
                  <p:cNvSpPr/>
                  <p:nvPr/>
                </p:nvSpPr>
                <p:spPr>
                  <a:xfrm>
                    <a:off x="-1882189" y="2429473"/>
                    <a:ext cx="15488" cy="182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75" extrusionOk="0">
                        <a:moveTo>
                          <a:pt x="77" y="0"/>
                        </a:moveTo>
                        <a:cubicBezTo>
                          <a:pt x="36" y="0"/>
                          <a:pt x="0" y="36"/>
                          <a:pt x="0" y="85"/>
                        </a:cubicBezTo>
                        <a:cubicBezTo>
                          <a:pt x="0" y="154"/>
                          <a:pt x="28" y="223"/>
                          <a:pt x="96" y="264"/>
                        </a:cubicBezTo>
                        <a:cubicBezTo>
                          <a:pt x="111" y="271"/>
                          <a:pt x="126" y="275"/>
                          <a:pt x="140" y="275"/>
                        </a:cubicBezTo>
                        <a:cubicBezTo>
                          <a:pt x="182" y="275"/>
                          <a:pt x="220" y="246"/>
                          <a:pt x="220" y="195"/>
                        </a:cubicBezTo>
                        <a:cubicBezTo>
                          <a:pt x="234" y="113"/>
                          <a:pt x="193" y="44"/>
                          <a:pt x="124" y="17"/>
                        </a:cubicBezTo>
                        <a:cubicBezTo>
                          <a:pt x="109" y="5"/>
                          <a:pt x="93" y="0"/>
                          <a:pt x="7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7" name="Google Shape;1447;p58"/>
                  <p:cNvSpPr/>
                  <p:nvPr/>
                </p:nvSpPr>
                <p:spPr>
                  <a:xfrm>
                    <a:off x="-1907673" y="2417227"/>
                    <a:ext cx="15555" cy="185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0" extrusionOk="0">
                        <a:moveTo>
                          <a:pt x="101" y="1"/>
                        </a:moveTo>
                        <a:cubicBezTo>
                          <a:pt x="56" y="1"/>
                          <a:pt x="14" y="35"/>
                          <a:pt x="14" y="78"/>
                        </a:cubicBezTo>
                        <a:cubicBezTo>
                          <a:pt x="0" y="161"/>
                          <a:pt x="42" y="229"/>
                          <a:pt x="110" y="270"/>
                        </a:cubicBezTo>
                        <a:cubicBezTo>
                          <a:pt x="122" y="276"/>
                          <a:pt x="134" y="279"/>
                          <a:pt x="147" y="279"/>
                        </a:cubicBezTo>
                        <a:cubicBezTo>
                          <a:pt x="192" y="279"/>
                          <a:pt x="234" y="242"/>
                          <a:pt x="234" y="188"/>
                        </a:cubicBezTo>
                        <a:cubicBezTo>
                          <a:pt x="234" y="119"/>
                          <a:pt x="207" y="51"/>
                          <a:pt x="138" y="9"/>
                        </a:cubicBezTo>
                        <a:cubicBezTo>
                          <a:pt x="126" y="3"/>
                          <a:pt x="113" y="1"/>
                          <a:pt x="10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8" name="Google Shape;1448;p58"/>
                  <p:cNvSpPr/>
                  <p:nvPr/>
                </p:nvSpPr>
                <p:spPr>
                  <a:xfrm>
                    <a:off x="-1932230" y="2404518"/>
                    <a:ext cx="15488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7" extrusionOk="0">
                        <a:moveTo>
                          <a:pt x="94" y="0"/>
                        </a:moveTo>
                        <a:cubicBezTo>
                          <a:pt x="43" y="0"/>
                          <a:pt x="0" y="37"/>
                          <a:pt x="0" y="91"/>
                        </a:cubicBezTo>
                        <a:cubicBezTo>
                          <a:pt x="0" y="160"/>
                          <a:pt x="41" y="229"/>
                          <a:pt x="96" y="270"/>
                        </a:cubicBezTo>
                        <a:cubicBezTo>
                          <a:pt x="112" y="281"/>
                          <a:pt x="129" y="286"/>
                          <a:pt x="145" y="286"/>
                        </a:cubicBezTo>
                        <a:cubicBezTo>
                          <a:pt x="189" y="286"/>
                          <a:pt x="230" y="251"/>
                          <a:pt x="220" y="201"/>
                        </a:cubicBezTo>
                        <a:cubicBezTo>
                          <a:pt x="234" y="119"/>
                          <a:pt x="193" y="50"/>
                          <a:pt x="138" y="9"/>
                        </a:cubicBezTo>
                        <a:cubicBezTo>
                          <a:pt x="123" y="3"/>
                          <a:pt x="108" y="0"/>
                          <a:pt x="9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9" name="Google Shape;1449;p58"/>
                  <p:cNvSpPr/>
                  <p:nvPr/>
                </p:nvSpPr>
                <p:spPr>
                  <a:xfrm>
                    <a:off x="-1957714" y="2392538"/>
                    <a:ext cx="15488" cy="18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1" extrusionOk="0">
                        <a:moveTo>
                          <a:pt x="96" y="1"/>
                        </a:moveTo>
                        <a:cubicBezTo>
                          <a:pt x="57" y="1"/>
                          <a:pt x="24" y="29"/>
                          <a:pt x="14" y="80"/>
                        </a:cubicBezTo>
                        <a:cubicBezTo>
                          <a:pt x="0" y="162"/>
                          <a:pt x="41" y="231"/>
                          <a:pt x="110" y="272"/>
                        </a:cubicBezTo>
                        <a:cubicBezTo>
                          <a:pt x="122" y="278"/>
                          <a:pt x="134" y="281"/>
                          <a:pt x="147" y="281"/>
                        </a:cubicBezTo>
                        <a:cubicBezTo>
                          <a:pt x="191" y="281"/>
                          <a:pt x="234" y="244"/>
                          <a:pt x="234" y="190"/>
                        </a:cubicBezTo>
                        <a:cubicBezTo>
                          <a:pt x="234" y="121"/>
                          <a:pt x="206" y="52"/>
                          <a:pt x="138" y="11"/>
                        </a:cubicBezTo>
                        <a:cubicBezTo>
                          <a:pt x="124" y="4"/>
                          <a:pt x="109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0" name="Google Shape;1450;p58"/>
                  <p:cNvSpPr/>
                  <p:nvPr/>
                </p:nvSpPr>
                <p:spPr>
                  <a:xfrm>
                    <a:off x="-1982271" y="2379961"/>
                    <a:ext cx="15488" cy="18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5" extrusionOk="0">
                        <a:moveTo>
                          <a:pt x="100" y="0"/>
                        </a:moveTo>
                        <a:cubicBezTo>
                          <a:pt x="52" y="0"/>
                          <a:pt x="3" y="37"/>
                          <a:pt x="14" y="91"/>
                        </a:cubicBezTo>
                        <a:cubicBezTo>
                          <a:pt x="0" y="160"/>
                          <a:pt x="41" y="229"/>
                          <a:pt x="110" y="270"/>
                        </a:cubicBezTo>
                        <a:cubicBezTo>
                          <a:pt x="123" y="280"/>
                          <a:pt x="138" y="284"/>
                          <a:pt x="152" y="284"/>
                        </a:cubicBezTo>
                        <a:cubicBezTo>
                          <a:pt x="195" y="284"/>
                          <a:pt x="234" y="243"/>
                          <a:pt x="234" y="201"/>
                        </a:cubicBezTo>
                        <a:cubicBezTo>
                          <a:pt x="234" y="119"/>
                          <a:pt x="206" y="50"/>
                          <a:pt x="138" y="9"/>
                        </a:cubicBezTo>
                        <a:cubicBezTo>
                          <a:pt x="126" y="3"/>
                          <a:pt x="113" y="0"/>
                          <a:pt x="10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1" name="Google Shape;1451;p58"/>
                  <p:cNvSpPr/>
                  <p:nvPr/>
                </p:nvSpPr>
                <p:spPr>
                  <a:xfrm>
                    <a:off x="-2006895" y="2367583"/>
                    <a:ext cx="15555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7" extrusionOk="0">
                        <a:moveTo>
                          <a:pt x="82" y="1"/>
                        </a:moveTo>
                        <a:cubicBezTo>
                          <a:pt x="48" y="1"/>
                          <a:pt x="21" y="36"/>
                          <a:pt x="1" y="86"/>
                        </a:cubicBezTo>
                        <a:cubicBezTo>
                          <a:pt x="1" y="168"/>
                          <a:pt x="28" y="237"/>
                          <a:pt x="97" y="278"/>
                        </a:cubicBezTo>
                        <a:cubicBezTo>
                          <a:pt x="109" y="284"/>
                          <a:pt x="122" y="287"/>
                          <a:pt x="135" y="287"/>
                        </a:cubicBezTo>
                        <a:cubicBezTo>
                          <a:pt x="183" y="287"/>
                          <a:pt x="232" y="250"/>
                          <a:pt x="221" y="196"/>
                        </a:cubicBezTo>
                        <a:cubicBezTo>
                          <a:pt x="235" y="127"/>
                          <a:pt x="193" y="44"/>
                          <a:pt x="125" y="17"/>
                        </a:cubicBezTo>
                        <a:cubicBezTo>
                          <a:pt x="110" y="6"/>
                          <a:pt x="95" y="1"/>
                          <a:pt x="8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2" name="Google Shape;1452;p58"/>
                  <p:cNvSpPr/>
                  <p:nvPr/>
                </p:nvSpPr>
                <p:spPr>
                  <a:xfrm>
                    <a:off x="-2032312" y="2355272"/>
                    <a:ext cx="16415" cy="18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283" extrusionOk="0">
                        <a:moveTo>
                          <a:pt x="97" y="0"/>
                        </a:moveTo>
                        <a:cubicBezTo>
                          <a:pt x="58" y="0"/>
                          <a:pt x="24" y="31"/>
                          <a:pt x="14" y="93"/>
                        </a:cubicBezTo>
                        <a:cubicBezTo>
                          <a:pt x="0" y="162"/>
                          <a:pt x="41" y="230"/>
                          <a:pt x="110" y="272"/>
                        </a:cubicBezTo>
                        <a:cubicBezTo>
                          <a:pt x="124" y="279"/>
                          <a:pt x="138" y="282"/>
                          <a:pt x="152" y="282"/>
                        </a:cubicBezTo>
                        <a:cubicBezTo>
                          <a:pt x="191" y="282"/>
                          <a:pt x="224" y="254"/>
                          <a:pt x="234" y="203"/>
                        </a:cubicBezTo>
                        <a:cubicBezTo>
                          <a:pt x="247" y="121"/>
                          <a:pt x="206" y="52"/>
                          <a:pt x="138" y="11"/>
                        </a:cubicBezTo>
                        <a:cubicBezTo>
                          <a:pt x="124" y="4"/>
                          <a:pt x="110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3" name="Google Shape;1453;p58"/>
                  <p:cNvSpPr/>
                  <p:nvPr/>
                </p:nvSpPr>
                <p:spPr>
                  <a:xfrm>
                    <a:off x="-2056936" y="2342629"/>
                    <a:ext cx="15555" cy="19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3" extrusionOk="0">
                        <a:moveTo>
                          <a:pt x="95" y="0"/>
                        </a:moveTo>
                        <a:cubicBezTo>
                          <a:pt x="44" y="0"/>
                          <a:pt x="4" y="38"/>
                          <a:pt x="15" y="92"/>
                        </a:cubicBezTo>
                        <a:cubicBezTo>
                          <a:pt x="1" y="174"/>
                          <a:pt x="42" y="243"/>
                          <a:pt x="97" y="284"/>
                        </a:cubicBezTo>
                        <a:cubicBezTo>
                          <a:pt x="112" y="290"/>
                          <a:pt x="126" y="293"/>
                          <a:pt x="140" y="293"/>
                        </a:cubicBezTo>
                        <a:cubicBezTo>
                          <a:pt x="192" y="293"/>
                          <a:pt x="235" y="256"/>
                          <a:pt x="235" y="202"/>
                        </a:cubicBezTo>
                        <a:cubicBezTo>
                          <a:pt x="235" y="119"/>
                          <a:pt x="193" y="50"/>
                          <a:pt x="138" y="9"/>
                        </a:cubicBezTo>
                        <a:cubicBezTo>
                          <a:pt x="124" y="3"/>
                          <a:pt x="109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4" name="Google Shape;1454;p58"/>
                  <p:cNvSpPr/>
                  <p:nvPr/>
                </p:nvSpPr>
                <p:spPr>
                  <a:xfrm>
                    <a:off x="-2081493" y="2330715"/>
                    <a:ext cx="15555" cy="191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9" extrusionOk="0">
                        <a:moveTo>
                          <a:pt x="84" y="0"/>
                        </a:moveTo>
                        <a:cubicBezTo>
                          <a:pt x="45" y="0"/>
                          <a:pt x="11" y="31"/>
                          <a:pt x="1" y="93"/>
                        </a:cubicBezTo>
                        <a:cubicBezTo>
                          <a:pt x="1" y="162"/>
                          <a:pt x="28" y="230"/>
                          <a:pt x="97" y="272"/>
                        </a:cubicBezTo>
                        <a:cubicBezTo>
                          <a:pt x="116" y="283"/>
                          <a:pt x="134" y="288"/>
                          <a:pt x="150" y="288"/>
                        </a:cubicBezTo>
                        <a:cubicBezTo>
                          <a:pt x="192" y="288"/>
                          <a:pt x="221" y="253"/>
                          <a:pt x="221" y="203"/>
                        </a:cubicBezTo>
                        <a:cubicBezTo>
                          <a:pt x="234" y="120"/>
                          <a:pt x="193" y="52"/>
                          <a:pt x="124" y="10"/>
                        </a:cubicBezTo>
                        <a:cubicBezTo>
                          <a:pt x="111" y="4"/>
                          <a:pt x="97" y="0"/>
                          <a:pt x="8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5" name="Google Shape;1455;p58"/>
                  <p:cNvSpPr/>
                  <p:nvPr/>
                </p:nvSpPr>
                <p:spPr>
                  <a:xfrm>
                    <a:off x="-2106977" y="2317940"/>
                    <a:ext cx="16481" cy="196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297" extrusionOk="0">
                        <a:moveTo>
                          <a:pt x="98" y="1"/>
                        </a:moveTo>
                        <a:cubicBezTo>
                          <a:pt x="58" y="1"/>
                          <a:pt x="25" y="32"/>
                          <a:pt x="15" y="93"/>
                        </a:cubicBezTo>
                        <a:cubicBezTo>
                          <a:pt x="1" y="162"/>
                          <a:pt x="42" y="245"/>
                          <a:pt x="111" y="286"/>
                        </a:cubicBezTo>
                        <a:cubicBezTo>
                          <a:pt x="125" y="293"/>
                          <a:pt x="138" y="296"/>
                          <a:pt x="151" y="296"/>
                        </a:cubicBezTo>
                        <a:cubicBezTo>
                          <a:pt x="191" y="296"/>
                          <a:pt x="224" y="265"/>
                          <a:pt x="235" y="203"/>
                        </a:cubicBezTo>
                        <a:cubicBezTo>
                          <a:pt x="248" y="121"/>
                          <a:pt x="207" y="52"/>
                          <a:pt x="138" y="11"/>
                        </a:cubicBezTo>
                        <a:cubicBezTo>
                          <a:pt x="125" y="4"/>
                          <a:pt x="111" y="1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6" name="Google Shape;1456;p58"/>
                  <p:cNvSpPr/>
                  <p:nvPr/>
                </p:nvSpPr>
                <p:spPr>
                  <a:xfrm>
                    <a:off x="-2131534" y="2305297"/>
                    <a:ext cx="16481" cy="199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01" extrusionOk="0">
                        <a:moveTo>
                          <a:pt x="96" y="1"/>
                        </a:moveTo>
                        <a:cubicBezTo>
                          <a:pt x="48" y="1"/>
                          <a:pt x="14" y="38"/>
                          <a:pt x="14" y="92"/>
                        </a:cubicBezTo>
                        <a:cubicBezTo>
                          <a:pt x="1" y="174"/>
                          <a:pt x="42" y="243"/>
                          <a:pt x="111" y="284"/>
                        </a:cubicBezTo>
                        <a:cubicBezTo>
                          <a:pt x="125" y="295"/>
                          <a:pt x="141" y="301"/>
                          <a:pt x="156" y="301"/>
                        </a:cubicBezTo>
                        <a:cubicBezTo>
                          <a:pt x="198" y="301"/>
                          <a:pt x="234" y="262"/>
                          <a:pt x="234" y="202"/>
                        </a:cubicBezTo>
                        <a:cubicBezTo>
                          <a:pt x="248" y="133"/>
                          <a:pt x="207" y="51"/>
                          <a:pt x="138" y="9"/>
                        </a:cubicBezTo>
                        <a:cubicBezTo>
                          <a:pt x="123" y="4"/>
                          <a:pt x="109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7" name="Google Shape;1457;p58"/>
                  <p:cNvSpPr/>
                  <p:nvPr/>
                </p:nvSpPr>
                <p:spPr>
                  <a:xfrm>
                    <a:off x="-2157018" y="2293382"/>
                    <a:ext cx="16481" cy="196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297" extrusionOk="0">
                        <a:moveTo>
                          <a:pt x="98" y="0"/>
                        </a:moveTo>
                        <a:cubicBezTo>
                          <a:pt x="58" y="0"/>
                          <a:pt x="25" y="31"/>
                          <a:pt x="15" y="93"/>
                        </a:cubicBezTo>
                        <a:cubicBezTo>
                          <a:pt x="1" y="162"/>
                          <a:pt x="42" y="244"/>
                          <a:pt x="111" y="286"/>
                        </a:cubicBezTo>
                        <a:cubicBezTo>
                          <a:pt x="124" y="293"/>
                          <a:pt x="139" y="296"/>
                          <a:pt x="153" y="296"/>
                        </a:cubicBezTo>
                        <a:cubicBezTo>
                          <a:pt x="196" y="296"/>
                          <a:pt x="234" y="265"/>
                          <a:pt x="234" y="203"/>
                        </a:cubicBezTo>
                        <a:cubicBezTo>
                          <a:pt x="248" y="121"/>
                          <a:pt x="207" y="52"/>
                          <a:pt x="138" y="11"/>
                        </a:cubicBezTo>
                        <a:cubicBezTo>
                          <a:pt x="124" y="4"/>
                          <a:pt x="111" y="0"/>
                          <a:pt x="98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8" name="Google Shape;1458;p58"/>
                  <p:cNvSpPr/>
                  <p:nvPr/>
                </p:nvSpPr>
                <p:spPr>
                  <a:xfrm>
                    <a:off x="-2181575" y="2280740"/>
                    <a:ext cx="15555" cy="19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5" extrusionOk="0">
                        <a:moveTo>
                          <a:pt x="102" y="1"/>
                        </a:moveTo>
                        <a:cubicBezTo>
                          <a:pt x="57" y="1"/>
                          <a:pt x="14" y="38"/>
                          <a:pt x="14" y="92"/>
                        </a:cubicBezTo>
                        <a:cubicBezTo>
                          <a:pt x="1" y="174"/>
                          <a:pt x="42" y="243"/>
                          <a:pt x="111" y="284"/>
                        </a:cubicBezTo>
                        <a:cubicBezTo>
                          <a:pt x="124" y="291"/>
                          <a:pt x="138" y="295"/>
                          <a:pt x="151" y="295"/>
                        </a:cubicBezTo>
                        <a:cubicBezTo>
                          <a:pt x="190" y="295"/>
                          <a:pt x="224" y="264"/>
                          <a:pt x="234" y="202"/>
                        </a:cubicBezTo>
                        <a:cubicBezTo>
                          <a:pt x="234" y="133"/>
                          <a:pt x="207" y="51"/>
                          <a:pt x="138" y="9"/>
                        </a:cubicBezTo>
                        <a:cubicBezTo>
                          <a:pt x="126" y="3"/>
                          <a:pt x="114" y="1"/>
                          <a:pt x="10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9" name="Google Shape;1459;p58"/>
                  <p:cNvSpPr/>
                  <p:nvPr/>
                </p:nvSpPr>
                <p:spPr>
                  <a:xfrm>
                    <a:off x="-2206132" y="2268428"/>
                    <a:ext cx="15555" cy="199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02" extrusionOk="0">
                        <a:moveTo>
                          <a:pt x="86" y="0"/>
                        </a:moveTo>
                        <a:cubicBezTo>
                          <a:pt x="43" y="0"/>
                          <a:pt x="11" y="39"/>
                          <a:pt x="0" y="99"/>
                        </a:cubicBezTo>
                        <a:cubicBezTo>
                          <a:pt x="0" y="168"/>
                          <a:pt x="28" y="250"/>
                          <a:pt x="97" y="292"/>
                        </a:cubicBezTo>
                        <a:cubicBezTo>
                          <a:pt x="114" y="298"/>
                          <a:pt x="130" y="302"/>
                          <a:pt x="145" y="302"/>
                        </a:cubicBezTo>
                        <a:cubicBezTo>
                          <a:pt x="190" y="302"/>
                          <a:pt x="224" y="271"/>
                          <a:pt x="234" y="209"/>
                        </a:cubicBezTo>
                        <a:cubicBezTo>
                          <a:pt x="234" y="127"/>
                          <a:pt x="193" y="58"/>
                          <a:pt x="138" y="17"/>
                        </a:cubicBezTo>
                        <a:cubicBezTo>
                          <a:pt x="119" y="6"/>
                          <a:pt x="102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0" name="Google Shape;1460;p58"/>
                  <p:cNvSpPr/>
                  <p:nvPr/>
                </p:nvSpPr>
                <p:spPr>
                  <a:xfrm>
                    <a:off x="-2231616" y="2256050"/>
                    <a:ext cx="16415" cy="200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3" extrusionOk="0">
                        <a:moveTo>
                          <a:pt x="97" y="1"/>
                        </a:moveTo>
                        <a:cubicBezTo>
                          <a:pt x="58" y="1"/>
                          <a:pt x="25" y="32"/>
                          <a:pt x="14" y="94"/>
                        </a:cubicBezTo>
                        <a:cubicBezTo>
                          <a:pt x="1" y="176"/>
                          <a:pt x="42" y="245"/>
                          <a:pt x="111" y="286"/>
                        </a:cubicBezTo>
                        <a:cubicBezTo>
                          <a:pt x="125" y="297"/>
                          <a:pt x="141" y="302"/>
                          <a:pt x="156" y="302"/>
                        </a:cubicBezTo>
                        <a:cubicBezTo>
                          <a:pt x="197" y="302"/>
                          <a:pt x="234" y="264"/>
                          <a:pt x="234" y="204"/>
                        </a:cubicBezTo>
                        <a:cubicBezTo>
                          <a:pt x="248" y="121"/>
                          <a:pt x="207" y="52"/>
                          <a:pt x="138" y="11"/>
                        </a:cubicBezTo>
                        <a:cubicBezTo>
                          <a:pt x="124" y="4"/>
                          <a:pt x="111" y="1"/>
                          <a:pt x="9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1" name="Google Shape;1461;p58"/>
                  <p:cNvSpPr/>
                  <p:nvPr/>
                </p:nvSpPr>
                <p:spPr>
                  <a:xfrm>
                    <a:off x="-2256173" y="2243540"/>
                    <a:ext cx="15555" cy="202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06" extrusionOk="0">
                        <a:moveTo>
                          <a:pt x="107" y="1"/>
                        </a:moveTo>
                        <a:cubicBezTo>
                          <a:pt x="60" y="1"/>
                          <a:pt x="14" y="48"/>
                          <a:pt x="14" y="104"/>
                        </a:cubicBezTo>
                        <a:cubicBezTo>
                          <a:pt x="0" y="173"/>
                          <a:pt x="42" y="255"/>
                          <a:pt x="97" y="296"/>
                        </a:cubicBezTo>
                        <a:cubicBezTo>
                          <a:pt x="111" y="302"/>
                          <a:pt x="125" y="305"/>
                          <a:pt x="139" y="305"/>
                        </a:cubicBezTo>
                        <a:cubicBezTo>
                          <a:pt x="187" y="305"/>
                          <a:pt x="223" y="268"/>
                          <a:pt x="234" y="214"/>
                        </a:cubicBezTo>
                        <a:cubicBezTo>
                          <a:pt x="234" y="131"/>
                          <a:pt x="207" y="49"/>
                          <a:pt x="138" y="8"/>
                        </a:cubicBezTo>
                        <a:cubicBezTo>
                          <a:pt x="128" y="3"/>
                          <a:pt x="118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2" name="Google Shape;1462;p58"/>
                  <p:cNvSpPr/>
                  <p:nvPr/>
                </p:nvSpPr>
                <p:spPr>
                  <a:xfrm>
                    <a:off x="-2280730" y="2231096"/>
                    <a:ext cx="15488" cy="20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15" extrusionOk="0">
                        <a:moveTo>
                          <a:pt x="86" y="1"/>
                        </a:moveTo>
                        <a:cubicBezTo>
                          <a:pt x="42" y="1"/>
                          <a:pt x="10" y="39"/>
                          <a:pt x="0" y="100"/>
                        </a:cubicBezTo>
                        <a:cubicBezTo>
                          <a:pt x="0" y="182"/>
                          <a:pt x="28" y="251"/>
                          <a:pt x="96" y="306"/>
                        </a:cubicBezTo>
                        <a:cubicBezTo>
                          <a:pt x="111" y="311"/>
                          <a:pt x="125" y="314"/>
                          <a:pt x="137" y="314"/>
                        </a:cubicBezTo>
                        <a:cubicBezTo>
                          <a:pt x="186" y="314"/>
                          <a:pt x="220" y="275"/>
                          <a:pt x="220" y="209"/>
                        </a:cubicBezTo>
                        <a:cubicBezTo>
                          <a:pt x="234" y="127"/>
                          <a:pt x="193" y="58"/>
                          <a:pt x="138" y="17"/>
                        </a:cubicBezTo>
                        <a:cubicBezTo>
                          <a:pt x="119" y="6"/>
                          <a:pt x="102" y="1"/>
                          <a:pt x="8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3" name="Google Shape;1463;p58"/>
                  <p:cNvSpPr/>
                  <p:nvPr/>
                </p:nvSpPr>
                <p:spPr>
                  <a:xfrm>
                    <a:off x="-2306214" y="2218917"/>
                    <a:ext cx="16415" cy="202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6" extrusionOk="0">
                        <a:moveTo>
                          <a:pt x="104" y="0"/>
                        </a:moveTo>
                        <a:cubicBezTo>
                          <a:pt x="62" y="0"/>
                          <a:pt x="25" y="40"/>
                          <a:pt x="14" y="105"/>
                        </a:cubicBezTo>
                        <a:cubicBezTo>
                          <a:pt x="0" y="174"/>
                          <a:pt x="42" y="256"/>
                          <a:pt x="110" y="297"/>
                        </a:cubicBezTo>
                        <a:cubicBezTo>
                          <a:pt x="122" y="303"/>
                          <a:pt x="134" y="306"/>
                          <a:pt x="145" y="306"/>
                        </a:cubicBezTo>
                        <a:cubicBezTo>
                          <a:pt x="187" y="306"/>
                          <a:pt x="223" y="269"/>
                          <a:pt x="234" y="215"/>
                        </a:cubicBezTo>
                        <a:cubicBezTo>
                          <a:pt x="248" y="132"/>
                          <a:pt x="207" y="50"/>
                          <a:pt x="138" y="9"/>
                        </a:cubicBezTo>
                        <a:cubicBezTo>
                          <a:pt x="126" y="3"/>
                          <a:pt x="115" y="0"/>
                          <a:pt x="10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4" name="Google Shape;1464;p58"/>
                  <p:cNvSpPr/>
                  <p:nvPr/>
                </p:nvSpPr>
                <p:spPr>
                  <a:xfrm>
                    <a:off x="-2330771" y="2206142"/>
                    <a:ext cx="15488" cy="21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21" extrusionOk="0">
                        <a:moveTo>
                          <a:pt x="102" y="1"/>
                        </a:moveTo>
                        <a:cubicBezTo>
                          <a:pt x="57" y="1"/>
                          <a:pt x="14" y="40"/>
                          <a:pt x="14" y="105"/>
                        </a:cubicBezTo>
                        <a:cubicBezTo>
                          <a:pt x="0" y="188"/>
                          <a:pt x="28" y="257"/>
                          <a:pt x="96" y="312"/>
                        </a:cubicBezTo>
                        <a:cubicBezTo>
                          <a:pt x="111" y="317"/>
                          <a:pt x="124" y="320"/>
                          <a:pt x="137" y="320"/>
                        </a:cubicBezTo>
                        <a:cubicBezTo>
                          <a:pt x="186" y="320"/>
                          <a:pt x="223" y="281"/>
                          <a:pt x="234" y="215"/>
                        </a:cubicBezTo>
                        <a:cubicBezTo>
                          <a:pt x="234" y="133"/>
                          <a:pt x="206" y="64"/>
                          <a:pt x="138" y="9"/>
                        </a:cubicBezTo>
                        <a:cubicBezTo>
                          <a:pt x="126" y="3"/>
                          <a:pt x="114" y="1"/>
                          <a:pt x="10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5" name="Google Shape;1465;p58"/>
                  <p:cNvSpPr/>
                  <p:nvPr/>
                </p:nvSpPr>
                <p:spPr>
                  <a:xfrm>
                    <a:off x="-2356255" y="2194294"/>
                    <a:ext cx="16415" cy="20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7" extrusionOk="0">
                        <a:moveTo>
                          <a:pt x="104" y="1"/>
                        </a:moveTo>
                        <a:cubicBezTo>
                          <a:pt x="62" y="1"/>
                          <a:pt x="25" y="40"/>
                          <a:pt x="14" y="106"/>
                        </a:cubicBezTo>
                        <a:cubicBezTo>
                          <a:pt x="0" y="174"/>
                          <a:pt x="41" y="257"/>
                          <a:pt x="110" y="298"/>
                        </a:cubicBezTo>
                        <a:cubicBezTo>
                          <a:pt x="125" y="304"/>
                          <a:pt x="138" y="307"/>
                          <a:pt x="151" y="307"/>
                        </a:cubicBezTo>
                        <a:cubicBezTo>
                          <a:pt x="200" y="307"/>
                          <a:pt x="234" y="267"/>
                          <a:pt x="234" y="202"/>
                        </a:cubicBezTo>
                        <a:cubicBezTo>
                          <a:pt x="248" y="133"/>
                          <a:pt x="206" y="51"/>
                          <a:pt x="138" y="9"/>
                        </a:cubicBezTo>
                        <a:cubicBezTo>
                          <a:pt x="126" y="4"/>
                          <a:pt x="115" y="1"/>
                          <a:pt x="10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6" name="Google Shape;1466;p58"/>
                  <p:cNvSpPr/>
                  <p:nvPr/>
                </p:nvSpPr>
                <p:spPr>
                  <a:xfrm>
                    <a:off x="-2380812" y="2181585"/>
                    <a:ext cx="16415" cy="21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20" extrusionOk="0">
                        <a:moveTo>
                          <a:pt x="104" y="0"/>
                        </a:moveTo>
                        <a:cubicBezTo>
                          <a:pt x="61" y="0"/>
                          <a:pt x="25" y="40"/>
                          <a:pt x="14" y="105"/>
                        </a:cubicBezTo>
                        <a:cubicBezTo>
                          <a:pt x="0" y="188"/>
                          <a:pt x="41" y="256"/>
                          <a:pt x="110" y="311"/>
                        </a:cubicBezTo>
                        <a:cubicBezTo>
                          <a:pt x="122" y="317"/>
                          <a:pt x="133" y="320"/>
                          <a:pt x="144" y="320"/>
                        </a:cubicBezTo>
                        <a:cubicBezTo>
                          <a:pt x="186" y="320"/>
                          <a:pt x="223" y="280"/>
                          <a:pt x="234" y="215"/>
                        </a:cubicBezTo>
                        <a:cubicBezTo>
                          <a:pt x="248" y="133"/>
                          <a:pt x="206" y="64"/>
                          <a:pt x="138" y="9"/>
                        </a:cubicBezTo>
                        <a:cubicBezTo>
                          <a:pt x="126" y="3"/>
                          <a:pt x="115" y="0"/>
                          <a:pt x="10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7" name="Google Shape;1467;p58"/>
                  <p:cNvSpPr/>
                  <p:nvPr/>
                </p:nvSpPr>
                <p:spPr>
                  <a:xfrm>
                    <a:off x="-2405435" y="2169273"/>
                    <a:ext cx="15555" cy="20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14" extrusionOk="0">
                        <a:moveTo>
                          <a:pt x="87" y="0"/>
                        </a:moveTo>
                        <a:cubicBezTo>
                          <a:pt x="44" y="0"/>
                          <a:pt x="15" y="38"/>
                          <a:pt x="15" y="99"/>
                        </a:cubicBezTo>
                        <a:cubicBezTo>
                          <a:pt x="1" y="181"/>
                          <a:pt x="28" y="264"/>
                          <a:pt x="97" y="305"/>
                        </a:cubicBezTo>
                        <a:cubicBezTo>
                          <a:pt x="112" y="311"/>
                          <a:pt x="125" y="313"/>
                          <a:pt x="138" y="313"/>
                        </a:cubicBezTo>
                        <a:cubicBezTo>
                          <a:pt x="187" y="313"/>
                          <a:pt x="224" y="274"/>
                          <a:pt x="235" y="209"/>
                        </a:cubicBezTo>
                        <a:cubicBezTo>
                          <a:pt x="235" y="140"/>
                          <a:pt x="207" y="58"/>
                          <a:pt x="138" y="16"/>
                        </a:cubicBezTo>
                        <a:cubicBezTo>
                          <a:pt x="120" y="5"/>
                          <a:pt x="103" y="0"/>
                          <a:pt x="8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8" name="Google Shape;1468;p58"/>
                  <p:cNvSpPr/>
                  <p:nvPr/>
                </p:nvSpPr>
                <p:spPr>
                  <a:xfrm>
                    <a:off x="-2430853" y="2157028"/>
                    <a:ext cx="16415" cy="21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20" extrusionOk="0">
                        <a:moveTo>
                          <a:pt x="110" y="0"/>
                        </a:moveTo>
                        <a:cubicBezTo>
                          <a:pt x="61" y="0"/>
                          <a:pt x="25" y="40"/>
                          <a:pt x="14" y="105"/>
                        </a:cubicBezTo>
                        <a:cubicBezTo>
                          <a:pt x="0" y="188"/>
                          <a:pt x="41" y="256"/>
                          <a:pt x="110" y="311"/>
                        </a:cubicBezTo>
                        <a:cubicBezTo>
                          <a:pt x="121" y="317"/>
                          <a:pt x="134" y="320"/>
                          <a:pt x="145" y="320"/>
                        </a:cubicBezTo>
                        <a:cubicBezTo>
                          <a:pt x="191" y="320"/>
                          <a:pt x="234" y="280"/>
                          <a:pt x="234" y="215"/>
                        </a:cubicBezTo>
                        <a:cubicBezTo>
                          <a:pt x="247" y="133"/>
                          <a:pt x="206" y="50"/>
                          <a:pt x="151" y="9"/>
                        </a:cubicBezTo>
                        <a:cubicBezTo>
                          <a:pt x="137" y="3"/>
                          <a:pt x="123" y="0"/>
                          <a:pt x="11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9" name="Google Shape;1469;p58"/>
                  <p:cNvSpPr/>
                  <p:nvPr/>
                </p:nvSpPr>
                <p:spPr>
                  <a:xfrm>
                    <a:off x="-1687519" y="2559142"/>
                    <a:ext cx="15555" cy="17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6" extrusionOk="0">
                        <a:moveTo>
                          <a:pt x="101" y="1"/>
                        </a:moveTo>
                        <a:cubicBezTo>
                          <a:pt x="57" y="1"/>
                          <a:pt x="15" y="36"/>
                          <a:pt x="15" y="78"/>
                        </a:cubicBezTo>
                        <a:cubicBezTo>
                          <a:pt x="1" y="147"/>
                          <a:pt x="42" y="216"/>
                          <a:pt x="111" y="257"/>
                        </a:cubicBezTo>
                        <a:cubicBezTo>
                          <a:pt x="120" y="263"/>
                          <a:pt x="130" y="266"/>
                          <a:pt x="141" y="266"/>
                        </a:cubicBezTo>
                        <a:cubicBezTo>
                          <a:pt x="180" y="266"/>
                          <a:pt x="224" y="231"/>
                          <a:pt x="235" y="188"/>
                        </a:cubicBezTo>
                        <a:cubicBezTo>
                          <a:pt x="235" y="120"/>
                          <a:pt x="193" y="51"/>
                          <a:pt x="138" y="10"/>
                        </a:cubicBezTo>
                        <a:cubicBezTo>
                          <a:pt x="126" y="4"/>
                          <a:pt x="114" y="1"/>
                          <a:pt x="10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0" name="Google Shape;1470;p58"/>
                  <p:cNvSpPr/>
                  <p:nvPr/>
                </p:nvSpPr>
                <p:spPr>
                  <a:xfrm>
                    <a:off x="-1712076" y="2547228"/>
                    <a:ext cx="15555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8" extrusionOk="0">
                        <a:moveTo>
                          <a:pt x="94" y="1"/>
                        </a:moveTo>
                        <a:cubicBezTo>
                          <a:pt x="51" y="1"/>
                          <a:pt x="11" y="29"/>
                          <a:pt x="1" y="80"/>
                        </a:cubicBezTo>
                        <a:cubicBezTo>
                          <a:pt x="1" y="149"/>
                          <a:pt x="42" y="217"/>
                          <a:pt x="97" y="258"/>
                        </a:cubicBezTo>
                        <a:cubicBezTo>
                          <a:pt x="109" y="265"/>
                          <a:pt x="122" y="267"/>
                          <a:pt x="136" y="267"/>
                        </a:cubicBezTo>
                        <a:cubicBezTo>
                          <a:pt x="184" y="267"/>
                          <a:pt x="235" y="233"/>
                          <a:pt x="235" y="190"/>
                        </a:cubicBezTo>
                        <a:cubicBezTo>
                          <a:pt x="235" y="107"/>
                          <a:pt x="193" y="52"/>
                          <a:pt x="138" y="11"/>
                        </a:cubicBezTo>
                        <a:cubicBezTo>
                          <a:pt x="124" y="4"/>
                          <a:pt x="109" y="1"/>
                          <a:pt x="9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1" name="Google Shape;1471;p58"/>
                  <p:cNvSpPr/>
                  <p:nvPr/>
                </p:nvSpPr>
                <p:spPr>
                  <a:xfrm>
                    <a:off x="-1736633" y="2534982"/>
                    <a:ext cx="15555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8" extrusionOk="0">
                        <a:moveTo>
                          <a:pt x="78" y="1"/>
                        </a:moveTo>
                        <a:cubicBezTo>
                          <a:pt x="37" y="1"/>
                          <a:pt x="1" y="36"/>
                          <a:pt x="1" y="86"/>
                        </a:cubicBezTo>
                        <a:cubicBezTo>
                          <a:pt x="1" y="155"/>
                          <a:pt x="42" y="224"/>
                          <a:pt x="97" y="251"/>
                        </a:cubicBezTo>
                        <a:cubicBezTo>
                          <a:pt x="112" y="262"/>
                          <a:pt x="128" y="267"/>
                          <a:pt x="144" y="267"/>
                        </a:cubicBezTo>
                        <a:cubicBezTo>
                          <a:pt x="185" y="267"/>
                          <a:pt x="221" y="232"/>
                          <a:pt x="221" y="182"/>
                        </a:cubicBezTo>
                        <a:cubicBezTo>
                          <a:pt x="234" y="114"/>
                          <a:pt x="193" y="45"/>
                          <a:pt x="124" y="17"/>
                        </a:cubicBezTo>
                        <a:cubicBezTo>
                          <a:pt x="109" y="6"/>
                          <a:pt x="93" y="1"/>
                          <a:pt x="78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2" name="Google Shape;1472;p58"/>
                  <p:cNvSpPr/>
                  <p:nvPr/>
                </p:nvSpPr>
                <p:spPr>
                  <a:xfrm>
                    <a:off x="-1762117" y="2522803"/>
                    <a:ext cx="15555" cy="17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6" extrusionOk="0">
                        <a:moveTo>
                          <a:pt x="101" y="0"/>
                        </a:moveTo>
                        <a:cubicBezTo>
                          <a:pt x="56" y="0"/>
                          <a:pt x="15" y="35"/>
                          <a:pt x="15" y="78"/>
                        </a:cubicBezTo>
                        <a:cubicBezTo>
                          <a:pt x="1" y="146"/>
                          <a:pt x="42" y="215"/>
                          <a:pt x="111" y="256"/>
                        </a:cubicBezTo>
                        <a:cubicBezTo>
                          <a:pt x="123" y="262"/>
                          <a:pt x="136" y="265"/>
                          <a:pt x="148" y="265"/>
                        </a:cubicBezTo>
                        <a:cubicBezTo>
                          <a:pt x="193" y="265"/>
                          <a:pt x="234" y="231"/>
                          <a:pt x="234" y="188"/>
                        </a:cubicBezTo>
                        <a:cubicBezTo>
                          <a:pt x="234" y="119"/>
                          <a:pt x="193" y="50"/>
                          <a:pt x="138" y="9"/>
                        </a:cubicBezTo>
                        <a:cubicBezTo>
                          <a:pt x="126" y="3"/>
                          <a:pt x="113" y="0"/>
                          <a:pt x="10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3" name="Google Shape;1473;p58"/>
                  <p:cNvSpPr/>
                  <p:nvPr/>
                </p:nvSpPr>
                <p:spPr>
                  <a:xfrm>
                    <a:off x="-1786674" y="2510822"/>
                    <a:ext cx="15555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8" extrusionOk="0">
                        <a:moveTo>
                          <a:pt x="92" y="1"/>
                        </a:moveTo>
                        <a:cubicBezTo>
                          <a:pt x="46" y="1"/>
                          <a:pt x="1" y="29"/>
                          <a:pt x="1" y="80"/>
                        </a:cubicBezTo>
                        <a:cubicBezTo>
                          <a:pt x="1" y="149"/>
                          <a:pt x="42" y="217"/>
                          <a:pt x="97" y="259"/>
                        </a:cubicBezTo>
                        <a:cubicBezTo>
                          <a:pt x="109" y="265"/>
                          <a:pt x="122" y="267"/>
                          <a:pt x="134" y="267"/>
                        </a:cubicBezTo>
                        <a:cubicBezTo>
                          <a:pt x="179" y="267"/>
                          <a:pt x="224" y="233"/>
                          <a:pt x="234" y="190"/>
                        </a:cubicBezTo>
                        <a:cubicBezTo>
                          <a:pt x="234" y="107"/>
                          <a:pt x="193" y="39"/>
                          <a:pt x="138" y="11"/>
                        </a:cubicBezTo>
                        <a:cubicBezTo>
                          <a:pt x="124" y="4"/>
                          <a:pt x="108" y="1"/>
                          <a:pt x="9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4" name="Google Shape;1474;p58"/>
                  <p:cNvSpPr/>
                  <p:nvPr/>
                </p:nvSpPr>
                <p:spPr>
                  <a:xfrm>
                    <a:off x="-1811232" y="2498643"/>
                    <a:ext cx="14628" cy="17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7" extrusionOk="0">
                        <a:moveTo>
                          <a:pt x="77" y="0"/>
                        </a:moveTo>
                        <a:cubicBezTo>
                          <a:pt x="37" y="0"/>
                          <a:pt x="0" y="35"/>
                          <a:pt x="0" y="85"/>
                        </a:cubicBezTo>
                        <a:cubicBezTo>
                          <a:pt x="0" y="154"/>
                          <a:pt x="28" y="223"/>
                          <a:pt x="97" y="250"/>
                        </a:cubicBezTo>
                        <a:cubicBezTo>
                          <a:pt x="112" y="262"/>
                          <a:pt x="128" y="267"/>
                          <a:pt x="143" y="267"/>
                        </a:cubicBezTo>
                        <a:cubicBezTo>
                          <a:pt x="184" y="267"/>
                          <a:pt x="220" y="231"/>
                          <a:pt x="220" y="181"/>
                        </a:cubicBezTo>
                        <a:cubicBezTo>
                          <a:pt x="220" y="113"/>
                          <a:pt x="193" y="44"/>
                          <a:pt x="124" y="16"/>
                        </a:cubicBezTo>
                        <a:cubicBezTo>
                          <a:pt x="109" y="5"/>
                          <a:pt x="93" y="0"/>
                          <a:pt x="7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5" name="Google Shape;1475;p58"/>
                  <p:cNvSpPr/>
                  <p:nvPr/>
                </p:nvSpPr>
                <p:spPr>
                  <a:xfrm>
                    <a:off x="-1836715" y="2486000"/>
                    <a:ext cx="15555" cy="180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73" extrusionOk="0">
                        <a:moveTo>
                          <a:pt x="90" y="1"/>
                        </a:moveTo>
                        <a:cubicBezTo>
                          <a:pt x="41" y="1"/>
                          <a:pt x="4" y="45"/>
                          <a:pt x="14" y="98"/>
                        </a:cubicBezTo>
                        <a:cubicBezTo>
                          <a:pt x="1" y="166"/>
                          <a:pt x="42" y="235"/>
                          <a:pt x="111" y="262"/>
                        </a:cubicBezTo>
                        <a:cubicBezTo>
                          <a:pt x="125" y="270"/>
                          <a:pt x="140" y="273"/>
                          <a:pt x="154" y="273"/>
                        </a:cubicBezTo>
                        <a:cubicBezTo>
                          <a:pt x="196" y="273"/>
                          <a:pt x="234" y="245"/>
                          <a:pt x="234" y="194"/>
                        </a:cubicBezTo>
                        <a:cubicBezTo>
                          <a:pt x="234" y="125"/>
                          <a:pt x="193" y="43"/>
                          <a:pt x="138" y="15"/>
                        </a:cubicBezTo>
                        <a:cubicBezTo>
                          <a:pt x="122" y="5"/>
                          <a:pt x="10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6" name="Google Shape;1476;p58"/>
                  <p:cNvSpPr/>
                  <p:nvPr/>
                </p:nvSpPr>
                <p:spPr>
                  <a:xfrm>
                    <a:off x="-1861273" y="2474549"/>
                    <a:ext cx="15555" cy="17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6" extrusionOk="0">
                        <a:moveTo>
                          <a:pt x="87" y="1"/>
                        </a:moveTo>
                        <a:cubicBezTo>
                          <a:pt x="42" y="1"/>
                          <a:pt x="0" y="35"/>
                          <a:pt x="0" y="78"/>
                        </a:cubicBezTo>
                        <a:cubicBezTo>
                          <a:pt x="0" y="147"/>
                          <a:pt x="42" y="216"/>
                          <a:pt x="97" y="257"/>
                        </a:cubicBezTo>
                        <a:cubicBezTo>
                          <a:pt x="109" y="263"/>
                          <a:pt x="121" y="266"/>
                          <a:pt x="134" y="266"/>
                        </a:cubicBezTo>
                        <a:cubicBezTo>
                          <a:pt x="178" y="266"/>
                          <a:pt x="220" y="231"/>
                          <a:pt x="220" y="188"/>
                        </a:cubicBezTo>
                        <a:cubicBezTo>
                          <a:pt x="234" y="106"/>
                          <a:pt x="193" y="51"/>
                          <a:pt x="124" y="9"/>
                        </a:cubicBezTo>
                        <a:cubicBezTo>
                          <a:pt x="112" y="3"/>
                          <a:pt x="99" y="1"/>
                          <a:pt x="8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7" name="Google Shape;1477;p58"/>
                  <p:cNvSpPr/>
                  <p:nvPr/>
                </p:nvSpPr>
                <p:spPr>
                  <a:xfrm>
                    <a:off x="-1886756" y="2462237"/>
                    <a:ext cx="15555" cy="180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73" extrusionOk="0">
                        <a:moveTo>
                          <a:pt x="91" y="0"/>
                        </a:moveTo>
                        <a:cubicBezTo>
                          <a:pt x="50" y="0"/>
                          <a:pt x="14" y="36"/>
                          <a:pt x="14" y="85"/>
                        </a:cubicBezTo>
                        <a:cubicBezTo>
                          <a:pt x="0" y="154"/>
                          <a:pt x="42" y="223"/>
                          <a:pt x="110" y="264"/>
                        </a:cubicBezTo>
                        <a:cubicBezTo>
                          <a:pt x="123" y="270"/>
                          <a:pt x="135" y="273"/>
                          <a:pt x="148" y="273"/>
                        </a:cubicBezTo>
                        <a:cubicBezTo>
                          <a:pt x="192" y="273"/>
                          <a:pt x="234" y="238"/>
                          <a:pt x="234" y="195"/>
                        </a:cubicBezTo>
                        <a:cubicBezTo>
                          <a:pt x="234" y="113"/>
                          <a:pt x="207" y="44"/>
                          <a:pt x="138" y="17"/>
                        </a:cubicBezTo>
                        <a:cubicBezTo>
                          <a:pt x="123" y="5"/>
                          <a:pt x="107" y="0"/>
                          <a:pt x="9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8" name="Google Shape;1478;p58"/>
                  <p:cNvSpPr/>
                  <p:nvPr/>
                </p:nvSpPr>
                <p:spPr>
                  <a:xfrm>
                    <a:off x="-1911314" y="2449992"/>
                    <a:ext cx="15555" cy="185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0" extrusionOk="0">
                        <a:moveTo>
                          <a:pt x="100" y="1"/>
                        </a:moveTo>
                        <a:cubicBezTo>
                          <a:pt x="51" y="1"/>
                          <a:pt x="0" y="38"/>
                          <a:pt x="0" y="92"/>
                        </a:cubicBezTo>
                        <a:cubicBezTo>
                          <a:pt x="0" y="160"/>
                          <a:pt x="42" y="229"/>
                          <a:pt x="97" y="270"/>
                        </a:cubicBezTo>
                        <a:cubicBezTo>
                          <a:pt x="109" y="276"/>
                          <a:pt x="122" y="279"/>
                          <a:pt x="136" y="279"/>
                        </a:cubicBezTo>
                        <a:cubicBezTo>
                          <a:pt x="184" y="279"/>
                          <a:pt x="234" y="245"/>
                          <a:pt x="234" y="202"/>
                        </a:cubicBezTo>
                        <a:cubicBezTo>
                          <a:pt x="234" y="119"/>
                          <a:pt x="193" y="50"/>
                          <a:pt x="138" y="9"/>
                        </a:cubicBezTo>
                        <a:cubicBezTo>
                          <a:pt x="126" y="3"/>
                          <a:pt x="113" y="1"/>
                          <a:pt x="10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9" name="Google Shape;1479;p58"/>
                  <p:cNvSpPr/>
                  <p:nvPr/>
                </p:nvSpPr>
                <p:spPr>
                  <a:xfrm>
                    <a:off x="-1936797" y="2438144"/>
                    <a:ext cx="16415" cy="185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280" extrusionOk="0">
                        <a:moveTo>
                          <a:pt x="101" y="1"/>
                        </a:moveTo>
                        <a:cubicBezTo>
                          <a:pt x="56" y="1"/>
                          <a:pt x="14" y="35"/>
                          <a:pt x="14" y="78"/>
                        </a:cubicBezTo>
                        <a:cubicBezTo>
                          <a:pt x="0" y="161"/>
                          <a:pt x="42" y="229"/>
                          <a:pt x="110" y="271"/>
                        </a:cubicBezTo>
                        <a:cubicBezTo>
                          <a:pt x="122" y="277"/>
                          <a:pt x="135" y="279"/>
                          <a:pt x="147" y="279"/>
                        </a:cubicBezTo>
                        <a:cubicBezTo>
                          <a:pt x="192" y="279"/>
                          <a:pt x="234" y="242"/>
                          <a:pt x="234" y="188"/>
                        </a:cubicBezTo>
                        <a:cubicBezTo>
                          <a:pt x="248" y="119"/>
                          <a:pt x="207" y="51"/>
                          <a:pt x="138" y="9"/>
                        </a:cubicBezTo>
                        <a:cubicBezTo>
                          <a:pt x="126" y="3"/>
                          <a:pt x="113" y="1"/>
                          <a:pt x="10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0" name="Google Shape;1480;p58"/>
                  <p:cNvSpPr/>
                  <p:nvPr/>
                </p:nvSpPr>
                <p:spPr>
                  <a:xfrm>
                    <a:off x="-1961355" y="2425832"/>
                    <a:ext cx="15488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7" extrusionOk="0">
                        <a:moveTo>
                          <a:pt x="89" y="0"/>
                        </a:moveTo>
                        <a:cubicBezTo>
                          <a:pt x="45" y="0"/>
                          <a:pt x="4" y="36"/>
                          <a:pt x="14" y="85"/>
                        </a:cubicBezTo>
                        <a:cubicBezTo>
                          <a:pt x="0" y="168"/>
                          <a:pt x="42" y="237"/>
                          <a:pt x="110" y="278"/>
                        </a:cubicBezTo>
                        <a:cubicBezTo>
                          <a:pt x="122" y="284"/>
                          <a:pt x="134" y="287"/>
                          <a:pt x="147" y="287"/>
                        </a:cubicBezTo>
                        <a:cubicBezTo>
                          <a:pt x="191" y="287"/>
                          <a:pt x="234" y="250"/>
                          <a:pt x="234" y="195"/>
                        </a:cubicBezTo>
                        <a:cubicBezTo>
                          <a:pt x="234" y="127"/>
                          <a:pt x="206" y="44"/>
                          <a:pt x="138" y="17"/>
                        </a:cubicBezTo>
                        <a:cubicBezTo>
                          <a:pt x="123" y="5"/>
                          <a:pt x="105" y="0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1" name="Google Shape;1481;p58"/>
                  <p:cNvSpPr/>
                  <p:nvPr/>
                </p:nvSpPr>
                <p:spPr>
                  <a:xfrm>
                    <a:off x="-1985912" y="2413587"/>
                    <a:ext cx="15488" cy="18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5" extrusionOk="0">
                        <a:moveTo>
                          <a:pt x="87" y="1"/>
                        </a:moveTo>
                        <a:cubicBezTo>
                          <a:pt x="43" y="1"/>
                          <a:pt x="0" y="38"/>
                          <a:pt x="0" y="92"/>
                        </a:cubicBezTo>
                        <a:cubicBezTo>
                          <a:pt x="0" y="161"/>
                          <a:pt x="28" y="243"/>
                          <a:pt x="96" y="270"/>
                        </a:cubicBezTo>
                        <a:cubicBezTo>
                          <a:pt x="110" y="281"/>
                          <a:pt x="125" y="285"/>
                          <a:pt x="140" y="285"/>
                        </a:cubicBezTo>
                        <a:cubicBezTo>
                          <a:pt x="186" y="285"/>
                          <a:pt x="230" y="243"/>
                          <a:pt x="220" y="202"/>
                        </a:cubicBezTo>
                        <a:cubicBezTo>
                          <a:pt x="234" y="119"/>
                          <a:pt x="193" y="51"/>
                          <a:pt x="124" y="9"/>
                        </a:cubicBezTo>
                        <a:cubicBezTo>
                          <a:pt x="112" y="3"/>
                          <a:pt x="100" y="1"/>
                          <a:pt x="8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2" name="Google Shape;1482;p58"/>
                  <p:cNvSpPr/>
                  <p:nvPr/>
                </p:nvSpPr>
                <p:spPr>
                  <a:xfrm>
                    <a:off x="-2011396" y="2401672"/>
                    <a:ext cx="15488" cy="18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1" extrusionOk="0">
                        <a:moveTo>
                          <a:pt x="97" y="0"/>
                        </a:moveTo>
                        <a:cubicBezTo>
                          <a:pt x="58" y="0"/>
                          <a:pt x="24" y="31"/>
                          <a:pt x="14" y="93"/>
                        </a:cubicBezTo>
                        <a:cubicBezTo>
                          <a:pt x="0" y="162"/>
                          <a:pt x="41" y="231"/>
                          <a:pt x="110" y="272"/>
                        </a:cubicBezTo>
                        <a:cubicBezTo>
                          <a:pt x="122" y="278"/>
                          <a:pt x="134" y="280"/>
                          <a:pt x="147" y="280"/>
                        </a:cubicBezTo>
                        <a:cubicBezTo>
                          <a:pt x="191" y="280"/>
                          <a:pt x="234" y="243"/>
                          <a:pt x="234" y="189"/>
                        </a:cubicBezTo>
                        <a:cubicBezTo>
                          <a:pt x="234" y="121"/>
                          <a:pt x="206" y="52"/>
                          <a:pt x="138" y="11"/>
                        </a:cubicBezTo>
                        <a:cubicBezTo>
                          <a:pt x="124" y="4"/>
                          <a:pt x="110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3" name="Google Shape;1483;p58"/>
                  <p:cNvSpPr/>
                  <p:nvPr/>
                </p:nvSpPr>
                <p:spPr>
                  <a:xfrm>
                    <a:off x="-2035953" y="2389427"/>
                    <a:ext cx="15488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7" extrusionOk="0">
                        <a:moveTo>
                          <a:pt x="85" y="0"/>
                        </a:moveTo>
                        <a:cubicBezTo>
                          <a:pt x="43" y="0"/>
                          <a:pt x="14" y="36"/>
                          <a:pt x="14" y="86"/>
                        </a:cubicBezTo>
                        <a:cubicBezTo>
                          <a:pt x="0" y="168"/>
                          <a:pt x="41" y="237"/>
                          <a:pt x="96" y="278"/>
                        </a:cubicBezTo>
                        <a:cubicBezTo>
                          <a:pt x="111" y="284"/>
                          <a:pt x="126" y="287"/>
                          <a:pt x="140" y="287"/>
                        </a:cubicBezTo>
                        <a:cubicBezTo>
                          <a:pt x="191" y="287"/>
                          <a:pt x="234" y="250"/>
                          <a:pt x="234" y="196"/>
                        </a:cubicBezTo>
                        <a:cubicBezTo>
                          <a:pt x="234" y="127"/>
                          <a:pt x="193" y="44"/>
                          <a:pt x="138" y="17"/>
                        </a:cubicBezTo>
                        <a:cubicBezTo>
                          <a:pt x="119" y="6"/>
                          <a:pt x="101" y="0"/>
                          <a:pt x="85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4" name="Google Shape;1484;p58"/>
                  <p:cNvSpPr/>
                  <p:nvPr/>
                </p:nvSpPr>
                <p:spPr>
                  <a:xfrm>
                    <a:off x="-2061437" y="2377181"/>
                    <a:ext cx="16415" cy="19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295" extrusionOk="0">
                        <a:moveTo>
                          <a:pt x="103" y="1"/>
                        </a:moveTo>
                        <a:cubicBezTo>
                          <a:pt x="61" y="1"/>
                          <a:pt x="25" y="38"/>
                          <a:pt x="14" y="92"/>
                        </a:cubicBezTo>
                        <a:cubicBezTo>
                          <a:pt x="0" y="174"/>
                          <a:pt x="41" y="243"/>
                          <a:pt x="110" y="284"/>
                        </a:cubicBezTo>
                        <a:cubicBezTo>
                          <a:pt x="124" y="291"/>
                          <a:pt x="138" y="295"/>
                          <a:pt x="153" y="295"/>
                        </a:cubicBezTo>
                        <a:cubicBezTo>
                          <a:pt x="195" y="295"/>
                          <a:pt x="234" y="264"/>
                          <a:pt x="234" y="202"/>
                        </a:cubicBezTo>
                        <a:cubicBezTo>
                          <a:pt x="248" y="119"/>
                          <a:pt x="206" y="51"/>
                          <a:pt x="138" y="9"/>
                        </a:cubicBezTo>
                        <a:cubicBezTo>
                          <a:pt x="126" y="4"/>
                          <a:pt x="114" y="1"/>
                          <a:pt x="103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5" name="Google Shape;1485;p58"/>
                  <p:cNvSpPr/>
                  <p:nvPr/>
                </p:nvSpPr>
                <p:spPr>
                  <a:xfrm>
                    <a:off x="-2086060" y="2365267"/>
                    <a:ext cx="16481" cy="19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293" extrusionOk="0">
                        <a:moveTo>
                          <a:pt x="96" y="0"/>
                        </a:moveTo>
                        <a:cubicBezTo>
                          <a:pt x="53" y="0"/>
                          <a:pt x="15" y="31"/>
                          <a:pt x="15" y="93"/>
                        </a:cubicBezTo>
                        <a:cubicBezTo>
                          <a:pt x="1" y="162"/>
                          <a:pt x="42" y="244"/>
                          <a:pt x="111" y="286"/>
                        </a:cubicBezTo>
                        <a:cubicBezTo>
                          <a:pt x="121" y="291"/>
                          <a:pt x="132" y="293"/>
                          <a:pt x="142" y="293"/>
                        </a:cubicBezTo>
                        <a:cubicBezTo>
                          <a:pt x="189" y="293"/>
                          <a:pt x="235" y="248"/>
                          <a:pt x="235" y="203"/>
                        </a:cubicBezTo>
                        <a:cubicBezTo>
                          <a:pt x="248" y="121"/>
                          <a:pt x="207" y="52"/>
                          <a:pt x="138" y="11"/>
                        </a:cubicBezTo>
                        <a:cubicBezTo>
                          <a:pt x="125" y="4"/>
                          <a:pt x="110" y="0"/>
                          <a:pt x="96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6" name="Google Shape;1486;p58"/>
                  <p:cNvSpPr/>
                  <p:nvPr/>
                </p:nvSpPr>
                <p:spPr>
                  <a:xfrm>
                    <a:off x="-2110617" y="2353021"/>
                    <a:ext cx="15555" cy="191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9" extrusionOk="0">
                        <a:moveTo>
                          <a:pt x="87" y="1"/>
                        </a:moveTo>
                        <a:cubicBezTo>
                          <a:pt x="43" y="1"/>
                          <a:pt x="11" y="39"/>
                          <a:pt x="1" y="100"/>
                        </a:cubicBezTo>
                        <a:cubicBezTo>
                          <a:pt x="1" y="168"/>
                          <a:pt x="28" y="237"/>
                          <a:pt x="97" y="278"/>
                        </a:cubicBezTo>
                        <a:cubicBezTo>
                          <a:pt x="114" y="285"/>
                          <a:pt x="131" y="289"/>
                          <a:pt x="145" y="289"/>
                        </a:cubicBezTo>
                        <a:cubicBezTo>
                          <a:pt x="190" y="289"/>
                          <a:pt x="221" y="258"/>
                          <a:pt x="221" y="196"/>
                        </a:cubicBezTo>
                        <a:cubicBezTo>
                          <a:pt x="235" y="127"/>
                          <a:pt x="193" y="45"/>
                          <a:pt x="138" y="17"/>
                        </a:cubicBezTo>
                        <a:cubicBezTo>
                          <a:pt x="120" y="6"/>
                          <a:pt x="102" y="1"/>
                          <a:pt x="8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7" name="Google Shape;1487;p58"/>
                  <p:cNvSpPr/>
                  <p:nvPr/>
                </p:nvSpPr>
                <p:spPr>
                  <a:xfrm>
                    <a:off x="-2136101" y="2340776"/>
                    <a:ext cx="16481" cy="19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295" extrusionOk="0">
                        <a:moveTo>
                          <a:pt x="104" y="1"/>
                        </a:moveTo>
                        <a:cubicBezTo>
                          <a:pt x="62" y="1"/>
                          <a:pt x="25" y="38"/>
                          <a:pt x="15" y="92"/>
                        </a:cubicBezTo>
                        <a:cubicBezTo>
                          <a:pt x="1" y="175"/>
                          <a:pt x="42" y="243"/>
                          <a:pt x="111" y="285"/>
                        </a:cubicBezTo>
                        <a:cubicBezTo>
                          <a:pt x="125" y="291"/>
                          <a:pt x="138" y="295"/>
                          <a:pt x="151" y="295"/>
                        </a:cubicBezTo>
                        <a:cubicBezTo>
                          <a:pt x="191" y="295"/>
                          <a:pt x="224" y="264"/>
                          <a:pt x="235" y="202"/>
                        </a:cubicBezTo>
                        <a:cubicBezTo>
                          <a:pt x="248" y="120"/>
                          <a:pt x="207" y="51"/>
                          <a:pt x="138" y="10"/>
                        </a:cubicBezTo>
                        <a:cubicBezTo>
                          <a:pt x="127" y="4"/>
                          <a:pt x="115" y="1"/>
                          <a:pt x="10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8" name="Google Shape;1488;p58"/>
                  <p:cNvSpPr/>
                  <p:nvPr/>
                </p:nvSpPr>
                <p:spPr>
                  <a:xfrm>
                    <a:off x="-2160658" y="2328861"/>
                    <a:ext cx="16481" cy="19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295" extrusionOk="0">
                        <a:moveTo>
                          <a:pt x="90" y="1"/>
                        </a:moveTo>
                        <a:cubicBezTo>
                          <a:pt x="45" y="1"/>
                          <a:pt x="15" y="32"/>
                          <a:pt x="15" y="93"/>
                        </a:cubicBezTo>
                        <a:cubicBezTo>
                          <a:pt x="1" y="176"/>
                          <a:pt x="42" y="245"/>
                          <a:pt x="111" y="286"/>
                        </a:cubicBezTo>
                        <a:cubicBezTo>
                          <a:pt x="125" y="292"/>
                          <a:pt x="139" y="294"/>
                          <a:pt x="153" y="294"/>
                        </a:cubicBezTo>
                        <a:cubicBezTo>
                          <a:pt x="200" y="294"/>
                          <a:pt x="234" y="257"/>
                          <a:pt x="234" y="203"/>
                        </a:cubicBezTo>
                        <a:cubicBezTo>
                          <a:pt x="248" y="121"/>
                          <a:pt x="207" y="52"/>
                          <a:pt x="138" y="11"/>
                        </a:cubicBezTo>
                        <a:cubicBezTo>
                          <a:pt x="121" y="4"/>
                          <a:pt x="10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9" name="Google Shape;1489;p58"/>
                  <p:cNvSpPr/>
                  <p:nvPr/>
                </p:nvSpPr>
                <p:spPr>
                  <a:xfrm>
                    <a:off x="-2186142" y="2316682"/>
                    <a:ext cx="16481" cy="19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00" extrusionOk="0">
                        <a:moveTo>
                          <a:pt x="95" y="0"/>
                        </a:moveTo>
                        <a:cubicBezTo>
                          <a:pt x="57" y="0"/>
                          <a:pt x="25" y="38"/>
                          <a:pt x="15" y="99"/>
                        </a:cubicBezTo>
                        <a:cubicBezTo>
                          <a:pt x="1" y="167"/>
                          <a:pt x="42" y="250"/>
                          <a:pt x="111" y="291"/>
                        </a:cubicBezTo>
                        <a:cubicBezTo>
                          <a:pt x="126" y="297"/>
                          <a:pt x="140" y="300"/>
                          <a:pt x="153" y="300"/>
                        </a:cubicBezTo>
                        <a:cubicBezTo>
                          <a:pt x="201" y="300"/>
                          <a:pt x="235" y="263"/>
                          <a:pt x="235" y="209"/>
                        </a:cubicBezTo>
                        <a:cubicBezTo>
                          <a:pt x="248" y="126"/>
                          <a:pt x="207" y="44"/>
                          <a:pt x="138" y="16"/>
                        </a:cubicBezTo>
                        <a:cubicBezTo>
                          <a:pt x="124" y="5"/>
                          <a:pt x="109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0" name="Google Shape;1490;p58"/>
                  <p:cNvSpPr/>
                  <p:nvPr/>
                </p:nvSpPr>
                <p:spPr>
                  <a:xfrm>
                    <a:off x="-2210699" y="2304436"/>
                    <a:ext cx="15555" cy="203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08" extrusionOk="0">
                        <a:moveTo>
                          <a:pt x="102" y="0"/>
                        </a:moveTo>
                        <a:cubicBezTo>
                          <a:pt x="57" y="0"/>
                          <a:pt x="14" y="37"/>
                          <a:pt x="14" y="91"/>
                        </a:cubicBezTo>
                        <a:cubicBezTo>
                          <a:pt x="1" y="174"/>
                          <a:pt x="42" y="256"/>
                          <a:pt x="97" y="297"/>
                        </a:cubicBezTo>
                        <a:cubicBezTo>
                          <a:pt x="114" y="304"/>
                          <a:pt x="129" y="308"/>
                          <a:pt x="144" y="308"/>
                        </a:cubicBezTo>
                        <a:cubicBezTo>
                          <a:pt x="190" y="308"/>
                          <a:pt x="224" y="274"/>
                          <a:pt x="234" y="201"/>
                        </a:cubicBezTo>
                        <a:cubicBezTo>
                          <a:pt x="234" y="132"/>
                          <a:pt x="207" y="50"/>
                          <a:pt x="138" y="9"/>
                        </a:cubicBezTo>
                        <a:cubicBezTo>
                          <a:pt x="126" y="3"/>
                          <a:pt x="114" y="0"/>
                          <a:pt x="102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1" name="Google Shape;1491;p58"/>
                  <p:cNvSpPr/>
                  <p:nvPr/>
                </p:nvSpPr>
                <p:spPr>
                  <a:xfrm>
                    <a:off x="-2235256" y="2292588"/>
                    <a:ext cx="15555" cy="19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5" extrusionOk="0">
                        <a:moveTo>
                          <a:pt x="96" y="0"/>
                        </a:moveTo>
                        <a:cubicBezTo>
                          <a:pt x="48" y="0"/>
                          <a:pt x="11" y="37"/>
                          <a:pt x="1" y="92"/>
                        </a:cubicBezTo>
                        <a:cubicBezTo>
                          <a:pt x="1" y="174"/>
                          <a:pt x="28" y="243"/>
                          <a:pt x="97" y="284"/>
                        </a:cubicBezTo>
                        <a:cubicBezTo>
                          <a:pt x="114" y="291"/>
                          <a:pt x="130" y="294"/>
                          <a:pt x="145" y="294"/>
                        </a:cubicBezTo>
                        <a:cubicBezTo>
                          <a:pt x="190" y="294"/>
                          <a:pt x="224" y="263"/>
                          <a:pt x="234" y="201"/>
                        </a:cubicBezTo>
                        <a:cubicBezTo>
                          <a:pt x="234" y="119"/>
                          <a:pt x="193" y="50"/>
                          <a:pt x="138" y="9"/>
                        </a:cubicBezTo>
                        <a:cubicBezTo>
                          <a:pt x="123" y="3"/>
                          <a:pt x="109" y="0"/>
                          <a:pt x="96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2" name="Google Shape;1492;p58"/>
                  <p:cNvSpPr/>
                  <p:nvPr/>
                </p:nvSpPr>
                <p:spPr>
                  <a:xfrm>
                    <a:off x="-2260740" y="2280277"/>
                    <a:ext cx="16481" cy="199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02" extrusionOk="0">
                        <a:moveTo>
                          <a:pt x="95" y="0"/>
                        </a:moveTo>
                        <a:cubicBezTo>
                          <a:pt x="57" y="0"/>
                          <a:pt x="24" y="38"/>
                          <a:pt x="14" y="99"/>
                        </a:cubicBezTo>
                        <a:cubicBezTo>
                          <a:pt x="1" y="181"/>
                          <a:pt x="42" y="250"/>
                          <a:pt x="111" y="291"/>
                        </a:cubicBezTo>
                        <a:cubicBezTo>
                          <a:pt x="124" y="298"/>
                          <a:pt x="139" y="302"/>
                          <a:pt x="153" y="302"/>
                        </a:cubicBezTo>
                        <a:cubicBezTo>
                          <a:pt x="196" y="302"/>
                          <a:pt x="234" y="271"/>
                          <a:pt x="234" y="209"/>
                        </a:cubicBezTo>
                        <a:cubicBezTo>
                          <a:pt x="248" y="126"/>
                          <a:pt x="207" y="44"/>
                          <a:pt x="138" y="16"/>
                        </a:cubicBezTo>
                        <a:cubicBezTo>
                          <a:pt x="123" y="5"/>
                          <a:pt x="109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3" name="Google Shape;1493;p58"/>
                  <p:cNvSpPr/>
                  <p:nvPr/>
                </p:nvSpPr>
                <p:spPr>
                  <a:xfrm>
                    <a:off x="-2285297" y="2268031"/>
                    <a:ext cx="15555" cy="20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07" extrusionOk="0">
                        <a:moveTo>
                          <a:pt x="97" y="0"/>
                        </a:moveTo>
                        <a:cubicBezTo>
                          <a:pt x="49" y="0"/>
                          <a:pt x="14" y="40"/>
                          <a:pt x="14" y="105"/>
                        </a:cubicBezTo>
                        <a:cubicBezTo>
                          <a:pt x="0" y="174"/>
                          <a:pt x="42" y="256"/>
                          <a:pt x="97" y="298"/>
                        </a:cubicBezTo>
                        <a:cubicBezTo>
                          <a:pt x="111" y="303"/>
                          <a:pt x="125" y="306"/>
                          <a:pt x="138" y="306"/>
                        </a:cubicBezTo>
                        <a:cubicBezTo>
                          <a:pt x="187" y="306"/>
                          <a:pt x="223" y="267"/>
                          <a:pt x="234" y="201"/>
                        </a:cubicBezTo>
                        <a:cubicBezTo>
                          <a:pt x="234" y="133"/>
                          <a:pt x="207" y="50"/>
                          <a:pt x="138" y="9"/>
                        </a:cubicBezTo>
                        <a:cubicBezTo>
                          <a:pt x="124" y="3"/>
                          <a:pt x="110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4" name="Google Shape;1494;p58"/>
                  <p:cNvSpPr/>
                  <p:nvPr/>
                </p:nvSpPr>
                <p:spPr>
                  <a:xfrm>
                    <a:off x="-2310781" y="2256050"/>
                    <a:ext cx="16481" cy="204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09" extrusionOk="0">
                        <a:moveTo>
                          <a:pt x="103" y="1"/>
                        </a:moveTo>
                        <a:cubicBezTo>
                          <a:pt x="58" y="1"/>
                          <a:pt x="25" y="32"/>
                          <a:pt x="14" y="94"/>
                        </a:cubicBezTo>
                        <a:cubicBezTo>
                          <a:pt x="1" y="176"/>
                          <a:pt x="42" y="259"/>
                          <a:pt x="111" y="300"/>
                        </a:cubicBezTo>
                        <a:cubicBezTo>
                          <a:pt x="125" y="306"/>
                          <a:pt x="139" y="308"/>
                          <a:pt x="151" y="308"/>
                        </a:cubicBezTo>
                        <a:cubicBezTo>
                          <a:pt x="200" y="308"/>
                          <a:pt x="234" y="269"/>
                          <a:pt x="234" y="204"/>
                        </a:cubicBezTo>
                        <a:cubicBezTo>
                          <a:pt x="248" y="135"/>
                          <a:pt x="207" y="52"/>
                          <a:pt x="152" y="11"/>
                        </a:cubicBezTo>
                        <a:cubicBezTo>
                          <a:pt x="135" y="4"/>
                          <a:pt x="118" y="1"/>
                          <a:pt x="103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5" name="Google Shape;1495;p58"/>
                  <p:cNvSpPr/>
                  <p:nvPr/>
                </p:nvSpPr>
                <p:spPr>
                  <a:xfrm>
                    <a:off x="-2335338" y="2243540"/>
                    <a:ext cx="16415" cy="211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19" extrusionOk="0">
                        <a:moveTo>
                          <a:pt x="108" y="1"/>
                        </a:moveTo>
                        <a:cubicBezTo>
                          <a:pt x="64" y="1"/>
                          <a:pt x="25" y="48"/>
                          <a:pt x="14" y="104"/>
                        </a:cubicBezTo>
                        <a:cubicBezTo>
                          <a:pt x="0" y="186"/>
                          <a:pt x="42" y="255"/>
                          <a:pt x="110" y="310"/>
                        </a:cubicBezTo>
                        <a:cubicBezTo>
                          <a:pt x="122" y="316"/>
                          <a:pt x="133" y="319"/>
                          <a:pt x="144" y="319"/>
                        </a:cubicBezTo>
                        <a:cubicBezTo>
                          <a:pt x="187" y="319"/>
                          <a:pt x="223" y="279"/>
                          <a:pt x="234" y="214"/>
                        </a:cubicBezTo>
                        <a:cubicBezTo>
                          <a:pt x="248" y="131"/>
                          <a:pt x="207" y="63"/>
                          <a:pt x="138" y="8"/>
                        </a:cubicBezTo>
                        <a:cubicBezTo>
                          <a:pt x="128" y="3"/>
                          <a:pt x="118" y="1"/>
                          <a:pt x="108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6" name="Google Shape;1496;p58"/>
                  <p:cNvSpPr/>
                  <p:nvPr/>
                </p:nvSpPr>
                <p:spPr>
                  <a:xfrm>
                    <a:off x="-2359896" y="2231626"/>
                    <a:ext cx="15488" cy="20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07" extrusionOk="0">
                        <a:moveTo>
                          <a:pt x="97" y="1"/>
                        </a:moveTo>
                        <a:cubicBezTo>
                          <a:pt x="48" y="1"/>
                          <a:pt x="11" y="40"/>
                          <a:pt x="0" y="105"/>
                        </a:cubicBezTo>
                        <a:cubicBezTo>
                          <a:pt x="0" y="188"/>
                          <a:pt x="28" y="256"/>
                          <a:pt x="96" y="298"/>
                        </a:cubicBezTo>
                        <a:cubicBezTo>
                          <a:pt x="111" y="304"/>
                          <a:pt x="125" y="306"/>
                          <a:pt x="138" y="306"/>
                        </a:cubicBezTo>
                        <a:cubicBezTo>
                          <a:pt x="187" y="306"/>
                          <a:pt x="223" y="269"/>
                          <a:pt x="234" y="215"/>
                        </a:cubicBezTo>
                        <a:cubicBezTo>
                          <a:pt x="234" y="133"/>
                          <a:pt x="206" y="50"/>
                          <a:pt x="138" y="9"/>
                        </a:cubicBezTo>
                        <a:cubicBezTo>
                          <a:pt x="123" y="3"/>
                          <a:pt x="110" y="1"/>
                          <a:pt x="9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7" name="Google Shape;1497;p58"/>
                  <p:cNvSpPr/>
                  <p:nvPr/>
                </p:nvSpPr>
                <p:spPr>
                  <a:xfrm>
                    <a:off x="-2385379" y="2219777"/>
                    <a:ext cx="16415" cy="20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7" extrusionOk="0">
                        <a:moveTo>
                          <a:pt x="104" y="1"/>
                        </a:moveTo>
                        <a:cubicBezTo>
                          <a:pt x="62" y="1"/>
                          <a:pt x="25" y="40"/>
                          <a:pt x="14" y="106"/>
                        </a:cubicBezTo>
                        <a:cubicBezTo>
                          <a:pt x="0" y="174"/>
                          <a:pt x="42" y="257"/>
                          <a:pt x="110" y="298"/>
                        </a:cubicBezTo>
                        <a:cubicBezTo>
                          <a:pt x="122" y="304"/>
                          <a:pt x="134" y="306"/>
                          <a:pt x="146" y="306"/>
                        </a:cubicBezTo>
                        <a:cubicBezTo>
                          <a:pt x="191" y="306"/>
                          <a:pt x="234" y="267"/>
                          <a:pt x="234" y="202"/>
                        </a:cubicBezTo>
                        <a:cubicBezTo>
                          <a:pt x="248" y="133"/>
                          <a:pt x="207" y="51"/>
                          <a:pt x="138" y="9"/>
                        </a:cubicBezTo>
                        <a:cubicBezTo>
                          <a:pt x="126" y="4"/>
                          <a:pt x="115" y="1"/>
                          <a:pt x="10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8" name="Google Shape;1498;p58"/>
                  <p:cNvSpPr/>
                  <p:nvPr/>
                </p:nvSpPr>
                <p:spPr>
                  <a:xfrm>
                    <a:off x="-2409937" y="2207069"/>
                    <a:ext cx="15488" cy="21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20" extrusionOk="0">
                        <a:moveTo>
                          <a:pt x="102" y="0"/>
                        </a:moveTo>
                        <a:cubicBezTo>
                          <a:pt x="57" y="0"/>
                          <a:pt x="14" y="40"/>
                          <a:pt x="14" y="105"/>
                        </a:cubicBezTo>
                        <a:cubicBezTo>
                          <a:pt x="0" y="188"/>
                          <a:pt x="41" y="270"/>
                          <a:pt x="96" y="311"/>
                        </a:cubicBezTo>
                        <a:cubicBezTo>
                          <a:pt x="111" y="317"/>
                          <a:pt x="125" y="320"/>
                          <a:pt x="137" y="320"/>
                        </a:cubicBezTo>
                        <a:cubicBezTo>
                          <a:pt x="186" y="320"/>
                          <a:pt x="223" y="280"/>
                          <a:pt x="234" y="215"/>
                        </a:cubicBezTo>
                        <a:cubicBezTo>
                          <a:pt x="234" y="133"/>
                          <a:pt x="206" y="64"/>
                          <a:pt x="138" y="9"/>
                        </a:cubicBezTo>
                        <a:cubicBezTo>
                          <a:pt x="126" y="3"/>
                          <a:pt x="114" y="0"/>
                          <a:pt x="102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9" name="Google Shape;1499;p58"/>
                  <p:cNvSpPr/>
                  <p:nvPr/>
                </p:nvSpPr>
                <p:spPr>
                  <a:xfrm>
                    <a:off x="-2435420" y="2195220"/>
                    <a:ext cx="16415" cy="21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21" extrusionOk="0">
                        <a:moveTo>
                          <a:pt x="111" y="1"/>
                        </a:moveTo>
                        <a:cubicBezTo>
                          <a:pt x="62" y="1"/>
                          <a:pt x="25" y="40"/>
                          <a:pt x="14" y="105"/>
                        </a:cubicBezTo>
                        <a:cubicBezTo>
                          <a:pt x="0" y="188"/>
                          <a:pt x="42" y="257"/>
                          <a:pt x="110" y="312"/>
                        </a:cubicBezTo>
                        <a:cubicBezTo>
                          <a:pt x="125" y="317"/>
                          <a:pt x="138" y="320"/>
                          <a:pt x="151" y="320"/>
                        </a:cubicBezTo>
                        <a:cubicBezTo>
                          <a:pt x="200" y="320"/>
                          <a:pt x="234" y="281"/>
                          <a:pt x="234" y="215"/>
                        </a:cubicBezTo>
                        <a:cubicBezTo>
                          <a:pt x="248" y="133"/>
                          <a:pt x="207" y="50"/>
                          <a:pt x="152" y="9"/>
                        </a:cubicBezTo>
                        <a:cubicBezTo>
                          <a:pt x="137" y="3"/>
                          <a:pt x="123" y="1"/>
                          <a:pt x="11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500" name="Google Shape;1500;p58"/>
              <p:cNvGrpSpPr/>
              <p:nvPr/>
            </p:nvGrpSpPr>
            <p:grpSpPr>
              <a:xfrm>
                <a:off x="-2985011" y="1929196"/>
                <a:ext cx="543301" cy="275748"/>
                <a:chOff x="-2985011" y="1929196"/>
                <a:chExt cx="543301" cy="275748"/>
              </a:xfrm>
            </p:grpSpPr>
            <p:sp>
              <p:nvSpPr>
                <p:cNvPr id="1501" name="Google Shape;1501;p58"/>
                <p:cNvSpPr/>
                <p:nvPr/>
              </p:nvSpPr>
              <p:spPr>
                <a:xfrm>
                  <a:off x="-2627443" y="1936477"/>
                  <a:ext cx="38324" cy="35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" h="537" extrusionOk="0">
                      <a:moveTo>
                        <a:pt x="179" y="0"/>
                      </a:moveTo>
                      <a:lnTo>
                        <a:pt x="1" y="537"/>
                      </a:lnTo>
                      <a:lnTo>
                        <a:pt x="578" y="482"/>
                      </a:lnTo>
                      <a:lnTo>
                        <a:pt x="537" y="248"/>
                      </a:lnTo>
                      <a:lnTo>
                        <a:pt x="17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2" name="Google Shape;1502;p58"/>
                <p:cNvSpPr/>
                <p:nvPr/>
              </p:nvSpPr>
              <p:spPr>
                <a:xfrm>
                  <a:off x="-2985011" y="1929196"/>
                  <a:ext cx="509597" cy="2521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9" h="3809" extrusionOk="0">
                      <a:moveTo>
                        <a:pt x="2571" y="0"/>
                      </a:moveTo>
                      <a:lnTo>
                        <a:pt x="2557" y="385"/>
                      </a:lnTo>
                      <a:lnTo>
                        <a:pt x="124" y="289"/>
                      </a:lnTo>
                      <a:lnTo>
                        <a:pt x="0" y="3533"/>
                      </a:lnTo>
                      <a:lnTo>
                        <a:pt x="7575" y="3808"/>
                      </a:lnTo>
                      <a:lnTo>
                        <a:pt x="7698" y="564"/>
                      </a:lnTo>
                      <a:lnTo>
                        <a:pt x="5568" y="495"/>
                      </a:lnTo>
                      <a:lnTo>
                        <a:pt x="5581" y="110"/>
                      </a:lnTo>
                      <a:lnTo>
                        <a:pt x="257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3" name="Google Shape;1503;p58"/>
                <p:cNvSpPr/>
                <p:nvPr/>
              </p:nvSpPr>
              <p:spPr>
                <a:xfrm>
                  <a:off x="-2483674" y="1966528"/>
                  <a:ext cx="41964" cy="238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" h="3602" extrusionOk="0">
                      <a:moveTo>
                        <a:pt x="124" y="0"/>
                      </a:moveTo>
                      <a:lnTo>
                        <a:pt x="1" y="3244"/>
                      </a:lnTo>
                      <a:lnTo>
                        <a:pt x="633" y="3602"/>
                      </a:lnTo>
                      <a:lnTo>
                        <a:pt x="606" y="715"/>
                      </a:lnTo>
                      <a:lnTo>
                        <a:pt x="12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504" name="Google Shape;1504;p58"/>
                <p:cNvGrpSpPr/>
                <p:nvPr/>
              </p:nvGrpSpPr>
              <p:grpSpPr>
                <a:xfrm>
                  <a:off x="-2548939" y="2142995"/>
                  <a:ext cx="58976" cy="17540"/>
                  <a:chOff x="-2548939" y="2142995"/>
                  <a:chExt cx="58976" cy="17540"/>
                </a:xfrm>
              </p:grpSpPr>
              <p:sp>
                <p:nvSpPr>
                  <p:cNvPr id="1505" name="Google Shape;1505;p58"/>
                  <p:cNvSpPr/>
                  <p:nvPr/>
                </p:nvSpPr>
                <p:spPr>
                  <a:xfrm>
                    <a:off x="-2509158" y="2143922"/>
                    <a:ext cx="19195" cy="166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0" h="251" extrusionOk="0">
                        <a:moveTo>
                          <a:pt x="138" y="1"/>
                        </a:moveTo>
                        <a:cubicBezTo>
                          <a:pt x="70" y="1"/>
                          <a:pt x="15" y="56"/>
                          <a:pt x="1" y="124"/>
                        </a:cubicBezTo>
                        <a:cubicBezTo>
                          <a:pt x="1" y="201"/>
                          <a:pt x="61" y="251"/>
                          <a:pt x="125" y="251"/>
                        </a:cubicBezTo>
                        <a:cubicBezTo>
                          <a:pt x="153" y="251"/>
                          <a:pt x="182" y="241"/>
                          <a:pt x="207" y="221"/>
                        </a:cubicBezTo>
                        <a:cubicBezTo>
                          <a:pt x="290" y="138"/>
                          <a:pt x="248" y="1"/>
                          <a:pt x="138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6" name="Google Shape;1506;p58"/>
                  <p:cNvSpPr/>
                  <p:nvPr/>
                </p:nvSpPr>
                <p:spPr>
                  <a:xfrm>
                    <a:off x="-2548939" y="2142995"/>
                    <a:ext cx="18930" cy="164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" h="249" extrusionOk="0">
                        <a:moveTo>
                          <a:pt x="134" y="1"/>
                        </a:moveTo>
                        <a:cubicBezTo>
                          <a:pt x="66" y="1"/>
                          <a:pt x="11" y="42"/>
                          <a:pt x="11" y="111"/>
                        </a:cubicBezTo>
                        <a:cubicBezTo>
                          <a:pt x="1" y="190"/>
                          <a:pt x="63" y="248"/>
                          <a:pt x="129" y="248"/>
                        </a:cubicBezTo>
                        <a:cubicBezTo>
                          <a:pt x="154" y="248"/>
                          <a:pt x="180" y="240"/>
                          <a:pt x="203" y="221"/>
                        </a:cubicBezTo>
                        <a:cubicBezTo>
                          <a:pt x="286" y="138"/>
                          <a:pt x="244" y="1"/>
                          <a:pt x="13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07" name="Google Shape;1507;p58"/>
                <p:cNvGrpSpPr/>
                <p:nvPr/>
              </p:nvGrpSpPr>
              <p:grpSpPr>
                <a:xfrm>
                  <a:off x="-2804837" y="1939191"/>
                  <a:ext cx="174746" cy="39185"/>
                  <a:chOff x="-2804837" y="1939191"/>
                  <a:chExt cx="174746" cy="39185"/>
                </a:xfrm>
              </p:grpSpPr>
              <p:sp>
                <p:nvSpPr>
                  <p:cNvPr id="1508" name="Google Shape;1508;p58"/>
                  <p:cNvSpPr/>
                  <p:nvPr/>
                </p:nvSpPr>
                <p:spPr>
                  <a:xfrm>
                    <a:off x="-2650147" y="1945545"/>
                    <a:ext cx="20056" cy="328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" h="496" extrusionOk="0">
                        <a:moveTo>
                          <a:pt x="14" y="1"/>
                        </a:moveTo>
                        <a:lnTo>
                          <a:pt x="0" y="496"/>
                        </a:lnTo>
                        <a:lnTo>
                          <a:pt x="289" y="496"/>
                        </a:lnTo>
                        <a:lnTo>
                          <a:pt x="303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9" name="Google Shape;1509;p58"/>
                  <p:cNvSpPr/>
                  <p:nvPr/>
                </p:nvSpPr>
                <p:spPr>
                  <a:xfrm>
                    <a:off x="-2681124" y="1943758"/>
                    <a:ext cx="20122" cy="337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4" h="510" extrusionOk="0">
                        <a:moveTo>
                          <a:pt x="14" y="0"/>
                        </a:moveTo>
                        <a:lnTo>
                          <a:pt x="1" y="495"/>
                        </a:lnTo>
                        <a:lnTo>
                          <a:pt x="289" y="509"/>
                        </a:lnTo>
                        <a:lnTo>
                          <a:pt x="303" y="14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0" name="Google Shape;1510;p58"/>
                  <p:cNvSpPr/>
                  <p:nvPr/>
                </p:nvSpPr>
                <p:spPr>
                  <a:xfrm>
                    <a:off x="-2773925" y="1941044"/>
                    <a:ext cx="20056" cy="328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" h="496" extrusionOk="0">
                        <a:moveTo>
                          <a:pt x="28" y="0"/>
                        </a:moveTo>
                        <a:lnTo>
                          <a:pt x="1" y="495"/>
                        </a:lnTo>
                        <a:lnTo>
                          <a:pt x="289" y="495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1" name="Google Shape;1511;p58"/>
                  <p:cNvSpPr/>
                  <p:nvPr/>
                </p:nvSpPr>
                <p:spPr>
                  <a:xfrm>
                    <a:off x="-2804837" y="1939191"/>
                    <a:ext cx="20056" cy="337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" h="510" extrusionOk="0">
                        <a:moveTo>
                          <a:pt x="14" y="1"/>
                        </a:moveTo>
                        <a:lnTo>
                          <a:pt x="0" y="496"/>
                        </a:lnTo>
                        <a:lnTo>
                          <a:pt x="289" y="509"/>
                        </a:lnTo>
                        <a:lnTo>
                          <a:pt x="303" y="14"/>
                        </a:lnTo>
                        <a:lnTo>
                          <a:pt x="14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2" name="Google Shape;1512;p58"/>
                  <p:cNvSpPr/>
                  <p:nvPr/>
                </p:nvSpPr>
                <p:spPr>
                  <a:xfrm>
                    <a:off x="-2743014" y="1941905"/>
                    <a:ext cx="51032" cy="34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1" h="524" extrusionOk="0">
                        <a:moveTo>
                          <a:pt x="15" y="1"/>
                        </a:moveTo>
                        <a:lnTo>
                          <a:pt x="1" y="496"/>
                        </a:lnTo>
                        <a:lnTo>
                          <a:pt x="757" y="523"/>
                        </a:lnTo>
                        <a:lnTo>
                          <a:pt x="771" y="28"/>
                        </a:lnTo>
                        <a:lnTo>
                          <a:pt x="15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1513" name="Google Shape;1513;p58"/>
            <p:cNvSpPr/>
            <p:nvPr/>
          </p:nvSpPr>
          <p:spPr>
            <a:xfrm>
              <a:off x="-2842169" y="3812680"/>
              <a:ext cx="1018201" cy="215713"/>
            </a:xfrm>
            <a:custGeom>
              <a:avLst/>
              <a:gdLst/>
              <a:ahLst/>
              <a:cxnLst/>
              <a:rect l="l" t="t" r="r" b="b"/>
              <a:pathLst>
                <a:path w="15383" h="3259" extrusionOk="0">
                  <a:moveTo>
                    <a:pt x="15369" y="1"/>
                  </a:moveTo>
                  <a:cubicBezTo>
                    <a:pt x="12697" y="325"/>
                    <a:pt x="4785" y="1183"/>
                    <a:pt x="1122" y="1183"/>
                  </a:cubicBezTo>
                  <a:cubicBezTo>
                    <a:pt x="752" y="1183"/>
                    <a:pt x="425" y="1174"/>
                    <a:pt x="152" y="1155"/>
                  </a:cubicBezTo>
                  <a:cubicBezTo>
                    <a:pt x="83" y="2571"/>
                    <a:pt x="1" y="3258"/>
                    <a:pt x="1" y="3258"/>
                  </a:cubicBezTo>
                  <a:cubicBezTo>
                    <a:pt x="1" y="3258"/>
                    <a:pt x="10792" y="2681"/>
                    <a:pt x="15383" y="963"/>
                  </a:cubicBezTo>
                  <a:lnTo>
                    <a:pt x="153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4" name="Google Shape;1514;p58"/>
            <p:cNvGrpSpPr/>
            <p:nvPr/>
          </p:nvGrpSpPr>
          <p:grpSpPr>
            <a:xfrm>
              <a:off x="-3259839" y="1952098"/>
              <a:ext cx="1700687" cy="1939102"/>
              <a:chOff x="-3259839" y="1952098"/>
              <a:chExt cx="1700687" cy="1939102"/>
            </a:xfrm>
          </p:grpSpPr>
          <p:sp>
            <p:nvSpPr>
              <p:cNvPr id="1515" name="Google Shape;1515;p58"/>
              <p:cNvSpPr/>
              <p:nvPr/>
            </p:nvSpPr>
            <p:spPr>
              <a:xfrm>
                <a:off x="-3259839" y="1954680"/>
                <a:ext cx="372981" cy="865037"/>
              </a:xfrm>
              <a:custGeom>
                <a:avLst/>
                <a:gdLst/>
                <a:ahLst/>
                <a:cxnLst/>
                <a:rect l="l" t="t" r="r" b="b"/>
                <a:pathLst>
                  <a:path w="5635" h="13069" extrusionOk="0">
                    <a:moveTo>
                      <a:pt x="1939" y="0"/>
                    </a:moveTo>
                    <a:cubicBezTo>
                      <a:pt x="1059" y="578"/>
                      <a:pt x="386" y="1416"/>
                      <a:pt x="1" y="2392"/>
                    </a:cubicBezTo>
                    <a:cubicBezTo>
                      <a:pt x="1" y="2392"/>
                      <a:pt x="221" y="6736"/>
                      <a:pt x="3657" y="12152"/>
                    </a:cubicBezTo>
                    <a:cubicBezTo>
                      <a:pt x="4073" y="12807"/>
                      <a:pt x="4394" y="13068"/>
                      <a:pt x="4642" y="13068"/>
                    </a:cubicBezTo>
                    <a:cubicBezTo>
                      <a:pt x="5634" y="13068"/>
                      <a:pt x="5458" y="8881"/>
                      <a:pt x="5458" y="8881"/>
                    </a:cubicBezTo>
                    <a:lnTo>
                      <a:pt x="193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58"/>
              <p:cNvSpPr/>
              <p:nvPr/>
            </p:nvSpPr>
            <p:spPr>
              <a:xfrm>
                <a:off x="-3202517" y="1952098"/>
                <a:ext cx="1643365" cy="1939102"/>
              </a:xfrm>
              <a:custGeom>
                <a:avLst/>
                <a:gdLst/>
                <a:ahLst/>
                <a:cxnLst/>
                <a:rect l="l" t="t" r="r" b="b"/>
                <a:pathLst>
                  <a:path w="24828" h="29296" extrusionOk="0">
                    <a:moveTo>
                      <a:pt x="1544" y="0"/>
                    </a:moveTo>
                    <a:cubicBezTo>
                      <a:pt x="1369" y="0"/>
                      <a:pt x="1212" y="13"/>
                      <a:pt x="1073" y="39"/>
                    </a:cubicBezTo>
                    <a:cubicBezTo>
                      <a:pt x="1073" y="39"/>
                      <a:pt x="1" y="6115"/>
                      <a:pt x="2764" y="12026"/>
                    </a:cubicBezTo>
                    <a:cubicBezTo>
                      <a:pt x="4840" y="16466"/>
                      <a:pt x="5816" y="25085"/>
                      <a:pt x="5596" y="29264"/>
                    </a:cubicBezTo>
                    <a:cubicBezTo>
                      <a:pt x="5882" y="29285"/>
                      <a:pt x="6226" y="29295"/>
                      <a:pt x="6618" y="29295"/>
                    </a:cubicBezTo>
                    <a:cubicBezTo>
                      <a:pt x="10304" y="29295"/>
                      <a:pt x="18155" y="28433"/>
                      <a:pt x="20827" y="28110"/>
                    </a:cubicBezTo>
                    <a:cubicBezTo>
                      <a:pt x="20827" y="28110"/>
                      <a:pt x="20909" y="21662"/>
                      <a:pt x="21143" y="20549"/>
                    </a:cubicBezTo>
                    <a:cubicBezTo>
                      <a:pt x="21446" y="19009"/>
                      <a:pt x="24827" y="16947"/>
                      <a:pt x="24442" y="9799"/>
                    </a:cubicBezTo>
                    <a:cubicBezTo>
                      <a:pt x="24442" y="9799"/>
                      <a:pt x="6394" y="0"/>
                      <a:pt x="15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17" name="Google Shape;1517;p58"/>
              <p:cNvGrpSpPr/>
              <p:nvPr/>
            </p:nvGrpSpPr>
            <p:grpSpPr>
              <a:xfrm>
                <a:off x="-2476393" y="2213092"/>
                <a:ext cx="817204" cy="405887"/>
                <a:chOff x="-2476393" y="2213092"/>
                <a:chExt cx="817204" cy="405887"/>
              </a:xfrm>
            </p:grpSpPr>
            <p:sp>
              <p:nvSpPr>
                <p:cNvPr id="1518" name="Google Shape;1518;p58"/>
                <p:cNvSpPr/>
                <p:nvPr/>
              </p:nvSpPr>
              <p:spPr>
                <a:xfrm>
                  <a:off x="-1678385" y="2593363"/>
                  <a:ext cx="19195" cy="25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7" extrusionOk="0">
                      <a:moveTo>
                        <a:pt x="136" y="0"/>
                      </a:moveTo>
                      <a:cubicBezTo>
                        <a:pt x="61" y="0"/>
                        <a:pt x="0" y="90"/>
                        <a:pt x="0" y="180"/>
                      </a:cubicBezTo>
                      <a:cubicBezTo>
                        <a:pt x="0" y="290"/>
                        <a:pt x="55" y="373"/>
                        <a:pt x="138" y="386"/>
                      </a:cubicBezTo>
                      <a:cubicBezTo>
                        <a:pt x="207" y="386"/>
                        <a:pt x="275" y="304"/>
                        <a:pt x="275" y="194"/>
                      </a:cubicBezTo>
                      <a:cubicBezTo>
                        <a:pt x="289" y="84"/>
                        <a:pt x="220" y="1"/>
                        <a:pt x="152" y="1"/>
                      </a:cubicBezTo>
                      <a:cubicBezTo>
                        <a:pt x="146" y="0"/>
                        <a:pt x="141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9" name="Google Shape;1519;p58"/>
                <p:cNvSpPr/>
                <p:nvPr/>
              </p:nvSpPr>
              <p:spPr>
                <a:xfrm>
                  <a:off x="-1704795" y="2582442"/>
                  <a:ext cx="19195" cy="24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73" extrusionOk="0">
                      <a:moveTo>
                        <a:pt x="136" y="0"/>
                      </a:moveTo>
                      <a:cubicBezTo>
                        <a:pt x="63" y="0"/>
                        <a:pt x="14" y="90"/>
                        <a:pt x="1" y="180"/>
                      </a:cubicBezTo>
                      <a:cubicBezTo>
                        <a:pt x="1" y="290"/>
                        <a:pt x="70" y="373"/>
                        <a:pt x="138" y="373"/>
                      </a:cubicBezTo>
                      <a:cubicBezTo>
                        <a:pt x="221" y="373"/>
                        <a:pt x="289" y="290"/>
                        <a:pt x="289" y="194"/>
                      </a:cubicBezTo>
                      <a:cubicBezTo>
                        <a:pt x="289" y="84"/>
                        <a:pt x="234" y="1"/>
                        <a:pt x="152" y="1"/>
                      </a:cubicBezTo>
                      <a:cubicBezTo>
                        <a:pt x="147" y="1"/>
                        <a:pt x="141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0" name="Google Shape;1520;p58"/>
                <p:cNvSpPr/>
                <p:nvPr/>
              </p:nvSpPr>
              <p:spPr>
                <a:xfrm>
                  <a:off x="-1732066" y="2566092"/>
                  <a:ext cx="18268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386" extrusionOk="0">
                      <a:moveTo>
                        <a:pt x="138" y="1"/>
                      </a:moveTo>
                      <a:cubicBezTo>
                        <a:pt x="55" y="1"/>
                        <a:pt x="0" y="83"/>
                        <a:pt x="0" y="193"/>
                      </a:cubicBezTo>
                      <a:cubicBezTo>
                        <a:pt x="0" y="290"/>
                        <a:pt x="55" y="386"/>
                        <a:pt x="124" y="386"/>
                      </a:cubicBezTo>
                      <a:cubicBezTo>
                        <a:pt x="207" y="386"/>
                        <a:pt x="275" y="303"/>
                        <a:pt x="275" y="193"/>
                      </a:cubicBezTo>
                      <a:cubicBezTo>
                        <a:pt x="275" y="97"/>
                        <a:pt x="220" y="1"/>
                        <a:pt x="13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1" name="Google Shape;1521;p58"/>
                <p:cNvSpPr/>
                <p:nvPr/>
              </p:nvSpPr>
              <p:spPr>
                <a:xfrm>
                  <a:off x="-1761191" y="2551596"/>
                  <a:ext cx="19195" cy="25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5" extrusionOk="0">
                      <a:moveTo>
                        <a:pt x="152" y="0"/>
                      </a:moveTo>
                      <a:cubicBezTo>
                        <a:pt x="69" y="0"/>
                        <a:pt x="1" y="69"/>
                        <a:pt x="1" y="192"/>
                      </a:cubicBezTo>
                      <a:cubicBezTo>
                        <a:pt x="1" y="289"/>
                        <a:pt x="55" y="385"/>
                        <a:pt x="138" y="385"/>
                      </a:cubicBezTo>
                      <a:cubicBezTo>
                        <a:pt x="207" y="385"/>
                        <a:pt x="275" y="302"/>
                        <a:pt x="275" y="192"/>
                      </a:cubicBezTo>
                      <a:cubicBezTo>
                        <a:pt x="289" y="83"/>
                        <a:pt x="220" y="0"/>
                        <a:pt x="15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2" name="Google Shape;1522;p58"/>
                <p:cNvSpPr/>
                <p:nvPr/>
              </p:nvSpPr>
              <p:spPr>
                <a:xfrm>
                  <a:off x="-1792102" y="2536107"/>
                  <a:ext cx="19129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386" extrusionOk="0">
                      <a:moveTo>
                        <a:pt x="151" y="0"/>
                      </a:moveTo>
                      <a:cubicBezTo>
                        <a:pt x="69" y="0"/>
                        <a:pt x="0" y="83"/>
                        <a:pt x="0" y="193"/>
                      </a:cubicBezTo>
                      <a:cubicBezTo>
                        <a:pt x="0" y="289"/>
                        <a:pt x="55" y="385"/>
                        <a:pt x="138" y="385"/>
                      </a:cubicBezTo>
                      <a:cubicBezTo>
                        <a:pt x="220" y="385"/>
                        <a:pt x="275" y="303"/>
                        <a:pt x="289" y="193"/>
                      </a:cubicBezTo>
                      <a:cubicBezTo>
                        <a:pt x="289" y="83"/>
                        <a:pt x="220" y="0"/>
                        <a:pt x="15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3" name="Google Shape;1523;p58"/>
                <p:cNvSpPr/>
                <p:nvPr/>
              </p:nvSpPr>
              <p:spPr>
                <a:xfrm>
                  <a:off x="-1825794" y="2518831"/>
                  <a:ext cx="19195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6" extrusionOk="0">
                      <a:moveTo>
                        <a:pt x="152" y="0"/>
                      </a:moveTo>
                      <a:cubicBezTo>
                        <a:pt x="69" y="0"/>
                        <a:pt x="14" y="83"/>
                        <a:pt x="1" y="179"/>
                      </a:cubicBezTo>
                      <a:cubicBezTo>
                        <a:pt x="1" y="289"/>
                        <a:pt x="69" y="385"/>
                        <a:pt x="138" y="385"/>
                      </a:cubicBezTo>
                      <a:cubicBezTo>
                        <a:pt x="220" y="385"/>
                        <a:pt x="289" y="303"/>
                        <a:pt x="289" y="193"/>
                      </a:cubicBezTo>
                      <a:cubicBezTo>
                        <a:pt x="289" y="83"/>
                        <a:pt x="234" y="0"/>
                        <a:pt x="15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58"/>
                <p:cNvSpPr/>
                <p:nvPr/>
              </p:nvSpPr>
              <p:spPr>
                <a:xfrm>
                  <a:off x="-1857632" y="2501489"/>
                  <a:ext cx="18268" cy="25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388" extrusionOk="0">
                      <a:moveTo>
                        <a:pt x="152" y="1"/>
                      </a:moveTo>
                      <a:cubicBezTo>
                        <a:pt x="69" y="1"/>
                        <a:pt x="14" y="83"/>
                        <a:pt x="0" y="193"/>
                      </a:cubicBezTo>
                      <a:cubicBezTo>
                        <a:pt x="0" y="303"/>
                        <a:pt x="55" y="386"/>
                        <a:pt x="138" y="386"/>
                      </a:cubicBezTo>
                      <a:cubicBezTo>
                        <a:pt x="142" y="387"/>
                        <a:pt x="147" y="387"/>
                        <a:pt x="151" y="387"/>
                      </a:cubicBezTo>
                      <a:cubicBezTo>
                        <a:pt x="215" y="387"/>
                        <a:pt x="275" y="297"/>
                        <a:pt x="275" y="207"/>
                      </a:cubicBezTo>
                      <a:cubicBezTo>
                        <a:pt x="275" y="97"/>
                        <a:pt x="220" y="15"/>
                        <a:pt x="1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58"/>
                <p:cNvSpPr/>
                <p:nvPr/>
              </p:nvSpPr>
              <p:spPr>
                <a:xfrm>
                  <a:off x="-1888610" y="2486993"/>
                  <a:ext cx="18268" cy="25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385" extrusionOk="0">
                      <a:moveTo>
                        <a:pt x="138" y="0"/>
                      </a:moveTo>
                      <a:cubicBezTo>
                        <a:pt x="70" y="0"/>
                        <a:pt x="1" y="83"/>
                        <a:pt x="1" y="192"/>
                      </a:cubicBezTo>
                      <a:cubicBezTo>
                        <a:pt x="1" y="289"/>
                        <a:pt x="56" y="385"/>
                        <a:pt x="125" y="385"/>
                      </a:cubicBezTo>
                      <a:cubicBezTo>
                        <a:pt x="207" y="385"/>
                        <a:pt x="276" y="302"/>
                        <a:pt x="276" y="192"/>
                      </a:cubicBezTo>
                      <a:cubicBezTo>
                        <a:pt x="276" y="96"/>
                        <a:pt x="221" y="0"/>
                        <a:pt x="13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58"/>
                <p:cNvSpPr/>
                <p:nvPr/>
              </p:nvSpPr>
              <p:spPr>
                <a:xfrm>
                  <a:off x="-1920448" y="2471504"/>
                  <a:ext cx="19195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6" extrusionOk="0">
                      <a:moveTo>
                        <a:pt x="152" y="0"/>
                      </a:moveTo>
                      <a:cubicBezTo>
                        <a:pt x="70" y="0"/>
                        <a:pt x="1" y="83"/>
                        <a:pt x="1" y="193"/>
                      </a:cubicBezTo>
                      <a:cubicBezTo>
                        <a:pt x="1" y="303"/>
                        <a:pt x="56" y="385"/>
                        <a:pt x="138" y="385"/>
                      </a:cubicBezTo>
                      <a:cubicBezTo>
                        <a:pt x="221" y="385"/>
                        <a:pt x="276" y="303"/>
                        <a:pt x="290" y="207"/>
                      </a:cubicBezTo>
                      <a:cubicBezTo>
                        <a:pt x="290" y="97"/>
                        <a:pt x="221" y="14"/>
                        <a:pt x="15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7" name="Google Shape;1527;p58"/>
                <p:cNvSpPr/>
                <p:nvPr/>
              </p:nvSpPr>
              <p:spPr>
                <a:xfrm>
                  <a:off x="-1954073" y="2454228"/>
                  <a:ext cx="19129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386" extrusionOk="0">
                      <a:moveTo>
                        <a:pt x="151" y="0"/>
                      </a:moveTo>
                      <a:cubicBezTo>
                        <a:pt x="69" y="0"/>
                        <a:pt x="14" y="83"/>
                        <a:pt x="0" y="179"/>
                      </a:cubicBezTo>
                      <a:cubicBezTo>
                        <a:pt x="0" y="289"/>
                        <a:pt x="69" y="385"/>
                        <a:pt x="138" y="385"/>
                      </a:cubicBezTo>
                      <a:cubicBezTo>
                        <a:pt x="220" y="385"/>
                        <a:pt x="289" y="303"/>
                        <a:pt x="289" y="193"/>
                      </a:cubicBezTo>
                      <a:cubicBezTo>
                        <a:pt x="289" y="83"/>
                        <a:pt x="234" y="0"/>
                        <a:pt x="15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8" name="Google Shape;1528;p58"/>
                <p:cNvSpPr/>
                <p:nvPr/>
              </p:nvSpPr>
              <p:spPr>
                <a:xfrm>
                  <a:off x="-1985051" y="2438739"/>
                  <a:ext cx="18268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386" extrusionOk="0">
                      <a:moveTo>
                        <a:pt x="138" y="0"/>
                      </a:moveTo>
                      <a:cubicBezTo>
                        <a:pt x="70" y="0"/>
                        <a:pt x="1" y="83"/>
                        <a:pt x="1" y="193"/>
                      </a:cubicBezTo>
                      <a:cubicBezTo>
                        <a:pt x="1" y="289"/>
                        <a:pt x="56" y="385"/>
                        <a:pt x="125" y="385"/>
                      </a:cubicBezTo>
                      <a:cubicBezTo>
                        <a:pt x="207" y="385"/>
                        <a:pt x="276" y="303"/>
                        <a:pt x="276" y="193"/>
                      </a:cubicBezTo>
                      <a:cubicBezTo>
                        <a:pt x="276" y="97"/>
                        <a:pt x="221" y="0"/>
                        <a:pt x="13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9" name="Google Shape;1529;p58"/>
                <p:cNvSpPr/>
                <p:nvPr/>
              </p:nvSpPr>
              <p:spPr>
                <a:xfrm>
                  <a:off x="-2014176" y="2425104"/>
                  <a:ext cx="18268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386" extrusionOk="0">
                      <a:moveTo>
                        <a:pt x="138" y="0"/>
                      </a:moveTo>
                      <a:cubicBezTo>
                        <a:pt x="70" y="0"/>
                        <a:pt x="1" y="83"/>
                        <a:pt x="1" y="193"/>
                      </a:cubicBezTo>
                      <a:cubicBezTo>
                        <a:pt x="1" y="303"/>
                        <a:pt x="56" y="385"/>
                        <a:pt x="138" y="385"/>
                      </a:cubicBezTo>
                      <a:cubicBezTo>
                        <a:pt x="207" y="385"/>
                        <a:pt x="276" y="303"/>
                        <a:pt x="276" y="193"/>
                      </a:cubicBezTo>
                      <a:cubicBezTo>
                        <a:pt x="276" y="96"/>
                        <a:pt x="221" y="0"/>
                        <a:pt x="13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0" name="Google Shape;1530;p58"/>
                <p:cNvSpPr/>
                <p:nvPr/>
              </p:nvSpPr>
              <p:spPr>
                <a:xfrm>
                  <a:off x="-2045087" y="2409615"/>
                  <a:ext cx="19195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6" extrusionOk="0">
                      <a:moveTo>
                        <a:pt x="152" y="1"/>
                      </a:moveTo>
                      <a:cubicBezTo>
                        <a:pt x="69" y="1"/>
                        <a:pt x="1" y="83"/>
                        <a:pt x="1" y="193"/>
                      </a:cubicBezTo>
                      <a:cubicBezTo>
                        <a:pt x="1" y="303"/>
                        <a:pt x="56" y="385"/>
                        <a:pt x="138" y="385"/>
                      </a:cubicBezTo>
                      <a:cubicBezTo>
                        <a:pt x="207" y="385"/>
                        <a:pt x="276" y="303"/>
                        <a:pt x="276" y="207"/>
                      </a:cubicBezTo>
                      <a:cubicBezTo>
                        <a:pt x="289" y="97"/>
                        <a:pt x="221" y="14"/>
                        <a:pt x="1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1" name="Google Shape;1531;p58"/>
                <p:cNvSpPr/>
                <p:nvPr/>
              </p:nvSpPr>
              <p:spPr>
                <a:xfrm>
                  <a:off x="-2076925" y="2394126"/>
                  <a:ext cx="19195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6" extrusionOk="0">
                      <a:moveTo>
                        <a:pt x="152" y="1"/>
                      </a:moveTo>
                      <a:cubicBezTo>
                        <a:pt x="69" y="1"/>
                        <a:pt x="14" y="83"/>
                        <a:pt x="0" y="193"/>
                      </a:cubicBezTo>
                      <a:cubicBezTo>
                        <a:pt x="0" y="290"/>
                        <a:pt x="69" y="386"/>
                        <a:pt x="138" y="386"/>
                      </a:cubicBezTo>
                      <a:cubicBezTo>
                        <a:pt x="220" y="386"/>
                        <a:pt x="289" y="303"/>
                        <a:pt x="289" y="193"/>
                      </a:cubicBezTo>
                      <a:cubicBezTo>
                        <a:pt x="289" y="83"/>
                        <a:pt x="234" y="1"/>
                        <a:pt x="1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2" name="Google Shape;1532;p58"/>
                <p:cNvSpPr/>
                <p:nvPr/>
              </p:nvSpPr>
              <p:spPr>
                <a:xfrm>
                  <a:off x="-2109690" y="2375924"/>
                  <a:ext cx="19195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6" extrusionOk="0">
                      <a:moveTo>
                        <a:pt x="152" y="1"/>
                      </a:moveTo>
                      <a:cubicBezTo>
                        <a:pt x="69" y="1"/>
                        <a:pt x="1" y="97"/>
                        <a:pt x="1" y="193"/>
                      </a:cubicBezTo>
                      <a:cubicBezTo>
                        <a:pt x="1" y="290"/>
                        <a:pt x="56" y="386"/>
                        <a:pt x="138" y="386"/>
                      </a:cubicBezTo>
                      <a:cubicBezTo>
                        <a:pt x="221" y="386"/>
                        <a:pt x="276" y="303"/>
                        <a:pt x="289" y="193"/>
                      </a:cubicBezTo>
                      <a:cubicBezTo>
                        <a:pt x="289" y="83"/>
                        <a:pt x="221" y="1"/>
                        <a:pt x="1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3" name="Google Shape;1533;p58"/>
                <p:cNvSpPr/>
                <p:nvPr/>
              </p:nvSpPr>
              <p:spPr>
                <a:xfrm>
                  <a:off x="-2141529" y="2360501"/>
                  <a:ext cx="18268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386" extrusionOk="0">
                      <a:moveTo>
                        <a:pt x="138" y="0"/>
                      </a:moveTo>
                      <a:cubicBezTo>
                        <a:pt x="69" y="0"/>
                        <a:pt x="0" y="83"/>
                        <a:pt x="0" y="193"/>
                      </a:cubicBezTo>
                      <a:cubicBezTo>
                        <a:pt x="0" y="303"/>
                        <a:pt x="55" y="385"/>
                        <a:pt x="124" y="385"/>
                      </a:cubicBezTo>
                      <a:cubicBezTo>
                        <a:pt x="207" y="385"/>
                        <a:pt x="275" y="303"/>
                        <a:pt x="275" y="193"/>
                      </a:cubicBezTo>
                      <a:cubicBezTo>
                        <a:pt x="275" y="97"/>
                        <a:pt x="220" y="0"/>
                        <a:pt x="13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4" name="Google Shape;1534;p58"/>
                <p:cNvSpPr/>
                <p:nvPr/>
              </p:nvSpPr>
              <p:spPr>
                <a:xfrm>
                  <a:off x="-2175220" y="2345012"/>
                  <a:ext cx="19195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6" extrusionOk="0">
                      <a:moveTo>
                        <a:pt x="152" y="1"/>
                      </a:moveTo>
                      <a:cubicBezTo>
                        <a:pt x="70" y="1"/>
                        <a:pt x="15" y="83"/>
                        <a:pt x="1" y="193"/>
                      </a:cubicBezTo>
                      <a:cubicBezTo>
                        <a:pt x="1" y="289"/>
                        <a:pt x="70" y="385"/>
                        <a:pt x="138" y="385"/>
                      </a:cubicBezTo>
                      <a:cubicBezTo>
                        <a:pt x="221" y="385"/>
                        <a:pt x="290" y="303"/>
                        <a:pt x="290" y="193"/>
                      </a:cubicBezTo>
                      <a:cubicBezTo>
                        <a:pt x="290" y="83"/>
                        <a:pt x="235" y="1"/>
                        <a:pt x="1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5" name="Google Shape;1535;p58"/>
                <p:cNvSpPr/>
                <p:nvPr/>
              </p:nvSpPr>
              <p:spPr>
                <a:xfrm>
                  <a:off x="-2207985" y="2330450"/>
                  <a:ext cx="19195" cy="24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74" extrusionOk="0">
                      <a:moveTo>
                        <a:pt x="152" y="1"/>
                      </a:moveTo>
                      <a:cubicBezTo>
                        <a:pt x="70" y="1"/>
                        <a:pt x="15" y="83"/>
                        <a:pt x="1" y="179"/>
                      </a:cubicBezTo>
                      <a:cubicBezTo>
                        <a:pt x="1" y="289"/>
                        <a:pt x="70" y="372"/>
                        <a:pt x="138" y="372"/>
                      </a:cubicBezTo>
                      <a:cubicBezTo>
                        <a:pt x="144" y="373"/>
                        <a:pt x="150" y="373"/>
                        <a:pt x="156" y="373"/>
                      </a:cubicBezTo>
                      <a:cubicBezTo>
                        <a:pt x="229" y="373"/>
                        <a:pt x="277" y="295"/>
                        <a:pt x="290" y="193"/>
                      </a:cubicBezTo>
                      <a:cubicBezTo>
                        <a:pt x="290" y="83"/>
                        <a:pt x="235" y="1"/>
                        <a:pt x="1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6" name="Google Shape;1536;p58"/>
                <p:cNvSpPr/>
                <p:nvPr/>
              </p:nvSpPr>
              <p:spPr>
                <a:xfrm>
                  <a:off x="-2241611" y="2314961"/>
                  <a:ext cx="19129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386" extrusionOk="0">
                      <a:moveTo>
                        <a:pt x="152" y="1"/>
                      </a:moveTo>
                      <a:cubicBezTo>
                        <a:pt x="69" y="1"/>
                        <a:pt x="0" y="83"/>
                        <a:pt x="0" y="193"/>
                      </a:cubicBezTo>
                      <a:cubicBezTo>
                        <a:pt x="0" y="303"/>
                        <a:pt x="55" y="386"/>
                        <a:pt x="138" y="386"/>
                      </a:cubicBezTo>
                      <a:cubicBezTo>
                        <a:pt x="220" y="386"/>
                        <a:pt x="275" y="303"/>
                        <a:pt x="275" y="193"/>
                      </a:cubicBezTo>
                      <a:cubicBezTo>
                        <a:pt x="289" y="97"/>
                        <a:pt x="220" y="1"/>
                        <a:pt x="1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7" name="Google Shape;1537;p58"/>
                <p:cNvSpPr/>
                <p:nvPr/>
              </p:nvSpPr>
              <p:spPr>
                <a:xfrm>
                  <a:off x="-2273449" y="2300465"/>
                  <a:ext cx="19129" cy="25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385" extrusionOk="0">
                      <a:moveTo>
                        <a:pt x="151" y="0"/>
                      </a:moveTo>
                      <a:cubicBezTo>
                        <a:pt x="69" y="0"/>
                        <a:pt x="14" y="82"/>
                        <a:pt x="0" y="179"/>
                      </a:cubicBezTo>
                      <a:cubicBezTo>
                        <a:pt x="0" y="289"/>
                        <a:pt x="69" y="385"/>
                        <a:pt x="138" y="385"/>
                      </a:cubicBezTo>
                      <a:cubicBezTo>
                        <a:pt x="220" y="385"/>
                        <a:pt x="289" y="302"/>
                        <a:pt x="289" y="192"/>
                      </a:cubicBezTo>
                      <a:cubicBezTo>
                        <a:pt x="289" y="82"/>
                        <a:pt x="234" y="0"/>
                        <a:pt x="15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8" name="Google Shape;1538;p58"/>
                <p:cNvSpPr/>
                <p:nvPr/>
              </p:nvSpPr>
              <p:spPr>
                <a:xfrm>
                  <a:off x="-2306214" y="2286763"/>
                  <a:ext cx="18268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386" extrusionOk="0">
                      <a:moveTo>
                        <a:pt x="138" y="1"/>
                      </a:moveTo>
                      <a:cubicBezTo>
                        <a:pt x="69" y="1"/>
                        <a:pt x="0" y="83"/>
                        <a:pt x="0" y="180"/>
                      </a:cubicBezTo>
                      <a:cubicBezTo>
                        <a:pt x="0" y="289"/>
                        <a:pt x="55" y="386"/>
                        <a:pt x="138" y="386"/>
                      </a:cubicBezTo>
                      <a:cubicBezTo>
                        <a:pt x="207" y="386"/>
                        <a:pt x="275" y="303"/>
                        <a:pt x="275" y="193"/>
                      </a:cubicBezTo>
                      <a:cubicBezTo>
                        <a:pt x="275" y="83"/>
                        <a:pt x="220" y="1"/>
                        <a:pt x="13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9" name="Google Shape;1539;p58"/>
                <p:cNvSpPr/>
                <p:nvPr/>
              </p:nvSpPr>
              <p:spPr>
                <a:xfrm>
                  <a:off x="-2340832" y="2271341"/>
                  <a:ext cx="19195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6" extrusionOk="0">
                      <a:moveTo>
                        <a:pt x="152" y="0"/>
                      </a:moveTo>
                      <a:cubicBezTo>
                        <a:pt x="70" y="0"/>
                        <a:pt x="15" y="83"/>
                        <a:pt x="1" y="179"/>
                      </a:cubicBezTo>
                      <a:cubicBezTo>
                        <a:pt x="1" y="289"/>
                        <a:pt x="56" y="371"/>
                        <a:pt x="138" y="385"/>
                      </a:cubicBezTo>
                      <a:cubicBezTo>
                        <a:pt x="221" y="385"/>
                        <a:pt x="276" y="303"/>
                        <a:pt x="290" y="193"/>
                      </a:cubicBezTo>
                      <a:cubicBezTo>
                        <a:pt x="290" y="83"/>
                        <a:pt x="221" y="0"/>
                        <a:pt x="15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58"/>
                <p:cNvSpPr/>
                <p:nvPr/>
              </p:nvSpPr>
              <p:spPr>
                <a:xfrm>
                  <a:off x="-2373531" y="2256646"/>
                  <a:ext cx="18202" cy="24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" h="375" extrusionOk="0">
                      <a:moveTo>
                        <a:pt x="124" y="1"/>
                      </a:moveTo>
                      <a:cubicBezTo>
                        <a:pt x="60" y="1"/>
                        <a:pt x="0" y="91"/>
                        <a:pt x="0" y="181"/>
                      </a:cubicBezTo>
                      <a:cubicBezTo>
                        <a:pt x="0" y="291"/>
                        <a:pt x="55" y="373"/>
                        <a:pt x="138" y="373"/>
                      </a:cubicBezTo>
                      <a:cubicBezTo>
                        <a:pt x="143" y="374"/>
                        <a:pt x="148" y="375"/>
                        <a:pt x="153" y="375"/>
                      </a:cubicBezTo>
                      <a:cubicBezTo>
                        <a:pt x="216" y="375"/>
                        <a:pt x="275" y="297"/>
                        <a:pt x="275" y="195"/>
                      </a:cubicBezTo>
                      <a:cubicBezTo>
                        <a:pt x="275" y="85"/>
                        <a:pt x="220" y="2"/>
                        <a:pt x="138" y="2"/>
                      </a:cubicBezTo>
                      <a:cubicBezTo>
                        <a:pt x="133" y="1"/>
                        <a:pt x="129" y="1"/>
                        <a:pt x="12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58"/>
                <p:cNvSpPr/>
                <p:nvPr/>
              </p:nvSpPr>
              <p:spPr>
                <a:xfrm>
                  <a:off x="-2407223" y="2243077"/>
                  <a:ext cx="19195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6" extrusionOk="0">
                      <a:moveTo>
                        <a:pt x="152" y="1"/>
                      </a:moveTo>
                      <a:cubicBezTo>
                        <a:pt x="69" y="1"/>
                        <a:pt x="14" y="83"/>
                        <a:pt x="0" y="180"/>
                      </a:cubicBezTo>
                      <a:cubicBezTo>
                        <a:pt x="0" y="290"/>
                        <a:pt x="69" y="372"/>
                        <a:pt x="138" y="386"/>
                      </a:cubicBezTo>
                      <a:cubicBezTo>
                        <a:pt x="220" y="386"/>
                        <a:pt x="289" y="303"/>
                        <a:pt x="289" y="193"/>
                      </a:cubicBezTo>
                      <a:cubicBezTo>
                        <a:pt x="289" y="83"/>
                        <a:pt x="234" y="1"/>
                        <a:pt x="1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58"/>
                <p:cNvSpPr/>
                <p:nvPr/>
              </p:nvSpPr>
              <p:spPr>
                <a:xfrm>
                  <a:off x="-2441775" y="2227654"/>
                  <a:ext cx="19129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386" extrusionOk="0">
                      <a:moveTo>
                        <a:pt x="151" y="0"/>
                      </a:moveTo>
                      <a:cubicBezTo>
                        <a:pt x="69" y="0"/>
                        <a:pt x="14" y="97"/>
                        <a:pt x="0" y="193"/>
                      </a:cubicBezTo>
                      <a:cubicBezTo>
                        <a:pt x="0" y="303"/>
                        <a:pt x="69" y="385"/>
                        <a:pt x="138" y="385"/>
                      </a:cubicBezTo>
                      <a:cubicBezTo>
                        <a:pt x="220" y="385"/>
                        <a:pt x="289" y="303"/>
                        <a:pt x="289" y="206"/>
                      </a:cubicBezTo>
                      <a:cubicBezTo>
                        <a:pt x="289" y="97"/>
                        <a:pt x="234" y="0"/>
                        <a:pt x="15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58"/>
                <p:cNvSpPr/>
                <p:nvPr/>
              </p:nvSpPr>
              <p:spPr>
                <a:xfrm>
                  <a:off x="-2476393" y="2213092"/>
                  <a:ext cx="18268" cy="24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374" extrusionOk="0">
                      <a:moveTo>
                        <a:pt x="138" y="0"/>
                      </a:moveTo>
                      <a:cubicBezTo>
                        <a:pt x="56" y="0"/>
                        <a:pt x="1" y="83"/>
                        <a:pt x="1" y="179"/>
                      </a:cubicBezTo>
                      <a:cubicBezTo>
                        <a:pt x="1" y="289"/>
                        <a:pt x="56" y="372"/>
                        <a:pt x="124" y="372"/>
                      </a:cubicBezTo>
                      <a:cubicBezTo>
                        <a:pt x="130" y="373"/>
                        <a:pt x="136" y="373"/>
                        <a:pt x="142" y="373"/>
                      </a:cubicBezTo>
                      <a:cubicBezTo>
                        <a:pt x="217" y="373"/>
                        <a:pt x="276" y="295"/>
                        <a:pt x="276" y="193"/>
                      </a:cubicBezTo>
                      <a:cubicBezTo>
                        <a:pt x="276" y="83"/>
                        <a:pt x="221" y="0"/>
                        <a:pt x="13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44" name="Google Shape;1544;p58"/>
              <p:cNvGrpSpPr/>
              <p:nvPr/>
            </p:nvGrpSpPr>
            <p:grpSpPr>
              <a:xfrm>
                <a:off x="-3044187" y="2049334"/>
                <a:ext cx="73713" cy="161176"/>
                <a:chOff x="-3044187" y="2049334"/>
                <a:chExt cx="73713" cy="161176"/>
              </a:xfrm>
            </p:grpSpPr>
            <p:sp>
              <p:nvSpPr>
                <p:cNvPr id="1545" name="Google Shape;1545;p58"/>
                <p:cNvSpPr/>
                <p:nvPr/>
              </p:nvSpPr>
              <p:spPr>
                <a:xfrm>
                  <a:off x="-3044187" y="2049334"/>
                  <a:ext cx="71949" cy="94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430" extrusionOk="0">
                      <a:moveTo>
                        <a:pt x="1" y="0"/>
                      </a:moveTo>
                      <a:lnTo>
                        <a:pt x="56" y="1182"/>
                      </a:lnTo>
                      <a:lnTo>
                        <a:pt x="1087" y="1430"/>
                      </a:lnTo>
                      <a:lnTo>
                        <a:pt x="1087" y="35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6" name="Google Shape;1546;p58"/>
                <p:cNvSpPr/>
                <p:nvPr/>
              </p:nvSpPr>
              <p:spPr>
                <a:xfrm>
                  <a:off x="-3031501" y="2073358"/>
                  <a:ext cx="61027" cy="53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" h="803" extrusionOk="0">
                      <a:moveTo>
                        <a:pt x="395" y="1"/>
                      </a:moveTo>
                      <a:cubicBezTo>
                        <a:pt x="191" y="1"/>
                        <a:pt x="0" y="161"/>
                        <a:pt x="0" y="404"/>
                      </a:cubicBezTo>
                      <a:cubicBezTo>
                        <a:pt x="0" y="624"/>
                        <a:pt x="165" y="803"/>
                        <a:pt x="385" y="803"/>
                      </a:cubicBezTo>
                      <a:cubicBezTo>
                        <a:pt x="743" y="803"/>
                        <a:pt x="921" y="377"/>
                        <a:pt x="674" y="115"/>
                      </a:cubicBezTo>
                      <a:cubicBezTo>
                        <a:pt x="590" y="36"/>
                        <a:pt x="491" y="1"/>
                        <a:pt x="39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547" name="Google Shape;1547;p58"/>
                <p:cNvGrpSpPr/>
                <p:nvPr/>
              </p:nvGrpSpPr>
              <p:grpSpPr>
                <a:xfrm>
                  <a:off x="-3037766" y="2120291"/>
                  <a:ext cx="61029" cy="90219"/>
                  <a:chOff x="-3037766" y="2120291"/>
                  <a:chExt cx="61029" cy="90219"/>
                </a:xfrm>
              </p:grpSpPr>
              <p:sp>
                <p:nvSpPr>
                  <p:cNvPr id="1548" name="Google Shape;1548;p58"/>
                  <p:cNvSpPr/>
                  <p:nvPr/>
                </p:nvSpPr>
                <p:spPr>
                  <a:xfrm>
                    <a:off x="-3006854" y="2193036"/>
                    <a:ext cx="29190" cy="174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1" h="264" extrusionOk="0">
                        <a:moveTo>
                          <a:pt x="358" y="1"/>
                        </a:moveTo>
                        <a:cubicBezTo>
                          <a:pt x="358" y="1"/>
                          <a:pt x="298" y="169"/>
                          <a:pt x="55" y="169"/>
                        </a:cubicBezTo>
                        <a:cubicBezTo>
                          <a:pt x="38" y="169"/>
                          <a:pt x="20" y="168"/>
                          <a:pt x="0" y="166"/>
                        </a:cubicBezTo>
                        <a:lnTo>
                          <a:pt x="0" y="262"/>
                        </a:lnTo>
                        <a:lnTo>
                          <a:pt x="55" y="262"/>
                        </a:lnTo>
                        <a:cubicBezTo>
                          <a:pt x="67" y="263"/>
                          <a:pt x="79" y="264"/>
                          <a:pt x="91" y="264"/>
                        </a:cubicBezTo>
                        <a:cubicBezTo>
                          <a:pt x="244" y="264"/>
                          <a:pt x="389" y="182"/>
                          <a:pt x="440" y="28"/>
                        </a:cubicBezTo>
                        <a:lnTo>
                          <a:pt x="358" y="1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9" name="Google Shape;1549;p58"/>
                  <p:cNvSpPr/>
                  <p:nvPr/>
                </p:nvSpPr>
                <p:spPr>
                  <a:xfrm>
                    <a:off x="-3035052" y="2193963"/>
                    <a:ext cx="29190" cy="165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1" h="250" extrusionOk="0">
                        <a:moveTo>
                          <a:pt x="83" y="1"/>
                        </a:moveTo>
                        <a:lnTo>
                          <a:pt x="0" y="14"/>
                        </a:lnTo>
                        <a:cubicBezTo>
                          <a:pt x="52" y="156"/>
                          <a:pt x="188" y="249"/>
                          <a:pt x="340" y="249"/>
                        </a:cubicBezTo>
                        <a:cubicBezTo>
                          <a:pt x="351" y="249"/>
                          <a:pt x="361" y="249"/>
                          <a:pt x="371" y="248"/>
                        </a:cubicBezTo>
                        <a:lnTo>
                          <a:pt x="440" y="248"/>
                        </a:lnTo>
                        <a:lnTo>
                          <a:pt x="440" y="152"/>
                        </a:lnTo>
                        <a:cubicBezTo>
                          <a:pt x="419" y="154"/>
                          <a:pt x="398" y="155"/>
                          <a:pt x="379" y="155"/>
                        </a:cubicBezTo>
                        <a:cubicBezTo>
                          <a:pt x="132" y="155"/>
                          <a:pt x="96" y="1"/>
                          <a:pt x="83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0" name="Google Shape;1550;p58"/>
                  <p:cNvSpPr/>
                  <p:nvPr/>
                </p:nvSpPr>
                <p:spPr>
                  <a:xfrm>
                    <a:off x="-3025057" y="2156697"/>
                    <a:ext cx="37397" cy="54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5" h="83" extrusionOk="0">
                        <a:moveTo>
                          <a:pt x="1" y="0"/>
                        </a:moveTo>
                        <a:lnTo>
                          <a:pt x="1" y="83"/>
                        </a:lnTo>
                        <a:lnTo>
                          <a:pt x="564" y="83"/>
                        </a:lnTo>
                        <a:lnTo>
                          <a:pt x="564" y="0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1" name="Google Shape;1551;p58"/>
                  <p:cNvSpPr/>
                  <p:nvPr/>
                </p:nvSpPr>
                <p:spPr>
                  <a:xfrm>
                    <a:off x="-3009568" y="2146636"/>
                    <a:ext cx="5494" cy="61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936" extrusionOk="0">
                        <a:moveTo>
                          <a:pt x="0" y="1"/>
                        </a:moveTo>
                        <a:lnTo>
                          <a:pt x="0" y="936"/>
                        </a:lnTo>
                        <a:lnTo>
                          <a:pt x="83" y="936"/>
                        </a:lnTo>
                        <a:lnTo>
                          <a:pt x="83" y="1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2" name="Google Shape;1552;p58"/>
                  <p:cNvSpPr/>
                  <p:nvPr/>
                </p:nvSpPr>
                <p:spPr>
                  <a:xfrm>
                    <a:off x="-3037766" y="2188204"/>
                    <a:ext cx="13701" cy="80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" h="121" extrusionOk="0">
                        <a:moveTo>
                          <a:pt x="90" y="0"/>
                        </a:moveTo>
                        <a:cubicBezTo>
                          <a:pt x="83" y="0"/>
                          <a:pt x="76" y="2"/>
                          <a:pt x="69" y="5"/>
                        </a:cubicBezTo>
                        <a:cubicBezTo>
                          <a:pt x="0" y="19"/>
                          <a:pt x="28" y="101"/>
                          <a:pt x="28" y="101"/>
                        </a:cubicBezTo>
                        <a:cubicBezTo>
                          <a:pt x="55" y="101"/>
                          <a:pt x="83" y="115"/>
                          <a:pt x="110" y="115"/>
                        </a:cubicBezTo>
                        <a:cubicBezTo>
                          <a:pt x="120" y="119"/>
                          <a:pt x="131" y="120"/>
                          <a:pt x="141" y="120"/>
                        </a:cubicBezTo>
                        <a:cubicBezTo>
                          <a:pt x="170" y="120"/>
                          <a:pt x="196" y="105"/>
                          <a:pt x="206" y="74"/>
                        </a:cubicBezTo>
                        <a:cubicBezTo>
                          <a:pt x="206" y="74"/>
                          <a:pt x="143" y="0"/>
                          <a:pt x="9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3" name="Google Shape;1553;p58"/>
                  <p:cNvSpPr/>
                  <p:nvPr/>
                </p:nvSpPr>
                <p:spPr>
                  <a:xfrm>
                    <a:off x="-2989578" y="2188204"/>
                    <a:ext cx="12841" cy="80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" h="121" extrusionOk="0">
                        <a:moveTo>
                          <a:pt x="116" y="0"/>
                        </a:moveTo>
                        <a:cubicBezTo>
                          <a:pt x="64" y="0"/>
                          <a:pt x="1" y="74"/>
                          <a:pt x="1" y="74"/>
                        </a:cubicBezTo>
                        <a:cubicBezTo>
                          <a:pt x="11" y="105"/>
                          <a:pt x="37" y="120"/>
                          <a:pt x="66" y="120"/>
                        </a:cubicBezTo>
                        <a:cubicBezTo>
                          <a:pt x="76" y="120"/>
                          <a:pt x="87" y="119"/>
                          <a:pt x="97" y="115"/>
                        </a:cubicBezTo>
                        <a:cubicBezTo>
                          <a:pt x="124" y="115"/>
                          <a:pt x="152" y="101"/>
                          <a:pt x="179" y="101"/>
                        </a:cubicBezTo>
                        <a:cubicBezTo>
                          <a:pt x="179" y="101"/>
                          <a:pt x="193" y="19"/>
                          <a:pt x="138" y="5"/>
                        </a:cubicBezTo>
                        <a:cubicBezTo>
                          <a:pt x="131" y="2"/>
                          <a:pt x="124" y="0"/>
                          <a:pt x="11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4" name="Google Shape;1554;p58"/>
                  <p:cNvSpPr/>
                  <p:nvPr/>
                </p:nvSpPr>
                <p:spPr>
                  <a:xfrm>
                    <a:off x="-2992292" y="2154777"/>
                    <a:ext cx="8936" cy="84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" h="127" extrusionOk="0">
                        <a:moveTo>
                          <a:pt x="78" y="1"/>
                        </a:moveTo>
                        <a:cubicBezTo>
                          <a:pt x="75" y="1"/>
                          <a:pt x="72" y="1"/>
                          <a:pt x="69" y="2"/>
                        </a:cubicBezTo>
                        <a:cubicBezTo>
                          <a:pt x="28" y="2"/>
                          <a:pt x="0" y="29"/>
                          <a:pt x="0" y="70"/>
                        </a:cubicBezTo>
                        <a:cubicBezTo>
                          <a:pt x="0" y="98"/>
                          <a:pt x="28" y="125"/>
                          <a:pt x="69" y="125"/>
                        </a:cubicBezTo>
                        <a:cubicBezTo>
                          <a:pt x="72" y="126"/>
                          <a:pt x="75" y="126"/>
                          <a:pt x="78" y="126"/>
                        </a:cubicBezTo>
                        <a:cubicBezTo>
                          <a:pt x="135" y="126"/>
                          <a:pt x="135" y="1"/>
                          <a:pt x="78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5" name="Google Shape;1555;p58"/>
                  <p:cNvSpPr/>
                  <p:nvPr/>
                </p:nvSpPr>
                <p:spPr>
                  <a:xfrm>
                    <a:off x="-3028698" y="2154843"/>
                    <a:ext cx="8274" cy="8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8" extrusionOk="0">
                        <a:moveTo>
                          <a:pt x="56" y="1"/>
                        </a:moveTo>
                        <a:cubicBezTo>
                          <a:pt x="28" y="1"/>
                          <a:pt x="1" y="28"/>
                          <a:pt x="1" y="69"/>
                        </a:cubicBezTo>
                        <a:cubicBezTo>
                          <a:pt x="1" y="103"/>
                          <a:pt x="19" y="128"/>
                          <a:pt x="41" y="128"/>
                        </a:cubicBezTo>
                        <a:cubicBezTo>
                          <a:pt x="46" y="128"/>
                          <a:pt x="51" y="127"/>
                          <a:pt x="56" y="124"/>
                        </a:cubicBezTo>
                        <a:cubicBezTo>
                          <a:pt x="124" y="124"/>
                          <a:pt x="124" y="14"/>
                          <a:pt x="56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6" name="Google Shape;1556;p58"/>
                  <p:cNvSpPr/>
                  <p:nvPr/>
                </p:nvSpPr>
                <p:spPr>
                  <a:xfrm>
                    <a:off x="-3012348" y="2140215"/>
                    <a:ext cx="12576" cy="119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" h="181" extrusionOk="0">
                        <a:moveTo>
                          <a:pt x="94" y="1"/>
                        </a:moveTo>
                        <a:cubicBezTo>
                          <a:pt x="90" y="1"/>
                          <a:pt x="87" y="1"/>
                          <a:pt x="83" y="2"/>
                        </a:cubicBezTo>
                        <a:cubicBezTo>
                          <a:pt x="42" y="2"/>
                          <a:pt x="1" y="43"/>
                          <a:pt x="1" y="84"/>
                        </a:cubicBezTo>
                        <a:cubicBezTo>
                          <a:pt x="1" y="139"/>
                          <a:pt x="42" y="180"/>
                          <a:pt x="83" y="180"/>
                        </a:cubicBezTo>
                        <a:cubicBezTo>
                          <a:pt x="87" y="181"/>
                          <a:pt x="90" y="181"/>
                          <a:pt x="94" y="181"/>
                        </a:cubicBezTo>
                        <a:cubicBezTo>
                          <a:pt x="190" y="181"/>
                          <a:pt x="190" y="1"/>
                          <a:pt x="94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7" name="Google Shape;1557;p58"/>
                  <p:cNvSpPr/>
                  <p:nvPr/>
                </p:nvSpPr>
                <p:spPr>
                  <a:xfrm>
                    <a:off x="-3009568" y="2120291"/>
                    <a:ext cx="10061" cy="255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" h="386" extrusionOk="0">
                        <a:moveTo>
                          <a:pt x="0" y="0"/>
                        </a:moveTo>
                        <a:lnTo>
                          <a:pt x="0" y="96"/>
                        </a:lnTo>
                        <a:cubicBezTo>
                          <a:pt x="14" y="96"/>
                          <a:pt x="14" y="96"/>
                          <a:pt x="28" y="110"/>
                        </a:cubicBezTo>
                        <a:cubicBezTo>
                          <a:pt x="41" y="193"/>
                          <a:pt x="28" y="275"/>
                          <a:pt x="0" y="358"/>
                        </a:cubicBezTo>
                        <a:lnTo>
                          <a:pt x="69" y="385"/>
                        </a:lnTo>
                        <a:cubicBezTo>
                          <a:pt x="83" y="358"/>
                          <a:pt x="151" y="165"/>
                          <a:pt x="83" y="55"/>
                        </a:cubicBezTo>
                        <a:cubicBezTo>
                          <a:pt x="69" y="28"/>
                          <a:pt x="41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1558" name="Google Shape;1558;p58"/>
            <p:cNvSpPr/>
            <p:nvPr/>
          </p:nvSpPr>
          <p:spPr>
            <a:xfrm>
              <a:off x="-2904058" y="3862721"/>
              <a:ext cx="504169" cy="210881"/>
            </a:xfrm>
            <a:custGeom>
              <a:avLst/>
              <a:gdLst/>
              <a:ahLst/>
              <a:cxnLst/>
              <a:rect l="l" t="t" r="r" b="b"/>
              <a:pathLst>
                <a:path w="7617" h="3186" extrusionOk="0">
                  <a:moveTo>
                    <a:pt x="2014" y="1"/>
                  </a:moveTo>
                  <a:cubicBezTo>
                    <a:pt x="1476" y="1"/>
                    <a:pt x="1087" y="399"/>
                    <a:pt x="1087" y="399"/>
                  </a:cubicBezTo>
                  <a:cubicBezTo>
                    <a:pt x="1087" y="399"/>
                    <a:pt x="1" y="1939"/>
                    <a:pt x="936" y="2502"/>
                  </a:cubicBezTo>
                  <a:cubicBezTo>
                    <a:pt x="1784" y="3004"/>
                    <a:pt x="2669" y="3186"/>
                    <a:pt x="3508" y="3186"/>
                  </a:cubicBezTo>
                  <a:cubicBezTo>
                    <a:pt x="5727" y="3186"/>
                    <a:pt x="7616" y="1911"/>
                    <a:pt x="7616" y="1911"/>
                  </a:cubicBezTo>
                  <a:cubicBezTo>
                    <a:pt x="7568" y="1433"/>
                    <a:pt x="6243" y="1364"/>
                    <a:pt x="5480" y="1364"/>
                  </a:cubicBezTo>
                  <a:cubicBezTo>
                    <a:pt x="5168" y="1364"/>
                    <a:pt x="4950" y="1375"/>
                    <a:pt x="4950" y="1375"/>
                  </a:cubicBezTo>
                  <a:cubicBezTo>
                    <a:pt x="4732" y="842"/>
                    <a:pt x="4341" y="703"/>
                    <a:pt x="3993" y="703"/>
                  </a:cubicBezTo>
                  <a:cubicBezTo>
                    <a:pt x="3614" y="703"/>
                    <a:pt x="3286" y="867"/>
                    <a:pt x="3286" y="867"/>
                  </a:cubicBezTo>
                  <a:cubicBezTo>
                    <a:pt x="2844" y="197"/>
                    <a:pt x="2392" y="1"/>
                    <a:pt x="20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5" name="Google Shape;1345;p58"/>
          <p:cNvSpPr txBox="1">
            <a:spLocks noGrp="1"/>
          </p:cNvSpPr>
          <p:nvPr>
            <p:ph type="title" idx="4294967295"/>
          </p:nvPr>
        </p:nvSpPr>
        <p:spPr>
          <a:xfrm>
            <a:off x="722244" y="730955"/>
            <a:ext cx="4930391" cy="225780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b="1" dirty="0" smtClean="0">
                <a:solidFill>
                  <a:srgbClr val="354A50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CTRL SEA</a:t>
            </a:r>
            <a:br>
              <a:rPr lang="en" sz="8000" b="1" dirty="0" smtClean="0">
                <a:solidFill>
                  <a:srgbClr val="354A50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" sz="8000" b="1" dirty="0" smtClean="0">
                <a:solidFill>
                  <a:srgbClr val="354A50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CTRL VISION</a:t>
            </a:r>
            <a:endParaRPr sz="8000" b="1" dirty="0">
              <a:solidFill>
                <a:srgbClr val="354A50"/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Google Shape;575;p40"/>
          <p:cNvGrpSpPr/>
          <p:nvPr/>
        </p:nvGrpSpPr>
        <p:grpSpPr>
          <a:xfrm>
            <a:off x="5069451" y="962594"/>
            <a:ext cx="8149760" cy="6883683"/>
            <a:chOff x="2701133" y="829600"/>
            <a:chExt cx="3921548" cy="3484351"/>
          </a:xfrm>
        </p:grpSpPr>
        <p:sp>
          <p:nvSpPr>
            <p:cNvPr id="576" name="Google Shape;576;p40"/>
            <p:cNvSpPr/>
            <p:nvPr/>
          </p:nvSpPr>
          <p:spPr>
            <a:xfrm>
              <a:off x="3772318" y="1182419"/>
              <a:ext cx="67899" cy="1399447"/>
            </a:xfrm>
            <a:custGeom>
              <a:avLst/>
              <a:gdLst/>
              <a:ahLst/>
              <a:cxnLst/>
              <a:rect l="l" t="t" r="r" b="b"/>
              <a:pathLst>
                <a:path w="2220" h="45756" extrusionOk="0">
                  <a:moveTo>
                    <a:pt x="2220" y="1"/>
                  </a:moveTo>
                  <a:lnTo>
                    <a:pt x="0" y="45756"/>
                  </a:lnTo>
                  <a:lnTo>
                    <a:pt x="2098" y="44878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0"/>
            <p:cNvSpPr/>
            <p:nvPr/>
          </p:nvSpPr>
          <p:spPr>
            <a:xfrm>
              <a:off x="3123349" y="1997731"/>
              <a:ext cx="560990" cy="490859"/>
            </a:xfrm>
            <a:custGeom>
              <a:avLst/>
              <a:gdLst/>
              <a:ahLst/>
              <a:cxnLst/>
              <a:rect l="l" t="t" r="r" b="b"/>
              <a:pathLst>
                <a:path w="18342" h="16049" extrusionOk="0">
                  <a:moveTo>
                    <a:pt x="1293" y="1"/>
                  </a:moveTo>
                  <a:lnTo>
                    <a:pt x="2220" y="12732"/>
                  </a:lnTo>
                  <a:lnTo>
                    <a:pt x="18341" y="16049"/>
                  </a:lnTo>
                  <a:lnTo>
                    <a:pt x="0" y="1404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0"/>
            <p:cNvSpPr/>
            <p:nvPr/>
          </p:nvSpPr>
          <p:spPr>
            <a:xfrm>
              <a:off x="3162864" y="1997731"/>
              <a:ext cx="521474" cy="490859"/>
            </a:xfrm>
            <a:custGeom>
              <a:avLst/>
              <a:gdLst/>
              <a:ahLst/>
              <a:cxnLst/>
              <a:rect l="l" t="t" r="r" b="b"/>
              <a:pathLst>
                <a:path w="17050" h="16049" extrusionOk="0">
                  <a:moveTo>
                    <a:pt x="1" y="1"/>
                  </a:moveTo>
                  <a:lnTo>
                    <a:pt x="928" y="12732"/>
                  </a:lnTo>
                  <a:lnTo>
                    <a:pt x="17049" y="16049"/>
                  </a:lnTo>
                  <a:lnTo>
                    <a:pt x="1391" y="1224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9" name="Google Shape;579;p40"/>
            <p:cNvGrpSpPr/>
            <p:nvPr/>
          </p:nvGrpSpPr>
          <p:grpSpPr>
            <a:xfrm>
              <a:off x="2983120" y="829600"/>
              <a:ext cx="3307549" cy="1747018"/>
              <a:chOff x="2983120" y="829600"/>
              <a:chExt cx="3307549" cy="1747018"/>
            </a:xfrm>
          </p:grpSpPr>
          <p:sp>
            <p:nvSpPr>
              <p:cNvPr id="580" name="Google Shape;580;p40"/>
              <p:cNvSpPr/>
              <p:nvPr/>
            </p:nvSpPr>
            <p:spPr>
              <a:xfrm>
                <a:off x="2983854" y="829600"/>
                <a:ext cx="3306116" cy="1647859"/>
              </a:xfrm>
              <a:custGeom>
                <a:avLst/>
                <a:gdLst/>
                <a:ahLst/>
                <a:cxnLst/>
                <a:rect l="l" t="t" r="r" b="b"/>
                <a:pathLst>
                  <a:path w="108096" h="53878" extrusionOk="0">
                    <a:moveTo>
                      <a:pt x="101267" y="53877"/>
                    </a:moveTo>
                    <a:lnTo>
                      <a:pt x="108096" y="38780"/>
                    </a:lnTo>
                    <a:lnTo>
                      <a:pt x="106949" y="28073"/>
                    </a:lnTo>
                    <a:lnTo>
                      <a:pt x="101779" y="24366"/>
                    </a:lnTo>
                    <a:lnTo>
                      <a:pt x="95486" y="27707"/>
                    </a:lnTo>
                    <a:lnTo>
                      <a:pt x="89169" y="24170"/>
                    </a:lnTo>
                    <a:lnTo>
                      <a:pt x="83364" y="30390"/>
                    </a:lnTo>
                    <a:cubicBezTo>
                      <a:pt x="83364" y="30390"/>
                      <a:pt x="73999" y="26292"/>
                      <a:pt x="73706" y="26000"/>
                    </a:cubicBezTo>
                    <a:cubicBezTo>
                      <a:pt x="73413" y="25707"/>
                      <a:pt x="71023" y="23122"/>
                      <a:pt x="71023" y="23122"/>
                    </a:cubicBezTo>
                    <a:lnTo>
                      <a:pt x="64828" y="19122"/>
                    </a:lnTo>
                    <a:lnTo>
                      <a:pt x="59584" y="19878"/>
                    </a:lnTo>
                    <a:lnTo>
                      <a:pt x="56146" y="24439"/>
                    </a:lnTo>
                    <a:lnTo>
                      <a:pt x="45438" y="5366"/>
                    </a:lnTo>
                    <a:lnTo>
                      <a:pt x="35122" y="0"/>
                    </a:lnTo>
                    <a:lnTo>
                      <a:pt x="25561" y="8781"/>
                    </a:lnTo>
                    <a:lnTo>
                      <a:pt x="13732" y="12220"/>
                    </a:lnTo>
                    <a:lnTo>
                      <a:pt x="4561" y="16805"/>
                    </a:lnTo>
                    <a:lnTo>
                      <a:pt x="0" y="26731"/>
                    </a:lnTo>
                    <a:lnTo>
                      <a:pt x="1049" y="5387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40"/>
              <p:cNvSpPr/>
              <p:nvPr/>
            </p:nvSpPr>
            <p:spPr>
              <a:xfrm>
                <a:off x="4701010" y="1414400"/>
                <a:ext cx="1203275" cy="657241"/>
              </a:xfrm>
              <a:custGeom>
                <a:avLst/>
                <a:gdLst/>
                <a:ahLst/>
                <a:cxnLst/>
                <a:rect l="l" t="t" r="r" b="b"/>
                <a:pathLst>
                  <a:path w="39342" h="21489" extrusionOk="0">
                    <a:moveTo>
                      <a:pt x="8683" y="1"/>
                    </a:moveTo>
                    <a:lnTo>
                      <a:pt x="3439" y="757"/>
                    </a:lnTo>
                    <a:lnTo>
                      <a:pt x="1" y="5318"/>
                    </a:lnTo>
                    <a:lnTo>
                      <a:pt x="4708" y="2147"/>
                    </a:lnTo>
                    <a:lnTo>
                      <a:pt x="8391" y="1757"/>
                    </a:lnTo>
                    <a:lnTo>
                      <a:pt x="14390" y="4952"/>
                    </a:lnTo>
                    <a:lnTo>
                      <a:pt x="20244" y="16659"/>
                    </a:lnTo>
                    <a:lnTo>
                      <a:pt x="21390" y="11488"/>
                    </a:lnTo>
                    <a:lnTo>
                      <a:pt x="24000" y="14537"/>
                    </a:lnTo>
                    <a:lnTo>
                      <a:pt x="25195" y="13537"/>
                    </a:lnTo>
                    <a:lnTo>
                      <a:pt x="26268" y="17196"/>
                    </a:lnTo>
                    <a:lnTo>
                      <a:pt x="29927" y="21488"/>
                    </a:lnTo>
                    <a:lnTo>
                      <a:pt x="34122" y="7488"/>
                    </a:lnTo>
                    <a:lnTo>
                      <a:pt x="39341" y="8586"/>
                    </a:lnTo>
                    <a:lnTo>
                      <a:pt x="33024" y="5049"/>
                    </a:lnTo>
                    <a:lnTo>
                      <a:pt x="27219" y="11244"/>
                    </a:lnTo>
                    <a:cubicBezTo>
                      <a:pt x="27219" y="11244"/>
                      <a:pt x="17854" y="7147"/>
                      <a:pt x="17561" y="6854"/>
                    </a:cubicBezTo>
                    <a:cubicBezTo>
                      <a:pt x="17268" y="6586"/>
                      <a:pt x="14878" y="4001"/>
                      <a:pt x="14878" y="4001"/>
                    </a:cubicBezTo>
                    <a:lnTo>
                      <a:pt x="8683" y="1"/>
                    </a:lnTo>
                    <a:close/>
                  </a:path>
                </a:pathLst>
              </a:custGeom>
              <a:solidFill>
                <a:srgbClr val="FDF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40"/>
              <p:cNvSpPr/>
              <p:nvPr/>
            </p:nvSpPr>
            <p:spPr>
              <a:xfrm>
                <a:off x="4058006" y="829600"/>
                <a:ext cx="643050" cy="748231"/>
              </a:xfrm>
              <a:custGeom>
                <a:avLst/>
                <a:gdLst/>
                <a:ahLst/>
                <a:cxnLst/>
                <a:rect l="l" t="t" r="r" b="b"/>
                <a:pathLst>
                  <a:path w="21025" h="24464" extrusionOk="0">
                    <a:moveTo>
                      <a:pt x="1" y="0"/>
                    </a:moveTo>
                    <a:lnTo>
                      <a:pt x="6439" y="4976"/>
                    </a:lnTo>
                    <a:cubicBezTo>
                      <a:pt x="6439" y="4976"/>
                      <a:pt x="9561" y="5610"/>
                      <a:pt x="9561" y="6000"/>
                    </a:cubicBezTo>
                    <a:cubicBezTo>
                      <a:pt x="9561" y="6366"/>
                      <a:pt x="21025" y="24463"/>
                      <a:pt x="21025" y="24463"/>
                    </a:cubicBezTo>
                    <a:lnTo>
                      <a:pt x="10317" y="53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40"/>
              <p:cNvSpPr/>
              <p:nvPr/>
            </p:nvSpPr>
            <p:spPr>
              <a:xfrm>
                <a:off x="5533485" y="1568819"/>
                <a:ext cx="211128" cy="503551"/>
              </a:xfrm>
              <a:custGeom>
                <a:avLst/>
                <a:gdLst/>
                <a:ahLst/>
                <a:cxnLst/>
                <a:rect l="l" t="t" r="r" b="b"/>
                <a:pathLst>
                  <a:path w="6903" h="16464" extrusionOk="0">
                    <a:moveTo>
                      <a:pt x="0" y="6195"/>
                    </a:moveTo>
                    <a:lnTo>
                      <a:pt x="2708" y="16464"/>
                    </a:lnTo>
                    <a:lnTo>
                      <a:pt x="6903" y="2439"/>
                    </a:lnTo>
                    <a:lnTo>
                      <a:pt x="580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40"/>
              <p:cNvSpPr/>
              <p:nvPr/>
            </p:nvSpPr>
            <p:spPr>
              <a:xfrm>
                <a:off x="5141118" y="1536736"/>
                <a:ext cx="179045" cy="387176"/>
              </a:xfrm>
              <a:custGeom>
                <a:avLst/>
                <a:gdLst/>
                <a:ahLst/>
                <a:cxnLst/>
                <a:rect l="l" t="t" r="r" b="b"/>
                <a:pathLst>
                  <a:path w="5854" h="12659" extrusionOk="0">
                    <a:moveTo>
                      <a:pt x="513" y="1"/>
                    </a:moveTo>
                    <a:lnTo>
                      <a:pt x="0" y="952"/>
                    </a:lnTo>
                    <a:lnTo>
                      <a:pt x="5854" y="12659"/>
                    </a:lnTo>
                    <a:lnTo>
                      <a:pt x="3196" y="2854"/>
                    </a:lnTo>
                    <a:cubicBezTo>
                      <a:pt x="2878" y="2586"/>
                      <a:pt x="513" y="1"/>
                      <a:pt x="51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40"/>
              <p:cNvSpPr/>
              <p:nvPr/>
            </p:nvSpPr>
            <p:spPr>
              <a:xfrm>
                <a:off x="4701010" y="1436787"/>
                <a:ext cx="149224" cy="140263"/>
              </a:xfrm>
              <a:custGeom>
                <a:avLst/>
                <a:gdLst/>
                <a:ahLst/>
                <a:cxnLst/>
                <a:rect l="l" t="t" r="r" b="b"/>
                <a:pathLst>
                  <a:path w="4879" h="4586" extrusionOk="0">
                    <a:moveTo>
                      <a:pt x="4781" y="1391"/>
                    </a:moveTo>
                    <a:cubicBezTo>
                      <a:pt x="4878" y="1366"/>
                      <a:pt x="3439" y="1"/>
                      <a:pt x="3439" y="1"/>
                    </a:cubicBezTo>
                    <a:lnTo>
                      <a:pt x="1" y="4586"/>
                    </a:lnTo>
                    <a:cubicBezTo>
                      <a:pt x="1" y="4586"/>
                      <a:pt x="4708" y="1415"/>
                      <a:pt x="4781" y="139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40"/>
              <p:cNvSpPr/>
              <p:nvPr/>
            </p:nvSpPr>
            <p:spPr>
              <a:xfrm>
                <a:off x="6096664" y="1574783"/>
                <a:ext cx="193236" cy="440883"/>
              </a:xfrm>
              <a:custGeom>
                <a:avLst/>
                <a:gdLst/>
                <a:ahLst/>
                <a:cxnLst/>
                <a:rect l="l" t="t" r="r" b="b"/>
                <a:pathLst>
                  <a:path w="6318" h="14415" extrusionOk="0">
                    <a:moveTo>
                      <a:pt x="1" y="1"/>
                    </a:moveTo>
                    <a:lnTo>
                      <a:pt x="6318" y="14415"/>
                    </a:lnTo>
                    <a:lnTo>
                      <a:pt x="5171" y="370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40"/>
              <p:cNvSpPr/>
              <p:nvPr/>
            </p:nvSpPr>
            <p:spPr>
              <a:xfrm>
                <a:off x="6081005" y="1574783"/>
                <a:ext cx="208896" cy="902655"/>
              </a:xfrm>
              <a:custGeom>
                <a:avLst/>
                <a:gdLst/>
                <a:ahLst/>
                <a:cxnLst/>
                <a:rect l="l" t="t" r="r" b="b"/>
                <a:pathLst>
                  <a:path w="6830" h="29513" extrusionOk="0">
                    <a:moveTo>
                      <a:pt x="513" y="1"/>
                    </a:moveTo>
                    <a:lnTo>
                      <a:pt x="1" y="29512"/>
                    </a:lnTo>
                    <a:lnTo>
                      <a:pt x="6830" y="144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40"/>
              <p:cNvSpPr/>
              <p:nvPr/>
            </p:nvSpPr>
            <p:spPr>
              <a:xfrm>
                <a:off x="5904228" y="1574783"/>
                <a:ext cx="192471" cy="902655"/>
              </a:xfrm>
              <a:custGeom>
                <a:avLst/>
                <a:gdLst/>
                <a:ahLst/>
                <a:cxnLst/>
                <a:rect l="l" t="t" r="r" b="b"/>
                <a:pathLst>
                  <a:path w="6293" h="29513" extrusionOk="0">
                    <a:moveTo>
                      <a:pt x="0" y="3342"/>
                    </a:moveTo>
                    <a:lnTo>
                      <a:pt x="5781" y="29512"/>
                    </a:lnTo>
                    <a:lnTo>
                      <a:pt x="629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40"/>
              <p:cNvSpPr/>
              <p:nvPr/>
            </p:nvSpPr>
            <p:spPr>
              <a:xfrm>
                <a:off x="5620000" y="1659075"/>
                <a:ext cx="461038" cy="902681"/>
              </a:xfrm>
              <a:custGeom>
                <a:avLst/>
                <a:gdLst/>
                <a:ahLst/>
                <a:cxnLst/>
                <a:rect l="l" t="t" r="r" b="b"/>
                <a:pathLst>
                  <a:path w="15074" h="36927" extrusionOk="0">
                    <a:moveTo>
                      <a:pt x="4318" y="1"/>
                    </a:moveTo>
                    <a:lnTo>
                      <a:pt x="1" y="36927"/>
                    </a:lnTo>
                    <a:lnTo>
                      <a:pt x="15074" y="26756"/>
                    </a:lnTo>
                    <a:lnTo>
                      <a:pt x="9293" y="58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40"/>
              <p:cNvSpPr/>
              <p:nvPr/>
            </p:nvSpPr>
            <p:spPr>
              <a:xfrm>
                <a:off x="5616275" y="1659075"/>
                <a:ext cx="135797" cy="902681"/>
              </a:xfrm>
              <a:custGeom>
                <a:avLst/>
                <a:gdLst/>
                <a:ahLst/>
                <a:cxnLst/>
                <a:rect l="l" t="t" r="r" b="b"/>
                <a:pathLst>
                  <a:path w="4440" h="36927" extrusionOk="0">
                    <a:moveTo>
                      <a:pt x="1" y="13513"/>
                    </a:moveTo>
                    <a:lnTo>
                      <a:pt x="123" y="36927"/>
                    </a:lnTo>
                    <a:lnTo>
                      <a:pt x="444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40"/>
              <p:cNvSpPr/>
              <p:nvPr/>
            </p:nvSpPr>
            <p:spPr>
              <a:xfrm>
                <a:off x="5141118" y="1565822"/>
                <a:ext cx="447611" cy="981717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32098" extrusionOk="0">
                    <a:moveTo>
                      <a:pt x="7244" y="7001"/>
                    </a:moveTo>
                    <a:lnTo>
                      <a:pt x="14634" y="31586"/>
                    </a:lnTo>
                    <a:lnTo>
                      <a:pt x="2781" y="32098"/>
                    </a:lnTo>
                    <a:lnTo>
                      <a:pt x="0" y="1"/>
                    </a:lnTo>
                    <a:lnTo>
                      <a:pt x="5854" y="1170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40"/>
              <p:cNvSpPr/>
              <p:nvPr/>
            </p:nvSpPr>
            <p:spPr>
              <a:xfrm>
                <a:off x="4762913" y="1468105"/>
                <a:ext cx="226054" cy="1071240"/>
              </a:xfrm>
              <a:custGeom>
                <a:avLst/>
                <a:gdLst/>
                <a:ahLst/>
                <a:cxnLst/>
                <a:rect l="l" t="t" r="r" b="b"/>
                <a:pathLst>
                  <a:path w="7391" h="35025" extrusionOk="0">
                    <a:moveTo>
                      <a:pt x="6367" y="1"/>
                    </a:moveTo>
                    <a:lnTo>
                      <a:pt x="7391" y="35024"/>
                    </a:lnTo>
                    <a:lnTo>
                      <a:pt x="1" y="34903"/>
                    </a:lnTo>
                    <a:lnTo>
                      <a:pt x="2757" y="36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40"/>
              <p:cNvSpPr/>
              <p:nvPr/>
            </p:nvSpPr>
            <p:spPr>
              <a:xfrm>
                <a:off x="4254938" y="981756"/>
                <a:ext cx="457307" cy="1576993"/>
              </a:xfrm>
              <a:custGeom>
                <a:avLst/>
                <a:gdLst/>
                <a:ahLst/>
                <a:cxnLst/>
                <a:rect l="l" t="t" r="r" b="b"/>
                <a:pathLst>
                  <a:path w="14952" h="51561" extrusionOk="0">
                    <a:moveTo>
                      <a:pt x="14586" y="19488"/>
                    </a:moveTo>
                    <a:lnTo>
                      <a:pt x="14951" y="51561"/>
                    </a:lnTo>
                    <a:lnTo>
                      <a:pt x="4391" y="51561"/>
                    </a:lnTo>
                    <a:lnTo>
                      <a:pt x="5025" y="11830"/>
                    </a:lnTo>
                    <a:lnTo>
                      <a:pt x="0" y="1"/>
                    </a:lnTo>
                    <a:lnTo>
                      <a:pt x="3122" y="102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40"/>
              <p:cNvSpPr/>
              <p:nvPr/>
            </p:nvSpPr>
            <p:spPr>
              <a:xfrm>
                <a:off x="3836453" y="1178688"/>
                <a:ext cx="338698" cy="1388253"/>
              </a:xfrm>
              <a:custGeom>
                <a:avLst/>
                <a:gdLst/>
                <a:ahLst/>
                <a:cxnLst/>
                <a:rect l="l" t="t" r="r" b="b"/>
                <a:pathLst>
                  <a:path w="11074" h="45390" extrusionOk="0">
                    <a:moveTo>
                      <a:pt x="7513" y="1"/>
                    </a:moveTo>
                    <a:lnTo>
                      <a:pt x="11074" y="45390"/>
                    </a:lnTo>
                    <a:lnTo>
                      <a:pt x="1" y="45000"/>
                    </a:lnTo>
                    <a:lnTo>
                      <a:pt x="123" y="123"/>
                    </a:lnTo>
                    <a:lnTo>
                      <a:pt x="4318" y="31122"/>
                    </a:lnTo>
                    <a:lnTo>
                      <a:pt x="6489" y="194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40"/>
              <p:cNvSpPr/>
              <p:nvPr/>
            </p:nvSpPr>
            <p:spPr>
              <a:xfrm>
                <a:off x="3015939" y="1306992"/>
                <a:ext cx="656476" cy="1243482"/>
              </a:xfrm>
              <a:custGeom>
                <a:avLst/>
                <a:gdLst/>
                <a:ahLst/>
                <a:cxnLst/>
                <a:rect l="l" t="t" r="r" b="b"/>
                <a:pathLst>
                  <a:path w="21464" h="43342" extrusionOk="0">
                    <a:moveTo>
                      <a:pt x="12317" y="1"/>
                    </a:moveTo>
                    <a:lnTo>
                      <a:pt x="21463" y="43341"/>
                    </a:lnTo>
                    <a:lnTo>
                      <a:pt x="3390" y="41195"/>
                    </a:lnTo>
                    <a:lnTo>
                      <a:pt x="0" y="38268"/>
                    </a:lnTo>
                    <a:lnTo>
                      <a:pt x="4805" y="22586"/>
                    </a:lnTo>
                    <a:lnTo>
                      <a:pt x="4537" y="297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40"/>
              <p:cNvSpPr/>
              <p:nvPr/>
            </p:nvSpPr>
            <p:spPr>
              <a:xfrm>
                <a:off x="3118119" y="1398007"/>
                <a:ext cx="44776" cy="599772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19610" extrusionOk="0">
                    <a:moveTo>
                      <a:pt x="1196" y="0"/>
                    </a:moveTo>
                    <a:lnTo>
                      <a:pt x="1" y="366"/>
                    </a:lnTo>
                    <a:lnTo>
                      <a:pt x="1464" y="19610"/>
                    </a:lnTo>
                    <a:lnTo>
                      <a:pt x="1196" y="0"/>
                    </a:lnTo>
                    <a:close/>
                  </a:path>
                </a:pathLst>
              </a:custGeom>
              <a:solidFill>
                <a:srgbClr val="FDF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40"/>
              <p:cNvSpPr/>
              <p:nvPr/>
            </p:nvSpPr>
            <p:spPr>
              <a:xfrm>
                <a:off x="4198235" y="981756"/>
                <a:ext cx="210394" cy="1576993"/>
              </a:xfrm>
              <a:custGeom>
                <a:avLst/>
                <a:gdLst/>
                <a:ahLst/>
                <a:cxnLst/>
                <a:rect l="l" t="t" r="r" b="b"/>
                <a:pathLst>
                  <a:path w="6879" h="51561" extrusionOk="0">
                    <a:moveTo>
                      <a:pt x="1854" y="1"/>
                    </a:moveTo>
                    <a:lnTo>
                      <a:pt x="1" y="391"/>
                    </a:lnTo>
                    <a:lnTo>
                      <a:pt x="6001" y="12805"/>
                    </a:lnTo>
                    <a:lnTo>
                      <a:pt x="6245" y="51561"/>
                    </a:lnTo>
                    <a:lnTo>
                      <a:pt x="6879" y="11830"/>
                    </a:lnTo>
                    <a:lnTo>
                      <a:pt x="18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40"/>
              <p:cNvSpPr/>
              <p:nvPr/>
            </p:nvSpPr>
            <p:spPr>
              <a:xfrm>
                <a:off x="3392625" y="1151100"/>
                <a:ext cx="379712" cy="1399403"/>
              </a:xfrm>
              <a:custGeom>
                <a:avLst/>
                <a:gdLst/>
                <a:ahLst/>
                <a:cxnLst/>
                <a:rect l="l" t="t" r="r" b="b"/>
                <a:pathLst>
                  <a:path w="12416" h="48439" extrusionOk="0">
                    <a:moveTo>
                      <a:pt x="1" y="5098"/>
                    </a:moveTo>
                    <a:lnTo>
                      <a:pt x="9147" y="48438"/>
                    </a:lnTo>
                    <a:lnTo>
                      <a:pt x="12415" y="46780"/>
                    </a:lnTo>
                    <a:lnTo>
                      <a:pt x="108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40"/>
              <p:cNvSpPr/>
              <p:nvPr/>
            </p:nvSpPr>
            <p:spPr>
              <a:xfrm>
                <a:off x="4701010" y="1479299"/>
                <a:ext cx="146227" cy="1079436"/>
              </a:xfrm>
              <a:custGeom>
                <a:avLst/>
                <a:gdLst/>
                <a:ahLst/>
                <a:cxnLst/>
                <a:rect l="l" t="t" r="r" b="b"/>
                <a:pathLst>
                  <a:path w="4781" h="35293" extrusionOk="0">
                    <a:moveTo>
                      <a:pt x="1" y="3220"/>
                    </a:moveTo>
                    <a:lnTo>
                      <a:pt x="4781" y="1"/>
                    </a:lnTo>
                    <a:lnTo>
                      <a:pt x="2025" y="34537"/>
                    </a:lnTo>
                    <a:lnTo>
                      <a:pt x="366" y="3529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40"/>
              <p:cNvSpPr/>
              <p:nvPr/>
            </p:nvSpPr>
            <p:spPr>
              <a:xfrm>
                <a:off x="4066202" y="1178688"/>
                <a:ext cx="255171" cy="1388253"/>
              </a:xfrm>
              <a:custGeom>
                <a:avLst/>
                <a:gdLst/>
                <a:ahLst/>
                <a:cxnLst/>
                <a:rect l="l" t="t" r="r" b="b"/>
                <a:pathLst>
                  <a:path w="8343" h="45390" extrusionOk="0">
                    <a:moveTo>
                      <a:pt x="1" y="1"/>
                    </a:moveTo>
                    <a:lnTo>
                      <a:pt x="3562" y="45390"/>
                    </a:lnTo>
                    <a:lnTo>
                      <a:pt x="8342" y="4468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40"/>
              <p:cNvSpPr/>
              <p:nvPr/>
            </p:nvSpPr>
            <p:spPr>
              <a:xfrm>
                <a:off x="3837950" y="1188375"/>
                <a:ext cx="210394" cy="1388243"/>
              </a:xfrm>
              <a:custGeom>
                <a:avLst/>
                <a:gdLst/>
                <a:ahLst/>
                <a:cxnLst/>
                <a:rect l="l" t="t" r="r" b="b"/>
                <a:pathLst>
                  <a:path w="6879" h="47171" extrusionOk="0">
                    <a:moveTo>
                      <a:pt x="1" y="1"/>
                    </a:moveTo>
                    <a:lnTo>
                      <a:pt x="3757" y="46902"/>
                    </a:lnTo>
                    <a:lnTo>
                      <a:pt x="6879" y="47170"/>
                    </a:lnTo>
                    <a:lnTo>
                      <a:pt x="6440" y="19342"/>
                    </a:lnTo>
                    <a:lnTo>
                      <a:pt x="6440" y="19098"/>
                    </a:lnTo>
                    <a:lnTo>
                      <a:pt x="4269" y="3080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40"/>
              <p:cNvSpPr/>
              <p:nvPr/>
            </p:nvSpPr>
            <p:spPr>
              <a:xfrm>
                <a:off x="4276561" y="1373386"/>
                <a:ext cx="112675" cy="1185352"/>
              </a:xfrm>
              <a:custGeom>
                <a:avLst/>
                <a:gdLst/>
                <a:ahLst/>
                <a:cxnLst/>
                <a:rect l="l" t="t" r="r" b="b"/>
                <a:pathLst>
                  <a:path w="3684" h="38756" extrusionOk="0">
                    <a:moveTo>
                      <a:pt x="3440" y="0"/>
                    </a:moveTo>
                    <a:lnTo>
                      <a:pt x="1903" y="27366"/>
                    </a:lnTo>
                    <a:lnTo>
                      <a:pt x="1" y="23219"/>
                    </a:lnTo>
                    <a:lnTo>
                      <a:pt x="1464" y="38317"/>
                    </a:lnTo>
                    <a:lnTo>
                      <a:pt x="3684" y="387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40"/>
              <p:cNvSpPr/>
              <p:nvPr/>
            </p:nvSpPr>
            <p:spPr>
              <a:xfrm>
                <a:off x="3015937" y="1986537"/>
                <a:ext cx="668405" cy="502053"/>
              </a:xfrm>
              <a:custGeom>
                <a:avLst/>
                <a:gdLst/>
                <a:ahLst/>
                <a:cxnLst/>
                <a:rect l="l" t="t" r="r" b="b"/>
                <a:pathLst>
                  <a:path w="21854" h="16415" extrusionOk="0">
                    <a:moveTo>
                      <a:pt x="0" y="16049"/>
                    </a:moveTo>
                    <a:cubicBezTo>
                      <a:pt x="0" y="16049"/>
                      <a:pt x="4537" y="1"/>
                      <a:pt x="4805" y="367"/>
                    </a:cubicBezTo>
                    <a:cubicBezTo>
                      <a:pt x="5049" y="757"/>
                      <a:pt x="3512" y="14415"/>
                      <a:pt x="3512" y="14415"/>
                    </a:cubicBezTo>
                    <a:lnTo>
                      <a:pt x="21853" y="1641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40"/>
              <p:cNvSpPr/>
              <p:nvPr/>
            </p:nvSpPr>
            <p:spPr>
              <a:xfrm>
                <a:off x="5904228" y="1574783"/>
                <a:ext cx="386441" cy="902655"/>
              </a:xfrm>
              <a:custGeom>
                <a:avLst/>
                <a:gdLst/>
                <a:ahLst/>
                <a:cxnLst/>
                <a:rect l="l" t="t" r="r" b="b"/>
                <a:pathLst>
                  <a:path w="12635" h="29513" extrusionOk="0">
                    <a:moveTo>
                      <a:pt x="7268" y="22634"/>
                    </a:moveTo>
                    <a:cubicBezTo>
                      <a:pt x="7268" y="22781"/>
                      <a:pt x="6317" y="1"/>
                      <a:pt x="6317" y="1"/>
                    </a:cubicBezTo>
                    <a:lnTo>
                      <a:pt x="5220" y="23195"/>
                    </a:lnTo>
                    <a:lnTo>
                      <a:pt x="0" y="3342"/>
                    </a:lnTo>
                    <a:lnTo>
                      <a:pt x="5805" y="29512"/>
                    </a:lnTo>
                    <a:lnTo>
                      <a:pt x="12634" y="14415"/>
                    </a:lnTo>
                    <a:cubicBezTo>
                      <a:pt x="12634" y="14415"/>
                      <a:pt x="7268" y="22488"/>
                      <a:pt x="7268" y="226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40"/>
              <p:cNvSpPr/>
              <p:nvPr/>
            </p:nvSpPr>
            <p:spPr>
              <a:xfrm>
                <a:off x="2983120" y="829600"/>
                <a:ext cx="1271877" cy="818332"/>
              </a:xfrm>
              <a:custGeom>
                <a:avLst/>
                <a:gdLst/>
                <a:ahLst/>
                <a:cxnLst/>
                <a:rect l="l" t="t" r="r" b="b"/>
                <a:pathLst>
                  <a:path w="41585" h="26756" extrusionOk="0">
                    <a:moveTo>
                      <a:pt x="35146" y="0"/>
                    </a:moveTo>
                    <a:lnTo>
                      <a:pt x="25609" y="8781"/>
                    </a:lnTo>
                    <a:lnTo>
                      <a:pt x="13756" y="12220"/>
                    </a:lnTo>
                    <a:lnTo>
                      <a:pt x="4585" y="16805"/>
                    </a:lnTo>
                    <a:lnTo>
                      <a:pt x="0" y="26756"/>
                    </a:lnTo>
                    <a:lnTo>
                      <a:pt x="5171" y="18732"/>
                    </a:lnTo>
                    <a:lnTo>
                      <a:pt x="13390" y="15610"/>
                    </a:lnTo>
                    <a:lnTo>
                      <a:pt x="28024" y="11537"/>
                    </a:lnTo>
                    <a:lnTo>
                      <a:pt x="35414" y="11415"/>
                    </a:lnTo>
                    <a:lnTo>
                      <a:pt x="41584" y="4976"/>
                    </a:lnTo>
                    <a:lnTo>
                      <a:pt x="351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6" name="Google Shape;606;p40"/>
            <p:cNvSpPr/>
            <p:nvPr/>
          </p:nvSpPr>
          <p:spPr>
            <a:xfrm>
              <a:off x="2701133" y="2477383"/>
              <a:ext cx="3921548" cy="1836568"/>
            </a:xfrm>
            <a:custGeom>
              <a:avLst/>
              <a:gdLst/>
              <a:ahLst/>
              <a:cxnLst/>
              <a:rect l="l" t="t" r="r" b="b"/>
              <a:pathLst>
                <a:path w="128218" h="60048" extrusionOk="0">
                  <a:moveTo>
                    <a:pt x="5927" y="16927"/>
                  </a:moveTo>
                  <a:lnTo>
                    <a:pt x="952" y="21683"/>
                  </a:lnTo>
                  <a:lnTo>
                    <a:pt x="1" y="29707"/>
                  </a:lnTo>
                  <a:lnTo>
                    <a:pt x="4781" y="36975"/>
                  </a:lnTo>
                  <a:lnTo>
                    <a:pt x="9220" y="43828"/>
                  </a:lnTo>
                  <a:lnTo>
                    <a:pt x="19342" y="51853"/>
                  </a:lnTo>
                  <a:lnTo>
                    <a:pt x="26610" y="49316"/>
                  </a:lnTo>
                  <a:lnTo>
                    <a:pt x="34439" y="45463"/>
                  </a:lnTo>
                  <a:lnTo>
                    <a:pt x="42073" y="44999"/>
                  </a:lnTo>
                  <a:lnTo>
                    <a:pt x="46097" y="48731"/>
                  </a:lnTo>
                  <a:lnTo>
                    <a:pt x="51244" y="56438"/>
                  </a:lnTo>
                  <a:lnTo>
                    <a:pt x="59658" y="55560"/>
                  </a:lnTo>
                  <a:lnTo>
                    <a:pt x="60804" y="50218"/>
                  </a:lnTo>
                  <a:lnTo>
                    <a:pt x="62902" y="44999"/>
                  </a:lnTo>
                  <a:lnTo>
                    <a:pt x="70146" y="47975"/>
                  </a:lnTo>
                  <a:lnTo>
                    <a:pt x="73194" y="59706"/>
                  </a:lnTo>
                  <a:cubicBezTo>
                    <a:pt x="73194" y="59706"/>
                    <a:pt x="73316" y="59828"/>
                    <a:pt x="73511" y="60048"/>
                  </a:cubicBezTo>
                  <a:lnTo>
                    <a:pt x="102925" y="60048"/>
                  </a:lnTo>
                  <a:lnTo>
                    <a:pt x="104535" y="51828"/>
                  </a:lnTo>
                  <a:lnTo>
                    <a:pt x="115047" y="40243"/>
                  </a:lnTo>
                  <a:lnTo>
                    <a:pt x="123242" y="28048"/>
                  </a:lnTo>
                  <a:lnTo>
                    <a:pt x="128217" y="15292"/>
                  </a:lnTo>
                  <a:lnTo>
                    <a:pt x="124779" y="9195"/>
                  </a:lnTo>
                  <a:lnTo>
                    <a:pt x="114852" y="5927"/>
                  </a:lnTo>
                  <a:lnTo>
                    <a:pt x="110072" y="732"/>
                  </a:lnTo>
                  <a:lnTo>
                    <a:pt x="110511" y="0"/>
                  </a:lnTo>
                  <a:lnTo>
                    <a:pt x="10293" y="0"/>
                  </a:lnTo>
                  <a:lnTo>
                    <a:pt x="10561" y="5341"/>
                  </a:lnTo>
                  <a:close/>
                </a:path>
              </a:pathLst>
            </a:custGeom>
            <a:solidFill>
              <a:srgbClr val="6B919E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0"/>
            <p:cNvSpPr/>
            <p:nvPr/>
          </p:nvSpPr>
          <p:spPr>
            <a:xfrm>
              <a:off x="3015939" y="2477378"/>
              <a:ext cx="3313005" cy="210528"/>
            </a:xfrm>
            <a:custGeom>
              <a:avLst/>
              <a:gdLst/>
              <a:ahLst/>
              <a:cxnLst/>
              <a:rect l="l" t="t" r="r" b="b"/>
              <a:pathLst>
                <a:path w="110877" h="4709" extrusionOk="0">
                  <a:moveTo>
                    <a:pt x="1" y="0"/>
                  </a:moveTo>
                  <a:lnTo>
                    <a:pt x="416" y="1683"/>
                  </a:lnTo>
                  <a:cubicBezTo>
                    <a:pt x="1080" y="1671"/>
                    <a:pt x="1749" y="1661"/>
                    <a:pt x="2420" y="1661"/>
                  </a:cubicBezTo>
                  <a:cubicBezTo>
                    <a:pt x="5863" y="1661"/>
                    <a:pt x="9342" y="1924"/>
                    <a:pt x="12342" y="3537"/>
                  </a:cubicBezTo>
                  <a:cubicBezTo>
                    <a:pt x="13267" y="4040"/>
                    <a:pt x="14276" y="4708"/>
                    <a:pt x="15299" y="4708"/>
                  </a:cubicBezTo>
                  <a:cubicBezTo>
                    <a:pt x="15516" y="4708"/>
                    <a:pt x="15734" y="4678"/>
                    <a:pt x="15952" y="4610"/>
                  </a:cubicBezTo>
                  <a:cubicBezTo>
                    <a:pt x="16464" y="4439"/>
                    <a:pt x="16903" y="4073"/>
                    <a:pt x="17391" y="3805"/>
                  </a:cubicBezTo>
                  <a:cubicBezTo>
                    <a:pt x="18269" y="3317"/>
                    <a:pt x="19318" y="3195"/>
                    <a:pt x="20318" y="3073"/>
                  </a:cubicBezTo>
                  <a:cubicBezTo>
                    <a:pt x="25975" y="2467"/>
                    <a:pt x="31652" y="2272"/>
                    <a:pt x="37337" y="2272"/>
                  </a:cubicBezTo>
                  <a:cubicBezTo>
                    <a:pt x="47436" y="2272"/>
                    <a:pt x="57562" y="2887"/>
                    <a:pt x="67658" y="2903"/>
                  </a:cubicBezTo>
                  <a:cubicBezTo>
                    <a:pt x="74292" y="2903"/>
                    <a:pt x="80902" y="2659"/>
                    <a:pt x="87511" y="2415"/>
                  </a:cubicBezTo>
                  <a:lnTo>
                    <a:pt x="110877" y="1512"/>
                  </a:lnTo>
                  <a:lnTo>
                    <a:pt x="110877" y="1512"/>
                  </a:lnTo>
                  <a:cubicBezTo>
                    <a:pt x="110842" y="1514"/>
                    <a:pt x="110808" y="1514"/>
                    <a:pt x="110773" y="1514"/>
                  </a:cubicBezTo>
                  <a:cubicBezTo>
                    <a:pt x="109515" y="1514"/>
                    <a:pt x="107841" y="678"/>
                    <a:pt x="106560" y="488"/>
                  </a:cubicBezTo>
                  <a:cubicBezTo>
                    <a:pt x="106246" y="447"/>
                    <a:pt x="105877" y="440"/>
                    <a:pt x="105487" y="440"/>
                  </a:cubicBezTo>
                  <a:cubicBezTo>
                    <a:pt x="105300" y="440"/>
                    <a:pt x="105109" y="442"/>
                    <a:pt x="104917" y="442"/>
                  </a:cubicBezTo>
                  <a:cubicBezTo>
                    <a:pt x="104069" y="442"/>
                    <a:pt x="103196" y="413"/>
                    <a:pt x="102609" y="98"/>
                  </a:cubicBezTo>
                  <a:cubicBezTo>
                    <a:pt x="102535" y="73"/>
                    <a:pt x="102462" y="25"/>
                    <a:pt x="1024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" name="Google Shape;608;p40"/>
          <p:cNvGrpSpPr/>
          <p:nvPr/>
        </p:nvGrpSpPr>
        <p:grpSpPr>
          <a:xfrm>
            <a:off x="1710889" y="3681290"/>
            <a:ext cx="2181562" cy="673098"/>
            <a:chOff x="799450" y="3532500"/>
            <a:chExt cx="1937100" cy="597672"/>
          </a:xfrm>
        </p:grpSpPr>
        <p:grpSp>
          <p:nvGrpSpPr>
            <p:cNvPr id="609" name="Google Shape;609;p40"/>
            <p:cNvGrpSpPr/>
            <p:nvPr/>
          </p:nvGrpSpPr>
          <p:grpSpPr>
            <a:xfrm>
              <a:off x="883550" y="3532500"/>
              <a:ext cx="1754875" cy="355800"/>
              <a:chOff x="883550" y="3532500"/>
              <a:chExt cx="1754875" cy="355800"/>
            </a:xfrm>
          </p:grpSpPr>
          <p:sp>
            <p:nvSpPr>
              <p:cNvPr id="610" name="Google Shape;610;p40"/>
              <p:cNvSpPr/>
              <p:nvPr/>
            </p:nvSpPr>
            <p:spPr>
              <a:xfrm>
                <a:off x="1031075" y="3557600"/>
                <a:ext cx="1369225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54769" h="1444" extrusionOk="0">
                    <a:moveTo>
                      <a:pt x="0" y="381"/>
                    </a:moveTo>
                    <a:cubicBezTo>
                      <a:pt x="5112" y="556"/>
                      <a:pt x="21543" y="1492"/>
                      <a:pt x="30671" y="1428"/>
                    </a:cubicBezTo>
                    <a:cubicBezTo>
                      <a:pt x="39799" y="1365"/>
                      <a:pt x="50753" y="238"/>
                      <a:pt x="54769" y="0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cxnSp>
            <p:nvCxnSpPr>
              <p:cNvPr id="611" name="Google Shape;611;p40"/>
              <p:cNvCxnSpPr/>
              <p:nvPr/>
            </p:nvCxnSpPr>
            <p:spPr>
              <a:xfrm rot="10800000" flipH="1">
                <a:off x="883550" y="3581550"/>
                <a:ext cx="143700" cy="301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2" name="Google Shape;612;p40"/>
              <p:cNvCxnSpPr/>
              <p:nvPr/>
            </p:nvCxnSpPr>
            <p:spPr>
              <a:xfrm rot="10800000" flipH="1">
                <a:off x="966900" y="3584925"/>
                <a:ext cx="62400" cy="297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3" name="Google Shape;613;p40"/>
              <p:cNvCxnSpPr/>
              <p:nvPr/>
            </p:nvCxnSpPr>
            <p:spPr>
              <a:xfrm rot="10800000">
                <a:off x="1015125" y="3532500"/>
                <a:ext cx="108600" cy="35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614" name="Google Shape;614;p40"/>
              <p:cNvCxnSpPr/>
              <p:nvPr/>
            </p:nvCxnSpPr>
            <p:spPr>
              <a:xfrm rot="10800000">
                <a:off x="2404725" y="3586050"/>
                <a:ext cx="233700" cy="29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5" name="Google Shape;615;p40"/>
              <p:cNvCxnSpPr/>
              <p:nvPr/>
            </p:nvCxnSpPr>
            <p:spPr>
              <a:xfrm rot="10800000">
                <a:off x="2404775" y="3593325"/>
                <a:ext cx="150300" cy="289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6" name="Google Shape;616;p40"/>
              <p:cNvCxnSpPr/>
              <p:nvPr/>
            </p:nvCxnSpPr>
            <p:spPr>
              <a:xfrm rot="10800000">
                <a:off x="2384075" y="3532500"/>
                <a:ext cx="108600" cy="35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617" name="Google Shape;617;p40"/>
            <p:cNvGrpSpPr/>
            <p:nvPr/>
          </p:nvGrpSpPr>
          <p:grpSpPr>
            <a:xfrm>
              <a:off x="799450" y="3882200"/>
              <a:ext cx="1937100" cy="247972"/>
              <a:chOff x="799450" y="3882200"/>
              <a:chExt cx="1937100" cy="247972"/>
            </a:xfrm>
          </p:grpSpPr>
          <p:grpSp>
            <p:nvGrpSpPr>
              <p:cNvPr id="618" name="Google Shape;618;p40"/>
              <p:cNvGrpSpPr/>
              <p:nvPr/>
            </p:nvGrpSpPr>
            <p:grpSpPr>
              <a:xfrm>
                <a:off x="799450" y="3932909"/>
                <a:ext cx="1937100" cy="197263"/>
                <a:chOff x="799450" y="3983858"/>
                <a:chExt cx="1937100" cy="146392"/>
              </a:xfrm>
            </p:grpSpPr>
            <p:sp>
              <p:nvSpPr>
                <p:cNvPr id="619" name="Google Shape;619;p40"/>
                <p:cNvSpPr/>
                <p:nvPr/>
              </p:nvSpPr>
              <p:spPr>
                <a:xfrm rot="10800000">
                  <a:off x="814925" y="4056750"/>
                  <a:ext cx="1907400" cy="73500"/>
                </a:xfrm>
                <a:prstGeom prst="trapezoid">
                  <a:avLst>
                    <a:gd name="adj" fmla="val 15343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40"/>
                <p:cNvSpPr/>
                <p:nvPr/>
              </p:nvSpPr>
              <p:spPr>
                <a:xfrm rot="10800000">
                  <a:off x="799450" y="3983858"/>
                  <a:ext cx="1937100" cy="73500"/>
                </a:xfrm>
                <a:prstGeom prst="trapezoid">
                  <a:avLst>
                    <a:gd name="adj" fmla="val 15343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1" name="Google Shape;621;p40"/>
              <p:cNvGrpSpPr/>
              <p:nvPr/>
            </p:nvGrpSpPr>
            <p:grpSpPr>
              <a:xfrm>
                <a:off x="839650" y="3882200"/>
                <a:ext cx="1842600" cy="50700"/>
                <a:chOff x="839650" y="3882200"/>
                <a:chExt cx="1842600" cy="50700"/>
              </a:xfrm>
            </p:grpSpPr>
            <p:sp>
              <p:nvSpPr>
                <p:cNvPr id="622" name="Google Shape;622;p40"/>
                <p:cNvSpPr/>
                <p:nvPr/>
              </p:nvSpPr>
              <p:spPr>
                <a:xfrm>
                  <a:off x="839650" y="3882200"/>
                  <a:ext cx="1842600" cy="507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23" name="Google Shape;623;p40"/>
                <p:cNvGrpSpPr/>
                <p:nvPr/>
              </p:nvGrpSpPr>
              <p:grpSpPr>
                <a:xfrm>
                  <a:off x="869023" y="3894092"/>
                  <a:ext cx="1783854" cy="26904"/>
                  <a:chOff x="869023" y="3894092"/>
                  <a:chExt cx="1783854" cy="26904"/>
                </a:xfrm>
              </p:grpSpPr>
              <p:sp>
                <p:nvSpPr>
                  <p:cNvPr id="624" name="Google Shape;624;p40"/>
                  <p:cNvSpPr/>
                  <p:nvPr/>
                </p:nvSpPr>
                <p:spPr>
                  <a:xfrm>
                    <a:off x="8690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5" name="Google Shape;625;p40"/>
                  <p:cNvSpPr/>
                  <p:nvPr/>
                </p:nvSpPr>
                <p:spPr>
                  <a:xfrm>
                    <a:off x="9365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6" name="Google Shape;626;p40"/>
                  <p:cNvSpPr/>
                  <p:nvPr/>
                </p:nvSpPr>
                <p:spPr>
                  <a:xfrm>
                    <a:off x="10041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7" name="Google Shape;627;p40"/>
                  <p:cNvSpPr/>
                  <p:nvPr/>
                </p:nvSpPr>
                <p:spPr>
                  <a:xfrm>
                    <a:off x="10717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8" name="Google Shape;628;p40"/>
                  <p:cNvSpPr/>
                  <p:nvPr/>
                </p:nvSpPr>
                <p:spPr>
                  <a:xfrm>
                    <a:off x="11393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9" name="Google Shape;629;p40"/>
                  <p:cNvSpPr/>
                  <p:nvPr/>
                </p:nvSpPr>
                <p:spPr>
                  <a:xfrm>
                    <a:off x="12068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0" name="Google Shape;630;p40"/>
                  <p:cNvSpPr/>
                  <p:nvPr/>
                </p:nvSpPr>
                <p:spPr>
                  <a:xfrm>
                    <a:off x="12744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1" name="Google Shape;631;p40"/>
                  <p:cNvSpPr/>
                  <p:nvPr/>
                </p:nvSpPr>
                <p:spPr>
                  <a:xfrm>
                    <a:off x="13420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2" name="Google Shape;632;p40"/>
                  <p:cNvSpPr/>
                  <p:nvPr/>
                </p:nvSpPr>
                <p:spPr>
                  <a:xfrm>
                    <a:off x="14096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3" name="Google Shape;633;p40"/>
                  <p:cNvSpPr/>
                  <p:nvPr/>
                </p:nvSpPr>
                <p:spPr>
                  <a:xfrm>
                    <a:off x="14771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4" name="Google Shape;634;p40"/>
                  <p:cNvSpPr/>
                  <p:nvPr/>
                </p:nvSpPr>
                <p:spPr>
                  <a:xfrm>
                    <a:off x="15447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5" name="Google Shape;635;p40"/>
                  <p:cNvSpPr/>
                  <p:nvPr/>
                </p:nvSpPr>
                <p:spPr>
                  <a:xfrm>
                    <a:off x="16123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6" name="Google Shape;636;p40"/>
                  <p:cNvSpPr/>
                  <p:nvPr/>
                </p:nvSpPr>
                <p:spPr>
                  <a:xfrm>
                    <a:off x="16799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7" name="Google Shape;637;p40"/>
                  <p:cNvSpPr/>
                  <p:nvPr/>
                </p:nvSpPr>
                <p:spPr>
                  <a:xfrm>
                    <a:off x="17474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8" name="Google Shape;638;p40"/>
                  <p:cNvSpPr/>
                  <p:nvPr/>
                </p:nvSpPr>
                <p:spPr>
                  <a:xfrm>
                    <a:off x="18150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9" name="Google Shape;639;p40"/>
                  <p:cNvSpPr/>
                  <p:nvPr/>
                </p:nvSpPr>
                <p:spPr>
                  <a:xfrm>
                    <a:off x="18826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0" name="Google Shape;640;p40"/>
                  <p:cNvSpPr/>
                  <p:nvPr/>
                </p:nvSpPr>
                <p:spPr>
                  <a:xfrm>
                    <a:off x="19502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1" name="Google Shape;641;p40"/>
                  <p:cNvSpPr/>
                  <p:nvPr/>
                </p:nvSpPr>
                <p:spPr>
                  <a:xfrm>
                    <a:off x="20177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2" name="Google Shape;642;p40"/>
                  <p:cNvSpPr/>
                  <p:nvPr/>
                </p:nvSpPr>
                <p:spPr>
                  <a:xfrm>
                    <a:off x="20853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" name="Google Shape;643;p40"/>
                  <p:cNvSpPr/>
                  <p:nvPr/>
                </p:nvSpPr>
                <p:spPr>
                  <a:xfrm>
                    <a:off x="21529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4" name="Google Shape;644;p40"/>
                  <p:cNvSpPr/>
                  <p:nvPr/>
                </p:nvSpPr>
                <p:spPr>
                  <a:xfrm>
                    <a:off x="22205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5" name="Google Shape;645;p40"/>
                  <p:cNvSpPr/>
                  <p:nvPr/>
                </p:nvSpPr>
                <p:spPr>
                  <a:xfrm>
                    <a:off x="22880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6" name="Google Shape;646;p40"/>
                  <p:cNvSpPr/>
                  <p:nvPr/>
                </p:nvSpPr>
                <p:spPr>
                  <a:xfrm>
                    <a:off x="23556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7" name="Google Shape;647;p40"/>
                  <p:cNvSpPr/>
                  <p:nvPr/>
                </p:nvSpPr>
                <p:spPr>
                  <a:xfrm>
                    <a:off x="24232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8" name="Google Shape;648;p40"/>
                  <p:cNvSpPr/>
                  <p:nvPr/>
                </p:nvSpPr>
                <p:spPr>
                  <a:xfrm>
                    <a:off x="24908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9" name="Google Shape;649;p40"/>
                  <p:cNvSpPr/>
                  <p:nvPr/>
                </p:nvSpPr>
                <p:spPr>
                  <a:xfrm>
                    <a:off x="25583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0" name="Google Shape;650;p40"/>
                  <p:cNvSpPr/>
                  <p:nvPr/>
                </p:nvSpPr>
                <p:spPr>
                  <a:xfrm>
                    <a:off x="26259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651" name="Google Shape;651;p40"/>
            <p:cNvGrpSpPr/>
            <p:nvPr/>
          </p:nvGrpSpPr>
          <p:grpSpPr>
            <a:xfrm>
              <a:off x="1359775" y="3698075"/>
              <a:ext cx="66749" cy="184126"/>
              <a:chOff x="1274300" y="3698075"/>
              <a:chExt cx="66749" cy="184126"/>
            </a:xfrm>
          </p:grpSpPr>
          <p:sp>
            <p:nvSpPr>
              <p:cNvPr id="652" name="Google Shape;652;p40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40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4" name="Google Shape;654;p40"/>
            <p:cNvGrpSpPr/>
            <p:nvPr/>
          </p:nvGrpSpPr>
          <p:grpSpPr>
            <a:xfrm>
              <a:off x="1600275" y="3698075"/>
              <a:ext cx="66749" cy="184126"/>
              <a:chOff x="1274300" y="3698075"/>
              <a:chExt cx="66749" cy="184126"/>
            </a:xfrm>
          </p:grpSpPr>
          <p:sp>
            <p:nvSpPr>
              <p:cNvPr id="655" name="Google Shape;655;p40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40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7" name="Google Shape;657;p40"/>
            <p:cNvGrpSpPr/>
            <p:nvPr/>
          </p:nvGrpSpPr>
          <p:grpSpPr>
            <a:xfrm>
              <a:off x="1840775" y="3698075"/>
              <a:ext cx="66749" cy="184126"/>
              <a:chOff x="1274300" y="3698075"/>
              <a:chExt cx="66749" cy="184126"/>
            </a:xfrm>
          </p:grpSpPr>
          <p:sp>
            <p:nvSpPr>
              <p:cNvPr id="658" name="Google Shape;658;p40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40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0" name="Google Shape;660;p40"/>
            <p:cNvGrpSpPr/>
            <p:nvPr/>
          </p:nvGrpSpPr>
          <p:grpSpPr>
            <a:xfrm>
              <a:off x="2081275" y="3698075"/>
              <a:ext cx="66749" cy="184126"/>
              <a:chOff x="1274300" y="3698075"/>
              <a:chExt cx="66749" cy="184126"/>
            </a:xfrm>
          </p:grpSpPr>
          <p:sp>
            <p:nvSpPr>
              <p:cNvPr id="661" name="Google Shape;661;p40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40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1820;p69"/>
          <p:cNvSpPr txBox="1">
            <a:spLocks/>
          </p:cNvSpPr>
          <p:nvPr/>
        </p:nvSpPr>
        <p:spPr>
          <a:xfrm>
            <a:off x="540000" y="432000"/>
            <a:ext cx="6629836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en" altLang="ko-KR" sz="3000" dirty="0">
                <a:solidFill>
                  <a:srgbClr val="354A50"/>
                </a:solidFill>
                <a:latin typeface="+mn-ea"/>
              </a:rPr>
              <a:t>—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 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이상 감지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Anomaly Detection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—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graphicFrame>
        <p:nvGraphicFramePr>
          <p:cNvPr id="92" name="표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363300"/>
              </p:ext>
            </p:extLst>
          </p:nvPr>
        </p:nvGraphicFramePr>
        <p:xfrm>
          <a:off x="632431" y="1062223"/>
          <a:ext cx="7649866" cy="1900959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240155">
                  <a:extLst>
                    <a:ext uri="{9D8B030D-6E8A-4147-A177-3AD203B41FA5}">
                      <a16:colId xmlns:a16="http://schemas.microsoft.com/office/drawing/2014/main" val="710016280"/>
                    </a:ext>
                  </a:extLst>
                </a:gridCol>
                <a:gridCol w="943293">
                  <a:extLst>
                    <a:ext uri="{9D8B030D-6E8A-4147-A177-3AD203B41FA5}">
                      <a16:colId xmlns:a16="http://schemas.microsoft.com/office/drawing/2014/main" val="161258975"/>
                    </a:ext>
                  </a:extLst>
                </a:gridCol>
                <a:gridCol w="882968">
                  <a:extLst>
                    <a:ext uri="{9D8B030D-6E8A-4147-A177-3AD203B41FA5}">
                      <a16:colId xmlns:a16="http://schemas.microsoft.com/office/drawing/2014/main" val="1227562103"/>
                    </a:ext>
                  </a:extLst>
                </a:gridCol>
                <a:gridCol w="765493">
                  <a:extLst>
                    <a:ext uri="{9D8B030D-6E8A-4147-A177-3AD203B41FA5}">
                      <a16:colId xmlns:a16="http://schemas.microsoft.com/office/drawing/2014/main" val="4183273514"/>
                    </a:ext>
                  </a:extLst>
                </a:gridCol>
                <a:gridCol w="1924368">
                  <a:extLst>
                    <a:ext uri="{9D8B030D-6E8A-4147-A177-3AD203B41FA5}">
                      <a16:colId xmlns:a16="http://schemas.microsoft.com/office/drawing/2014/main" val="1148177278"/>
                    </a:ext>
                  </a:extLst>
                </a:gridCol>
                <a:gridCol w="1893589">
                  <a:extLst>
                    <a:ext uri="{9D8B030D-6E8A-4147-A177-3AD203B41FA5}">
                      <a16:colId xmlns:a16="http://schemas.microsoft.com/office/drawing/2014/main" val="657253726"/>
                    </a:ext>
                  </a:extLst>
                </a:gridCol>
              </a:tblGrid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354A50"/>
                          </a:solidFill>
                        </a:rPr>
                        <a:t>모델</a:t>
                      </a:r>
                      <a:endParaRPr lang="ko-KR" altLang="en-US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solidFill>
                            <a:srgbClr val="354A50"/>
                          </a:solidFill>
                        </a:rPr>
                        <a:t>파라미터</a:t>
                      </a:r>
                      <a:endParaRPr lang="ko-KR" altLang="en-US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rgbClr val="354A50"/>
                          </a:solidFill>
                        </a:rPr>
                        <a:t>FLOPs</a:t>
                      </a:r>
                      <a:br>
                        <a:rPr lang="en-US" altLang="ko-KR" dirty="0" smtClean="0">
                          <a:solidFill>
                            <a:srgbClr val="354A50"/>
                          </a:solidFill>
                        </a:rPr>
                      </a:br>
                      <a:r>
                        <a:rPr lang="en-US" altLang="ko-KR" dirty="0" smtClean="0">
                          <a:solidFill>
                            <a:srgbClr val="354A50"/>
                          </a:solidFill>
                        </a:rPr>
                        <a:t>(</a:t>
                      </a:r>
                      <a:r>
                        <a:rPr lang="ko-KR" altLang="en-US" dirty="0" err="1" smtClean="0">
                          <a:solidFill>
                            <a:srgbClr val="354A50"/>
                          </a:solidFill>
                        </a:rPr>
                        <a:t>연산량</a:t>
                      </a:r>
                      <a:r>
                        <a:rPr lang="en-US" altLang="ko-KR" dirty="0" smtClean="0">
                          <a:solidFill>
                            <a:srgbClr val="354A50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354A50"/>
                          </a:solidFill>
                        </a:rPr>
                        <a:t>정확도</a:t>
                      </a:r>
                      <a:endParaRPr lang="ko-KR" altLang="en-US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354A50"/>
                          </a:solidFill>
                        </a:rPr>
                        <a:t>장점</a:t>
                      </a:r>
                      <a:endParaRPr lang="ko-KR" altLang="en-US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354A50"/>
                          </a:solidFill>
                        </a:rPr>
                        <a:t>단점</a:t>
                      </a:r>
                      <a:endParaRPr lang="ko-KR" altLang="en-US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2602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ln w="12700"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ResNet-18</a:t>
                      </a:r>
                      <a:endParaRPr lang="ko-KR" altLang="en-US" sz="1100" b="0" dirty="0">
                        <a:ln w="12700">
                          <a:noFill/>
                        </a:ln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11.7M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18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억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69.8%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빠른 학습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구현 간단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낮은 정확도</a:t>
                      </a:r>
                      <a:endParaRPr lang="en-US" altLang="ko-KR" sz="1100" dirty="0" smtClean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02020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latin typeface="+mn-ea"/>
                          <a:ea typeface="+mn-ea"/>
                        </a:rPr>
                        <a:t>ResNet-50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25.6M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41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억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76.0%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널리 사용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err="1" smtClean="0">
                          <a:latin typeface="+mn-ea"/>
                          <a:ea typeface="+mn-ea"/>
                        </a:rPr>
                        <a:t>전이학습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 용이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latin typeface="+mn-ea"/>
                          <a:ea typeface="+mn-ea"/>
                        </a:rPr>
                        <a:t>EfficientNet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대비 비효율적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327036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latin typeface="+mn-ea"/>
                          <a:ea typeface="+mn-ea"/>
                        </a:rPr>
                        <a:t>EfficientNet-B0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5.3M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3.9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억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77.1%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매우 가벼움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적은 </a:t>
                      </a:r>
                      <a:r>
                        <a:rPr lang="ko-KR" altLang="en-US" sz="1100" dirty="0" err="1" smtClean="0">
                          <a:latin typeface="+mn-ea"/>
                          <a:ea typeface="+mn-ea"/>
                        </a:rPr>
                        <a:t>연산량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복잡한 구조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505096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effectLst>
                            <a:glow rad="101600">
                              <a:srgbClr val="FFC000">
                                <a:alpha val="50000"/>
                              </a:srgbClr>
                            </a:glow>
                          </a:effectLst>
                          <a:latin typeface="+mn-ea"/>
                          <a:ea typeface="+mn-ea"/>
                        </a:rPr>
                        <a:t>EfficientNet-B3</a:t>
                      </a:r>
                      <a:endParaRPr lang="ko-KR" altLang="en-US" sz="1100" b="1" dirty="0">
                        <a:effectLst>
                          <a:glow rad="101600">
                            <a:srgbClr val="FFC000">
                              <a:alpha val="50000"/>
                            </a:srgbClr>
                          </a:glow>
                        </a:effectLst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12M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1.8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억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81.6%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적은 </a:t>
                      </a:r>
                      <a:r>
                        <a:rPr lang="ko-KR" altLang="en-US" sz="1100" dirty="0" err="1" smtClean="0">
                          <a:latin typeface="+mn-ea"/>
                          <a:ea typeface="+mn-ea"/>
                        </a:rPr>
                        <a:t>연상량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+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높은 정확도</a:t>
                      </a:r>
                      <a:endParaRPr lang="en-US" altLang="ko-KR" sz="110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100" dirty="0" err="1" smtClean="0">
                          <a:latin typeface="+mn-ea"/>
                          <a:ea typeface="+mn-ea"/>
                        </a:rPr>
                        <a:t>과적합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 위험 낮음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학습시간 다소 증가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499081"/>
                  </a:ext>
                </a:extLst>
              </a:tr>
            </a:tbl>
          </a:graphicData>
        </a:graphic>
      </p:graphicFrame>
      <p:graphicFrame>
        <p:nvGraphicFramePr>
          <p:cNvPr id="95" name="표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623200"/>
              </p:ext>
            </p:extLst>
          </p:nvPr>
        </p:nvGraphicFramePr>
        <p:xfrm>
          <a:off x="1265777" y="3396665"/>
          <a:ext cx="2652754" cy="1191907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326377">
                  <a:extLst>
                    <a:ext uri="{9D8B030D-6E8A-4147-A177-3AD203B41FA5}">
                      <a16:colId xmlns:a16="http://schemas.microsoft.com/office/drawing/2014/main" val="710016280"/>
                    </a:ext>
                  </a:extLst>
                </a:gridCol>
                <a:gridCol w="1326377">
                  <a:extLst>
                    <a:ext uri="{9D8B030D-6E8A-4147-A177-3AD203B41FA5}">
                      <a16:colId xmlns:a16="http://schemas.microsoft.com/office/drawing/2014/main" val="161258975"/>
                    </a:ext>
                  </a:extLst>
                </a:gridCol>
              </a:tblGrid>
              <a:tr h="2927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354A50"/>
                          </a:solidFill>
                          <a:latin typeface="+mn-ea"/>
                          <a:ea typeface="+mn-ea"/>
                        </a:rPr>
                        <a:t>Detection</a:t>
                      </a:r>
                      <a:endParaRPr lang="ko-KR" altLang="en-US" dirty="0">
                        <a:solidFill>
                          <a:srgbClr val="354A50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354A50"/>
                          </a:solidFill>
                          <a:latin typeface="+mn-ea"/>
                          <a:ea typeface="+mn-ea"/>
                        </a:rPr>
                        <a:t>Classification</a:t>
                      </a:r>
                      <a:endParaRPr lang="ko-KR" altLang="en-US" dirty="0">
                        <a:solidFill>
                          <a:srgbClr val="354A50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2602"/>
                  </a:ext>
                </a:extLst>
              </a:tr>
              <a:tr h="292747"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📦 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YOLOX-S 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🏷 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EfficientNet-B3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02020"/>
                  </a:ext>
                </a:extLst>
              </a:tr>
              <a:tr h="545971"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⚡ 실시간 처리</a:t>
                      </a:r>
                      <a:endParaRPr lang="en-US" altLang="ko-KR" sz="1100" dirty="0" smtClean="0">
                        <a:latin typeface="+mn-ea"/>
                        <a:ea typeface="+mn-ea"/>
                      </a:endParaRPr>
                    </a:p>
                    <a:p>
                      <a:pPr marL="0" indent="0" algn="ctr"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📹 카메라 최적화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🎯 객체 </a:t>
                      </a:r>
                      <a:r>
                        <a:rPr lang="ko-KR" altLang="en-US" sz="1100" dirty="0" err="1" smtClean="0">
                          <a:latin typeface="+mn-ea"/>
                          <a:ea typeface="+mn-ea"/>
                        </a:rPr>
                        <a:t>라벨링</a:t>
                      </a:r>
                      <a:endParaRPr lang="en-US" altLang="ko-KR" sz="11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🔍 정확한 분류</a:t>
                      </a:r>
                    </a:p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327036"/>
                  </a:ext>
                </a:extLst>
              </a:tr>
            </a:tbl>
          </a:graphicData>
        </a:graphic>
      </p:graphicFrame>
      <p:pic>
        <p:nvPicPr>
          <p:cNvPr id="96" name="Picture 2" descr="C:\Users\User\Desktop\KakaoTalk_20251018_14595240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9" t="10737" r="22507" b="27690"/>
          <a:stretch/>
        </p:blipFill>
        <p:spPr bwMode="auto">
          <a:xfrm>
            <a:off x="4263767" y="3030014"/>
            <a:ext cx="4028218" cy="203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20;p69"/>
          <p:cNvSpPr txBox="1">
            <a:spLocks/>
          </p:cNvSpPr>
          <p:nvPr/>
        </p:nvSpPr>
        <p:spPr>
          <a:xfrm>
            <a:off x="540000" y="432000"/>
            <a:ext cx="6629836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en" altLang="ko-KR" sz="3000" dirty="0">
                <a:solidFill>
                  <a:srgbClr val="354A50"/>
                </a:solidFill>
                <a:latin typeface="+mn-ea"/>
              </a:rPr>
              <a:t>—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 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이상 감지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Anomaly Detection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—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20742" y="1043669"/>
            <a:ext cx="2829949" cy="30281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Jetson Nano </a:t>
            </a:r>
            <a:r>
              <a:rPr lang="en-US" altLang="ko-KR" b="1" dirty="0" err="1" smtClean="0">
                <a:solidFill>
                  <a:schemeClr val="tx1"/>
                </a:solidFill>
                <a:latin typeface="+mn-ea"/>
              </a:rPr>
              <a:t>TroubleShooting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7AB4DAD-1707-082B-AABD-3E4757126B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9088" b="2413"/>
          <a:stretch>
            <a:fillRect/>
          </a:stretch>
        </p:blipFill>
        <p:spPr>
          <a:xfrm>
            <a:off x="106793" y="1549176"/>
            <a:ext cx="5693308" cy="1445747"/>
          </a:xfrm>
          <a:prstGeom prst="rect">
            <a:avLst/>
          </a:prstGeom>
        </p:spPr>
      </p:pic>
      <p:sp>
        <p:nvSpPr>
          <p:cNvPr id="14" name="사각형: 둥근 모서리 9">
            <a:extLst>
              <a:ext uri="{FF2B5EF4-FFF2-40B4-BE49-F238E27FC236}">
                <a16:creationId xmlns:a16="http://schemas.microsoft.com/office/drawing/2014/main" id="{82F68EED-2FCC-F4DB-396F-C143335FC171}"/>
              </a:ext>
            </a:extLst>
          </p:cNvPr>
          <p:cNvSpPr/>
          <p:nvPr/>
        </p:nvSpPr>
        <p:spPr>
          <a:xfrm>
            <a:off x="5904062" y="1549176"/>
            <a:ext cx="2924478" cy="3478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n-ea"/>
              </a:rPr>
              <a:t>GPU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활용</a:t>
            </a:r>
          </a:p>
        </p:txBody>
      </p:sp>
      <p:sp>
        <p:nvSpPr>
          <p:cNvPr id="16" name="사각형: 둥근 위쪽 모서리 6">
            <a:extLst>
              <a:ext uri="{FF2B5EF4-FFF2-40B4-BE49-F238E27FC236}">
                <a16:creationId xmlns:a16="http://schemas.microsoft.com/office/drawing/2014/main" id="{3C952E4A-A7C3-A53D-829D-08D790508CA2}"/>
              </a:ext>
            </a:extLst>
          </p:cNvPr>
          <p:cNvSpPr/>
          <p:nvPr/>
        </p:nvSpPr>
        <p:spPr>
          <a:xfrm>
            <a:off x="5904062" y="1215955"/>
            <a:ext cx="2926142" cy="361177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+mn-ea"/>
              </a:rPr>
              <a:t>🎯 목표 </a:t>
            </a:r>
            <a:endParaRPr lang="ko-KR" altLang="en-US" dirty="0">
              <a:latin typeface="+mn-ea"/>
            </a:endParaRPr>
          </a:p>
        </p:txBody>
      </p:sp>
      <p:sp>
        <p:nvSpPr>
          <p:cNvPr id="22" name="사각형: 둥근 모서리 10">
            <a:extLst>
              <a:ext uri="{FF2B5EF4-FFF2-40B4-BE49-F238E27FC236}">
                <a16:creationId xmlns:a16="http://schemas.microsoft.com/office/drawing/2014/main" id="{8F025364-00D6-02C6-6759-66E06ED9A06E}"/>
              </a:ext>
            </a:extLst>
          </p:cNvPr>
          <p:cNvSpPr/>
          <p:nvPr/>
        </p:nvSpPr>
        <p:spPr>
          <a:xfrm>
            <a:off x="5901424" y="2312759"/>
            <a:ext cx="2922657" cy="1190255"/>
          </a:xfrm>
          <a:prstGeom prst="roundRect">
            <a:avLst>
              <a:gd name="adj" fmla="val 613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latinLnBrk="1"/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❶ ONNX → Engine 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변환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 algn="ctr" latinLnBrk="1"/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 algn="ctr" latinLnBrk="1"/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❷ INT64 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타입 문제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 algn="ctr" latinLnBrk="1"/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 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 algn="ctr" latinLnBrk="1"/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❸ 타입 혼합 문제</a:t>
            </a:r>
          </a:p>
        </p:txBody>
      </p:sp>
      <p:sp>
        <p:nvSpPr>
          <p:cNvPr id="23" name="사각형: 둥근 위쪽 모서리 11">
            <a:extLst>
              <a:ext uri="{FF2B5EF4-FFF2-40B4-BE49-F238E27FC236}">
                <a16:creationId xmlns:a16="http://schemas.microsoft.com/office/drawing/2014/main" id="{8B1EE147-2F31-B7C3-96B3-C0FF41DDA1B0}"/>
              </a:ext>
            </a:extLst>
          </p:cNvPr>
          <p:cNvSpPr/>
          <p:nvPr/>
        </p:nvSpPr>
        <p:spPr>
          <a:xfrm>
            <a:off x="5902217" y="2115139"/>
            <a:ext cx="2926142" cy="361177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ko-KR" altLang="en-US" dirty="0">
                <a:solidFill>
                  <a:schemeClr val="tx1"/>
                </a:solidFill>
                <a:latin typeface="+mn-ea"/>
              </a:rPr>
              <a:t>⚠ 주요 이슈</a:t>
            </a:r>
          </a:p>
        </p:txBody>
      </p:sp>
      <p:sp>
        <p:nvSpPr>
          <p:cNvPr id="24" name="사각형: 둥근 모서리 12">
            <a:extLst>
              <a:ext uri="{FF2B5EF4-FFF2-40B4-BE49-F238E27FC236}">
                <a16:creationId xmlns:a16="http://schemas.microsoft.com/office/drawing/2014/main" id="{44B09D4B-FDDA-8AC1-1846-31E09E61E961}"/>
              </a:ext>
            </a:extLst>
          </p:cNvPr>
          <p:cNvSpPr/>
          <p:nvPr/>
        </p:nvSpPr>
        <p:spPr>
          <a:xfrm>
            <a:off x="5900764" y="3948118"/>
            <a:ext cx="2929440" cy="517469"/>
          </a:xfrm>
          <a:prstGeom prst="roundRect">
            <a:avLst>
              <a:gd name="adj" fmla="val 1183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latinLnBrk="1"/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버전 호환성 문제 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=&gt; PC 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환경 대체</a:t>
            </a:r>
          </a:p>
        </p:txBody>
      </p:sp>
      <p:sp>
        <p:nvSpPr>
          <p:cNvPr id="25" name="사각형: 둥근 위쪽 모서리 13">
            <a:extLst>
              <a:ext uri="{FF2B5EF4-FFF2-40B4-BE49-F238E27FC236}">
                <a16:creationId xmlns:a16="http://schemas.microsoft.com/office/drawing/2014/main" id="{84A386B9-68F8-1DB2-28B9-6390298EC825}"/>
              </a:ext>
            </a:extLst>
          </p:cNvPr>
          <p:cNvSpPr/>
          <p:nvPr/>
        </p:nvSpPr>
        <p:spPr>
          <a:xfrm>
            <a:off x="5902217" y="3752345"/>
            <a:ext cx="2926142" cy="361177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ko-KR" dirty="0">
                <a:solidFill>
                  <a:schemeClr val="tx1"/>
                </a:solidFill>
                <a:latin typeface="+mn-ea"/>
              </a:rPr>
              <a:t>❌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결과</a:t>
            </a:r>
          </a:p>
        </p:txBody>
      </p:sp>
    </p:spTree>
    <p:extLst>
      <p:ext uri="{BB962C8B-B14F-4D97-AF65-F5344CB8AC3E}">
        <p14:creationId xmlns:p14="http://schemas.microsoft.com/office/powerpoint/2010/main" val="355608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44"/>
          <p:cNvSpPr txBox="1">
            <a:spLocks noGrp="1"/>
          </p:cNvSpPr>
          <p:nvPr>
            <p:ph type="subTitle" idx="1"/>
          </p:nvPr>
        </p:nvSpPr>
        <p:spPr>
          <a:xfrm>
            <a:off x="2528455" y="1486924"/>
            <a:ext cx="3968645" cy="24962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smtClean="0">
                <a:latin typeface="+mn-ea"/>
                <a:ea typeface="+mn-ea"/>
              </a:rPr>
              <a:t>(</a:t>
            </a:r>
            <a:r>
              <a:rPr lang="ko-KR" altLang="en-US" dirty="0" smtClean="0">
                <a:latin typeface="+mn-ea"/>
                <a:ea typeface="+mn-ea"/>
              </a:rPr>
              <a:t>영상</a:t>
            </a:r>
            <a:r>
              <a:rPr lang="en-US" altLang="ko-KR" dirty="0">
                <a:latin typeface="+mn-ea"/>
                <a:ea typeface="+mn-ea"/>
              </a:rPr>
              <a:t>)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10" name="Google Shape;1820;p69"/>
          <p:cNvSpPr txBox="1">
            <a:spLocks/>
          </p:cNvSpPr>
          <p:nvPr/>
        </p:nvSpPr>
        <p:spPr>
          <a:xfrm>
            <a:off x="540000" y="432000"/>
            <a:ext cx="6629836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en" altLang="ko-KR" sz="3000" dirty="0">
                <a:solidFill>
                  <a:srgbClr val="354A50"/>
                </a:solidFill>
                <a:latin typeface="+mn-ea"/>
              </a:rPr>
              <a:t>—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 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이상 감지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Anomaly Detection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—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2"/>
          <p:cNvSpPr/>
          <p:nvPr/>
        </p:nvSpPr>
        <p:spPr>
          <a:xfrm>
            <a:off x="-2" y="271525"/>
            <a:ext cx="1995783" cy="175083"/>
          </a:xfrm>
          <a:custGeom>
            <a:avLst/>
            <a:gdLst/>
            <a:ahLst/>
            <a:cxnLst/>
            <a:rect l="l" t="t" r="r" b="b"/>
            <a:pathLst>
              <a:path w="45049" h="3952" extrusionOk="0">
                <a:moveTo>
                  <a:pt x="0" y="1"/>
                </a:moveTo>
                <a:lnTo>
                  <a:pt x="0" y="3952"/>
                </a:lnTo>
                <a:cubicBezTo>
                  <a:pt x="1610" y="3513"/>
                  <a:pt x="3220" y="3196"/>
                  <a:pt x="4854" y="3025"/>
                </a:cubicBezTo>
                <a:cubicBezTo>
                  <a:pt x="6659" y="2830"/>
                  <a:pt x="8482" y="2787"/>
                  <a:pt x="10308" y="2787"/>
                </a:cubicBezTo>
                <a:cubicBezTo>
                  <a:pt x="11728" y="2787"/>
                  <a:pt x="13151" y="2813"/>
                  <a:pt x="14567" y="2813"/>
                </a:cubicBezTo>
                <a:cubicBezTo>
                  <a:pt x="14972" y="2813"/>
                  <a:pt x="15377" y="2811"/>
                  <a:pt x="15780" y="2806"/>
                </a:cubicBezTo>
                <a:cubicBezTo>
                  <a:pt x="25609" y="2659"/>
                  <a:pt x="35268" y="586"/>
                  <a:pt x="45048" y="50"/>
                </a:cubicBezTo>
                <a:lnTo>
                  <a:pt x="45048" y="50"/>
                </a:lnTo>
                <a:cubicBezTo>
                  <a:pt x="41999" y="123"/>
                  <a:pt x="38926" y="172"/>
                  <a:pt x="35853" y="245"/>
                </a:cubicBezTo>
                <a:cubicBezTo>
                  <a:pt x="28195" y="391"/>
                  <a:pt x="20561" y="513"/>
                  <a:pt x="12902" y="635"/>
                </a:cubicBezTo>
                <a:cubicBezTo>
                  <a:pt x="11554" y="654"/>
                  <a:pt x="10201" y="673"/>
                  <a:pt x="8849" y="673"/>
                </a:cubicBezTo>
                <a:cubicBezTo>
                  <a:pt x="6754" y="673"/>
                  <a:pt x="4661" y="627"/>
                  <a:pt x="2586" y="464"/>
                </a:cubicBezTo>
                <a:cubicBezTo>
                  <a:pt x="1708" y="391"/>
                  <a:pt x="854" y="245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1820;p69"/>
          <p:cNvSpPr txBox="1">
            <a:spLocks/>
          </p:cNvSpPr>
          <p:nvPr/>
        </p:nvSpPr>
        <p:spPr>
          <a:xfrm>
            <a:off x="540000" y="432000"/>
            <a:ext cx="6629836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en" altLang="ko-KR" sz="3000" dirty="0">
                <a:solidFill>
                  <a:srgbClr val="354A50"/>
                </a:solidFill>
                <a:latin typeface="+mn-ea"/>
              </a:rPr>
              <a:t>—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 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낙상 감지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Fall Detection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—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grpSp>
        <p:nvGrpSpPr>
          <p:cNvPr id="18" name="그룹화"/>
          <p:cNvGrpSpPr/>
          <p:nvPr/>
        </p:nvGrpSpPr>
        <p:grpSpPr>
          <a:xfrm>
            <a:off x="810207" y="2130240"/>
            <a:ext cx="1442527" cy="1653926"/>
            <a:chOff x="0" y="0"/>
            <a:chExt cx="1442525" cy="1653925"/>
          </a:xfrm>
        </p:grpSpPr>
        <p:pic>
          <p:nvPicPr>
            <p:cNvPr id="19" name="붙여넣은 동영상.png" descr="붙여넣은 동영상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05699"/>
              <a:ext cx="1442526" cy="1442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" name="직사각형"/>
            <p:cNvSpPr/>
            <p:nvPr/>
          </p:nvSpPr>
          <p:spPr>
            <a:xfrm>
              <a:off x="302072" y="0"/>
              <a:ext cx="838382" cy="1653926"/>
            </a:xfrm>
            <a:prstGeom prst="rect">
              <a:avLst/>
            </a:prstGeom>
            <a:noFill/>
            <a:ln w="25400" cap="flat">
              <a:solidFill>
                <a:srgbClr val="000478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2" name="그룹화"/>
          <p:cNvGrpSpPr/>
          <p:nvPr/>
        </p:nvGrpSpPr>
        <p:grpSpPr>
          <a:xfrm>
            <a:off x="2635869" y="1054913"/>
            <a:ext cx="1442527" cy="2051051"/>
            <a:chOff x="0" y="0"/>
            <a:chExt cx="1442525" cy="2051050"/>
          </a:xfrm>
        </p:grpSpPr>
        <p:pic>
          <p:nvPicPr>
            <p:cNvPr id="23" name="붙여넣은 동영상.png" descr="붙여넣은 동영상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475930"/>
              <a:ext cx="1442526" cy="1442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" name="."/>
            <p:cNvSpPr txBox="1"/>
            <p:nvPr/>
          </p:nvSpPr>
          <p:spPr>
            <a:xfrm>
              <a:off x="559249" y="6350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25" name="."/>
            <p:cNvSpPr txBox="1"/>
            <p:nvPr/>
          </p:nvSpPr>
          <p:spPr>
            <a:xfrm>
              <a:off x="616399" y="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26" name="."/>
            <p:cNvSpPr txBox="1"/>
            <p:nvPr/>
          </p:nvSpPr>
          <p:spPr>
            <a:xfrm>
              <a:off x="686249" y="6350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27" name="."/>
            <p:cNvSpPr txBox="1"/>
            <p:nvPr/>
          </p:nvSpPr>
          <p:spPr>
            <a:xfrm>
              <a:off x="495749" y="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28" name="."/>
            <p:cNvSpPr txBox="1"/>
            <p:nvPr/>
          </p:nvSpPr>
          <p:spPr>
            <a:xfrm>
              <a:off x="416374" y="6350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29" name="."/>
            <p:cNvSpPr txBox="1"/>
            <p:nvPr/>
          </p:nvSpPr>
          <p:spPr>
            <a:xfrm>
              <a:off x="733874" y="2603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30" name="."/>
            <p:cNvSpPr txBox="1"/>
            <p:nvPr/>
          </p:nvSpPr>
          <p:spPr>
            <a:xfrm>
              <a:off x="381449" y="2603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31" name="."/>
            <p:cNvSpPr txBox="1"/>
            <p:nvPr/>
          </p:nvSpPr>
          <p:spPr>
            <a:xfrm>
              <a:off x="810074" y="504825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32" name="."/>
            <p:cNvSpPr txBox="1"/>
            <p:nvPr/>
          </p:nvSpPr>
          <p:spPr>
            <a:xfrm>
              <a:off x="810074" y="77470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33" name="."/>
            <p:cNvSpPr txBox="1"/>
            <p:nvPr/>
          </p:nvSpPr>
          <p:spPr>
            <a:xfrm>
              <a:off x="295724" y="504825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35" name="."/>
            <p:cNvSpPr txBox="1"/>
            <p:nvPr/>
          </p:nvSpPr>
          <p:spPr>
            <a:xfrm>
              <a:off x="295724" y="77470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36" name="."/>
            <p:cNvSpPr txBox="1"/>
            <p:nvPr/>
          </p:nvSpPr>
          <p:spPr>
            <a:xfrm>
              <a:off x="698949" y="6921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37" name="."/>
            <p:cNvSpPr txBox="1"/>
            <p:nvPr/>
          </p:nvSpPr>
          <p:spPr>
            <a:xfrm>
              <a:off x="403674" y="6921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38" name="."/>
            <p:cNvSpPr txBox="1"/>
            <p:nvPr/>
          </p:nvSpPr>
          <p:spPr>
            <a:xfrm>
              <a:off x="686249" y="975257"/>
              <a:ext cx="336728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39" name="."/>
            <p:cNvSpPr txBox="1"/>
            <p:nvPr/>
          </p:nvSpPr>
          <p:spPr>
            <a:xfrm>
              <a:off x="416374" y="975257"/>
              <a:ext cx="336728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40" name="."/>
            <p:cNvSpPr txBox="1"/>
            <p:nvPr/>
          </p:nvSpPr>
          <p:spPr>
            <a:xfrm>
              <a:off x="686249" y="13144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41" name="."/>
            <p:cNvSpPr txBox="1"/>
            <p:nvPr/>
          </p:nvSpPr>
          <p:spPr>
            <a:xfrm>
              <a:off x="431175" y="131445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42" name="직사각형"/>
            <p:cNvSpPr/>
            <p:nvPr/>
          </p:nvSpPr>
          <p:spPr>
            <a:xfrm>
              <a:off x="302072" y="370230"/>
              <a:ext cx="838382" cy="1653926"/>
            </a:xfrm>
            <a:prstGeom prst="rect">
              <a:avLst/>
            </a:prstGeom>
            <a:noFill/>
            <a:ln w="25400" cap="flat">
              <a:solidFill>
                <a:srgbClr val="000478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4" name="그룹화"/>
          <p:cNvGrpSpPr/>
          <p:nvPr/>
        </p:nvGrpSpPr>
        <p:grpSpPr>
          <a:xfrm>
            <a:off x="4447378" y="1742553"/>
            <a:ext cx="1442527" cy="2051051"/>
            <a:chOff x="0" y="0"/>
            <a:chExt cx="1442525" cy="2051050"/>
          </a:xfrm>
        </p:grpSpPr>
        <p:pic>
          <p:nvPicPr>
            <p:cNvPr id="45" name="붙여넣은 동영상.png" descr="붙여넣은 동영상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475930"/>
              <a:ext cx="1442526" cy="1442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" name="."/>
            <p:cNvSpPr txBox="1"/>
            <p:nvPr/>
          </p:nvSpPr>
          <p:spPr>
            <a:xfrm>
              <a:off x="559249" y="6350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48" name="."/>
            <p:cNvSpPr txBox="1"/>
            <p:nvPr/>
          </p:nvSpPr>
          <p:spPr>
            <a:xfrm>
              <a:off x="616399" y="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49" name="."/>
            <p:cNvSpPr txBox="1"/>
            <p:nvPr/>
          </p:nvSpPr>
          <p:spPr>
            <a:xfrm>
              <a:off x="686249" y="6350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50" name="."/>
            <p:cNvSpPr txBox="1"/>
            <p:nvPr/>
          </p:nvSpPr>
          <p:spPr>
            <a:xfrm>
              <a:off x="495749" y="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51" name="."/>
            <p:cNvSpPr txBox="1"/>
            <p:nvPr/>
          </p:nvSpPr>
          <p:spPr>
            <a:xfrm>
              <a:off x="416374" y="6350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52" name="."/>
            <p:cNvSpPr txBox="1"/>
            <p:nvPr/>
          </p:nvSpPr>
          <p:spPr>
            <a:xfrm>
              <a:off x="733874" y="2603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53" name="."/>
            <p:cNvSpPr txBox="1"/>
            <p:nvPr/>
          </p:nvSpPr>
          <p:spPr>
            <a:xfrm>
              <a:off x="381449" y="2603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54" name="."/>
            <p:cNvSpPr txBox="1"/>
            <p:nvPr/>
          </p:nvSpPr>
          <p:spPr>
            <a:xfrm>
              <a:off x="810074" y="504825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55" name="."/>
            <p:cNvSpPr txBox="1"/>
            <p:nvPr/>
          </p:nvSpPr>
          <p:spPr>
            <a:xfrm>
              <a:off x="810074" y="77470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56" name="."/>
            <p:cNvSpPr txBox="1"/>
            <p:nvPr/>
          </p:nvSpPr>
          <p:spPr>
            <a:xfrm>
              <a:off x="295724" y="504825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57" name="."/>
            <p:cNvSpPr txBox="1"/>
            <p:nvPr/>
          </p:nvSpPr>
          <p:spPr>
            <a:xfrm>
              <a:off x="295724" y="77470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58" name="."/>
            <p:cNvSpPr txBox="1"/>
            <p:nvPr/>
          </p:nvSpPr>
          <p:spPr>
            <a:xfrm>
              <a:off x="698949" y="6921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59" name="."/>
            <p:cNvSpPr txBox="1"/>
            <p:nvPr/>
          </p:nvSpPr>
          <p:spPr>
            <a:xfrm>
              <a:off x="403674" y="6921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60" name="."/>
            <p:cNvSpPr txBox="1"/>
            <p:nvPr/>
          </p:nvSpPr>
          <p:spPr>
            <a:xfrm>
              <a:off x="686249" y="975257"/>
              <a:ext cx="336728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61" name="."/>
            <p:cNvSpPr txBox="1"/>
            <p:nvPr/>
          </p:nvSpPr>
          <p:spPr>
            <a:xfrm>
              <a:off x="416374" y="975257"/>
              <a:ext cx="336728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62" name="."/>
            <p:cNvSpPr txBox="1"/>
            <p:nvPr/>
          </p:nvSpPr>
          <p:spPr>
            <a:xfrm>
              <a:off x="686249" y="13144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63" name="."/>
            <p:cNvSpPr txBox="1"/>
            <p:nvPr/>
          </p:nvSpPr>
          <p:spPr>
            <a:xfrm>
              <a:off x="431175" y="131445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64" name="직사각형"/>
            <p:cNvSpPr/>
            <p:nvPr/>
          </p:nvSpPr>
          <p:spPr>
            <a:xfrm>
              <a:off x="302072" y="370230"/>
              <a:ext cx="838382" cy="1653926"/>
            </a:xfrm>
            <a:prstGeom prst="rect">
              <a:avLst/>
            </a:prstGeom>
            <a:noFill/>
            <a:ln w="25400" cap="flat">
              <a:solidFill>
                <a:srgbClr val="000478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66" name="ID 1"/>
          <p:cNvSpPr txBox="1"/>
          <p:nvPr/>
        </p:nvSpPr>
        <p:spPr>
          <a:xfrm>
            <a:off x="4721723" y="2087241"/>
            <a:ext cx="406931" cy="276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>
                <a:solidFill>
                  <a:srgbClr val="0000A0"/>
                </a:solidFill>
              </a:defRPr>
            </a:lvl1pPr>
          </a:lstStyle>
          <a:p>
            <a:r>
              <a:t>ID 1</a:t>
            </a:r>
          </a:p>
        </p:txBody>
      </p:sp>
      <p:grpSp>
        <p:nvGrpSpPr>
          <p:cNvPr id="68" name="그룹화"/>
          <p:cNvGrpSpPr/>
          <p:nvPr/>
        </p:nvGrpSpPr>
        <p:grpSpPr>
          <a:xfrm>
            <a:off x="5978472" y="1108622"/>
            <a:ext cx="1442527" cy="2051051"/>
            <a:chOff x="0" y="0"/>
            <a:chExt cx="1442525" cy="2051050"/>
          </a:xfrm>
        </p:grpSpPr>
        <p:pic>
          <p:nvPicPr>
            <p:cNvPr id="69" name="붙여넣은 동영상.png" descr="붙여넣은 동영상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475930"/>
              <a:ext cx="1442526" cy="1442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0" name="."/>
            <p:cNvSpPr txBox="1"/>
            <p:nvPr/>
          </p:nvSpPr>
          <p:spPr>
            <a:xfrm>
              <a:off x="559248" y="6350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71" name="."/>
            <p:cNvSpPr txBox="1"/>
            <p:nvPr/>
          </p:nvSpPr>
          <p:spPr>
            <a:xfrm>
              <a:off x="616398" y="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72" name="."/>
            <p:cNvSpPr txBox="1"/>
            <p:nvPr/>
          </p:nvSpPr>
          <p:spPr>
            <a:xfrm>
              <a:off x="686248" y="6350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73" name="."/>
            <p:cNvSpPr txBox="1"/>
            <p:nvPr/>
          </p:nvSpPr>
          <p:spPr>
            <a:xfrm>
              <a:off x="495748" y="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74" name="."/>
            <p:cNvSpPr txBox="1"/>
            <p:nvPr/>
          </p:nvSpPr>
          <p:spPr>
            <a:xfrm>
              <a:off x="416373" y="6350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75" name="."/>
            <p:cNvSpPr txBox="1"/>
            <p:nvPr/>
          </p:nvSpPr>
          <p:spPr>
            <a:xfrm>
              <a:off x="733873" y="26035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76" name="."/>
            <p:cNvSpPr txBox="1"/>
            <p:nvPr/>
          </p:nvSpPr>
          <p:spPr>
            <a:xfrm>
              <a:off x="381448" y="26035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77" name="."/>
            <p:cNvSpPr txBox="1"/>
            <p:nvPr/>
          </p:nvSpPr>
          <p:spPr>
            <a:xfrm>
              <a:off x="810073" y="504825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78" name="."/>
            <p:cNvSpPr txBox="1"/>
            <p:nvPr/>
          </p:nvSpPr>
          <p:spPr>
            <a:xfrm>
              <a:off x="810073" y="77470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79" name="."/>
            <p:cNvSpPr txBox="1"/>
            <p:nvPr/>
          </p:nvSpPr>
          <p:spPr>
            <a:xfrm>
              <a:off x="295723" y="504825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80" name="."/>
            <p:cNvSpPr txBox="1"/>
            <p:nvPr/>
          </p:nvSpPr>
          <p:spPr>
            <a:xfrm>
              <a:off x="295723" y="77470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81" name="."/>
            <p:cNvSpPr txBox="1"/>
            <p:nvPr/>
          </p:nvSpPr>
          <p:spPr>
            <a:xfrm>
              <a:off x="698948" y="69215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82" name="."/>
            <p:cNvSpPr txBox="1"/>
            <p:nvPr/>
          </p:nvSpPr>
          <p:spPr>
            <a:xfrm>
              <a:off x="403673" y="69215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83" name="."/>
            <p:cNvSpPr txBox="1"/>
            <p:nvPr/>
          </p:nvSpPr>
          <p:spPr>
            <a:xfrm>
              <a:off x="686248" y="975257"/>
              <a:ext cx="336729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84" name="."/>
            <p:cNvSpPr txBox="1"/>
            <p:nvPr/>
          </p:nvSpPr>
          <p:spPr>
            <a:xfrm>
              <a:off x="416373" y="975257"/>
              <a:ext cx="336729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85" name="."/>
            <p:cNvSpPr txBox="1"/>
            <p:nvPr/>
          </p:nvSpPr>
          <p:spPr>
            <a:xfrm>
              <a:off x="686248" y="131445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86" name="."/>
            <p:cNvSpPr txBox="1"/>
            <p:nvPr/>
          </p:nvSpPr>
          <p:spPr>
            <a:xfrm>
              <a:off x="431176" y="13144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87" name="직사각형"/>
            <p:cNvSpPr/>
            <p:nvPr/>
          </p:nvSpPr>
          <p:spPr>
            <a:xfrm>
              <a:off x="302072" y="370230"/>
              <a:ext cx="838382" cy="1653926"/>
            </a:xfrm>
            <a:prstGeom prst="rect">
              <a:avLst/>
            </a:prstGeom>
            <a:noFill/>
            <a:ln w="25400" cap="flat">
              <a:solidFill>
                <a:srgbClr val="1DC0FF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1EC0FF"/>
                  </a:solidFill>
                </a:defRPr>
              </a:pPr>
              <a:endParaRPr/>
            </a:p>
          </p:txBody>
        </p:sp>
        <p:sp>
          <p:nvSpPr>
            <p:cNvPr id="88" name="ID 1"/>
            <p:cNvSpPr txBox="1"/>
            <p:nvPr/>
          </p:nvSpPr>
          <p:spPr>
            <a:xfrm>
              <a:off x="279679" y="302608"/>
              <a:ext cx="406932" cy="276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300">
                  <a:solidFill>
                    <a:srgbClr val="0000A0"/>
                  </a:solidFill>
                </a:defRPr>
              </a:lvl1pPr>
            </a:lstStyle>
            <a:p>
              <a:r>
                <a:t>ID 1</a:t>
              </a:r>
            </a:p>
          </p:txBody>
        </p:sp>
        <p:sp>
          <p:nvSpPr>
            <p:cNvPr id="89" name="Standing"/>
            <p:cNvSpPr txBox="1"/>
            <p:nvPr/>
          </p:nvSpPr>
          <p:spPr>
            <a:xfrm>
              <a:off x="410362" y="78817"/>
              <a:ext cx="806052" cy="288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solidFill>
                    <a:srgbClr val="1EC0FF"/>
                  </a:solidFill>
                </a:defRPr>
              </a:lvl1pPr>
            </a:lstStyle>
            <a:p>
              <a:r>
                <a:t>Standing</a:t>
              </a:r>
            </a:p>
          </p:txBody>
        </p:sp>
      </p:grpSp>
      <p:pic>
        <p:nvPicPr>
          <p:cNvPr id="90" name="붙여넣은 동영상.png" descr="붙여넣은 동영상.png"/>
          <p:cNvPicPr>
            <a:picLocks noChangeAspect="1"/>
          </p:cNvPicPr>
          <p:nvPr/>
        </p:nvPicPr>
        <p:blipFill>
          <a:blip r:embed="rId4">
            <a:extLst/>
          </a:blip>
          <a:srcRect l="28373" t="8159" r="33949" b="13534"/>
          <a:stretch>
            <a:fillRect/>
          </a:stretch>
        </p:blipFill>
        <p:spPr>
          <a:xfrm rot="19405208">
            <a:off x="7550258" y="2031301"/>
            <a:ext cx="1134903" cy="1272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5" h="21588" extrusionOk="0">
                <a:moveTo>
                  <a:pt x="8290" y="6"/>
                </a:moveTo>
                <a:cubicBezTo>
                  <a:pt x="7717" y="64"/>
                  <a:pt x="7482" y="336"/>
                  <a:pt x="7339" y="1110"/>
                </a:cubicBezTo>
                <a:cubicBezTo>
                  <a:pt x="6984" y="3035"/>
                  <a:pt x="6092" y="4594"/>
                  <a:pt x="4770" y="5603"/>
                </a:cubicBezTo>
                <a:cubicBezTo>
                  <a:pt x="4443" y="5852"/>
                  <a:pt x="4329" y="5905"/>
                  <a:pt x="4134" y="5906"/>
                </a:cubicBezTo>
                <a:cubicBezTo>
                  <a:pt x="3804" y="5906"/>
                  <a:pt x="3275" y="6145"/>
                  <a:pt x="3078" y="6377"/>
                </a:cubicBezTo>
                <a:cubicBezTo>
                  <a:pt x="2840" y="6657"/>
                  <a:pt x="2765" y="6866"/>
                  <a:pt x="2763" y="7259"/>
                </a:cubicBezTo>
                <a:cubicBezTo>
                  <a:pt x="2761" y="7673"/>
                  <a:pt x="2854" y="7884"/>
                  <a:pt x="3415" y="8721"/>
                </a:cubicBezTo>
                <a:cubicBezTo>
                  <a:pt x="4567" y="10441"/>
                  <a:pt x="6038" y="11985"/>
                  <a:pt x="7564" y="13078"/>
                </a:cubicBezTo>
                <a:cubicBezTo>
                  <a:pt x="8488" y="13740"/>
                  <a:pt x="8700" y="13840"/>
                  <a:pt x="9249" y="13873"/>
                </a:cubicBezTo>
                <a:cubicBezTo>
                  <a:pt x="9696" y="13900"/>
                  <a:pt x="9719" y="13913"/>
                  <a:pt x="10342" y="14311"/>
                </a:cubicBezTo>
                <a:cubicBezTo>
                  <a:pt x="11311" y="14929"/>
                  <a:pt x="12956" y="16037"/>
                  <a:pt x="13046" y="16136"/>
                </a:cubicBezTo>
                <a:cubicBezTo>
                  <a:pt x="13121" y="16218"/>
                  <a:pt x="13161" y="16452"/>
                  <a:pt x="13502" y="18372"/>
                </a:cubicBezTo>
                <a:cubicBezTo>
                  <a:pt x="13667" y="19297"/>
                  <a:pt x="14045" y="20667"/>
                  <a:pt x="14214" y="20965"/>
                </a:cubicBezTo>
                <a:cubicBezTo>
                  <a:pt x="14360" y="21223"/>
                  <a:pt x="14556" y="21400"/>
                  <a:pt x="14813" y="21504"/>
                </a:cubicBezTo>
                <a:cubicBezTo>
                  <a:pt x="14977" y="21570"/>
                  <a:pt x="15185" y="21597"/>
                  <a:pt x="15397" y="21585"/>
                </a:cubicBezTo>
                <a:cubicBezTo>
                  <a:pt x="15609" y="21572"/>
                  <a:pt x="15828" y="21516"/>
                  <a:pt x="16004" y="21430"/>
                </a:cubicBezTo>
                <a:cubicBezTo>
                  <a:pt x="16244" y="21312"/>
                  <a:pt x="16352" y="21216"/>
                  <a:pt x="16476" y="20992"/>
                </a:cubicBezTo>
                <a:cubicBezTo>
                  <a:pt x="16685" y="20614"/>
                  <a:pt x="16675" y="20370"/>
                  <a:pt x="16438" y="19759"/>
                </a:cubicBezTo>
                <a:cubicBezTo>
                  <a:pt x="16159" y="19041"/>
                  <a:pt x="15970" y="18280"/>
                  <a:pt x="15742" y="16944"/>
                </a:cubicBezTo>
                <a:cubicBezTo>
                  <a:pt x="15632" y="16302"/>
                  <a:pt x="15491" y="15621"/>
                  <a:pt x="15427" y="15436"/>
                </a:cubicBezTo>
                <a:cubicBezTo>
                  <a:pt x="15202" y="14784"/>
                  <a:pt x="15055" y="14642"/>
                  <a:pt x="13675" y="13651"/>
                </a:cubicBezTo>
                <a:cubicBezTo>
                  <a:pt x="12965" y="13142"/>
                  <a:pt x="12387" y="12700"/>
                  <a:pt x="12387" y="12667"/>
                </a:cubicBezTo>
                <a:cubicBezTo>
                  <a:pt x="12387" y="12602"/>
                  <a:pt x="14276" y="12065"/>
                  <a:pt x="14686" y="12014"/>
                </a:cubicBezTo>
                <a:cubicBezTo>
                  <a:pt x="14909" y="11987"/>
                  <a:pt x="15046" y="12029"/>
                  <a:pt x="15772" y="12358"/>
                </a:cubicBezTo>
                <a:cubicBezTo>
                  <a:pt x="16228" y="12564"/>
                  <a:pt x="17302" y="13110"/>
                  <a:pt x="18161" y="13570"/>
                </a:cubicBezTo>
                <a:cubicBezTo>
                  <a:pt x="19172" y="14112"/>
                  <a:pt x="19794" y="14406"/>
                  <a:pt x="19920" y="14412"/>
                </a:cubicBezTo>
                <a:cubicBezTo>
                  <a:pt x="20552" y="14439"/>
                  <a:pt x="20954" y="14300"/>
                  <a:pt x="21209" y="13954"/>
                </a:cubicBezTo>
                <a:cubicBezTo>
                  <a:pt x="21598" y="13425"/>
                  <a:pt x="21415" y="12617"/>
                  <a:pt x="20842" y="12324"/>
                </a:cubicBezTo>
                <a:cubicBezTo>
                  <a:pt x="16181" y="9946"/>
                  <a:pt x="15587" y="9702"/>
                  <a:pt x="14588" y="9771"/>
                </a:cubicBezTo>
                <a:cubicBezTo>
                  <a:pt x="14105" y="9805"/>
                  <a:pt x="12843" y="10070"/>
                  <a:pt x="11143" y="10492"/>
                </a:cubicBezTo>
                <a:lnTo>
                  <a:pt x="10215" y="10721"/>
                </a:lnTo>
                <a:lnTo>
                  <a:pt x="9900" y="10539"/>
                </a:lnTo>
                <a:cubicBezTo>
                  <a:pt x="9252" y="10167"/>
                  <a:pt x="8331" y="9452"/>
                  <a:pt x="7451" y="8633"/>
                </a:cubicBezTo>
                <a:cubicBezTo>
                  <a:pt x="6954" y="8170"/>
                  <a:pt x="6557" y="7770"/>
                  <a:pt x="6575" y="7744"/>
                </a:cubicBezTo>
                <a:cubicBezTo>
                  <a:pt x="6593" y="7718"/>
                  <a:pt x="6803" y="7639"/>
                  <a:pt x="7039" y="7569"/>
                </a:cubicBezTo>
                <a:cubicBezTo>
                  <a:pt x="8270" y="7207"/>
                  <a:pt x="9812" y="6303"/>
                  <a:pt x="10859" y="5326"/>
                </a:cubicBezTo>
                <a:cubicBezTo>
                  <a:pt x="11481" y="4746"/>
                  <a:pt x="12187" y="3939"/>
                  <a:pt x="12289" y="3697"/>
                </a:cubicBezTo>
                <a:cubicBezTo>
                  <a:pt x="12532" y="3122"/>
                  <a:pt x="12042" y="2457"/>
                  <a:pt x="11368" y="2457"/>
                </a:cubicBezTo>
                <a:cubicBezTo>
                  <a:pt x="10952" y="2457"/>
                  <a:pt x="10736" y="2591"/>
                  <a:pt x="10200" y="3185"/>
                </a:cubicBezTo>
                <a:cubicBezTo>
                  <a:pt x="9418" y="4051"/>
                  <a:pt x="8141" y="5129"/>
                  <a:pt x="8050" y="4996"/>
                </a:cubicBezTo>
                <a:cubicBezTo>
                  <a:pt x="8031" y="4968"/>
                  <a:pt x="8169" y="4648"/>
                  <a:pt x="8358" y="4289"/>
                </a:cubicBezTo>
                <a:cubicBezTo>
                  <a:pt x="8869" y="3317"/>
                  <a:pt x="9254" y="2118"/>
                  <a:pt x="9391" y="1070"/>
                </a:cubicBezTo>
                <a:cubicBezTo>
                  <a:pt x="9466" y="497"/>
                  <a:pt x="9094" y="60"/>
                  <a:pt x="8537" y="6"/>
                </a:cubicBezTo>
                <a:cubicBezTo>
                  <a:pt x="8458" y="-2"/>
                  <a:pt x="8376" y="-3"/>
                  <a:pt x="8290" y="6"/>
                </a:cubicBezTo>
                <a:close/>
                <a:moveTo>
                  <a:pt x="2426" y="1568"/>
                </a:moveTo>
                <a:cubicBezTo>
                  <a:pt x="1842" y="1568"/>
                  <a:pt x="1751" y="1585"/>
                  <a:pt x="1363" y="1750"/>
                </a:cubicBezTo>
                <a:cubicBezTo>
                  <a:pt x="825" y="1979"/>
                  <a:pt x="490" y="2281"/>
                  <a:pt x="217" y="2781"/>
                </a:cubicBezTo>
                <a:cubicBezTo>
                  <a:pt x="17" y="3145"/>
                  <a:pt x="-2" y="3217"/>
                  <a:pt x="0" y="3723"/>
                </a:cubicBezTo>
                <a:cubicBezTo>
                  <a:pt x="2" y="4396"/>
                  <a:pt x="157" y="4784"/>
                  <a:pt x="584" y="5212"/>
                </a:cubicBezTo>
                <a:cubicBezTo>
                  <a:pt x="929" y="5557"/>
                  <a:pt x="1281" y="5756"/>
                  <a:pt x="1760" y="5872"/>
                </a:cubicBezTo>
                <a:cubicBezTo>
                  <a:pt x="2694" y="6098"/>
                  <a:pt x="3636" y="5852"/>
                  <a:pt x="4276" y="5212"/>
                </a:cubicBezTo>
                <a:cubicBezTo>
                  <a:pt x="4697" y="4791"/>
                  <a:pt x="4850" y="4393"/>
                  <a:pt x="4853" y="3723"/>
                </a:cubicBezTo>
                <a:cubicBezTo>
                  <a:pt x="4855" y="3217"/>
                  <a:pt x="4835" y="3145"/>
                  <a:pt x="4636" y="2781"/>
                </a:cubicBezTo>
                <a:cubicBezTo>
                  <a:pt x="4362" y="2281"/>
                  <a:pt x="4027" y="1979"/>
                  <a:pt x="3490" y="1750"/>
                </a:cubicBezTo>
                <a:cubicBezTo>
                  <a:pt x="3101" y="1585"/>
                  <a:pt x="3010" y="1568"/>
                  <a:pt x="2426" y="1568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91" name="직사각형"/>
          <p:cNvSpPr/>
          <p:nvPr/>
        </p:nvSpPr>
        <p:spPr>
          <a:xfrm>
            <a:off x="7225107" y="2091094"/>
            <a:ext cx="1659581" cy="1037752"/>
          </a:xfrm>
          <a:prstGeom prst="rect">
            <a:avLst/>
          </a:prstGeom>
          <a:ln w="25400">
            <a:solidFill>
              <a:srgbClr val="FD02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92" name="ID 2"/>
          <p:cNvSpPr txBox="1"/>
          <p:nvPr/>
        </p:nvSpPr>
        <p:spPr>
          <a:xfrm>
            <a:off x="7234281" y="2130805"/>
            <a:ext cx="406932" cy="276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 b="1">
                <a:solidFill>
                  <a:srgbClr val="DB0C00"/>
                </a:solidFill>
              </a:defRPr>
            </a:lvl1pPr>
          </a:lstStyle>
          <a:p>
            <a:r>
              <a:t>ID 2</a:t>
            </a:r>
          </a:p>
        </p:txBody>
      </p:sp>
      <p:sp>
        <p:nvSpPr>
          <p:cNvPr id="93" name="Fall down"/>
          <p:cNvSpPr txBox="1"/>
          <p:nvPr/>
        </p:nvSpPr>
        <p:spPr>
          <a:xfrm>
            <a:off x="8016817" y="1832317"/>
            <a:ext cx="865391" cy="276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 b="1">
                <a:solidFill>
                  <a:srgbClr val="DB0C00"/>
                </a:solidFill>
              </a:defRPr>
            </a:lvl1pPr>
          </a:lstStyle>
          <a:p>
            <a:r>
              <a:t>Fall down</a:t>
            </a:r>
          </a:p>
        </p:txBody>
      </p:sp>
      <p:grpSp>
        <p:nvGrpSpPr>
          <p:cNvPr id="94" name="그룹화"/>
          <p:cNvGrpSpPr/>
          <p:nvPr/>
        </p:nvGrpSpPr>
        <p:grpSpPr>
          <a:xfrm>
            <a:off x="227209" y="3770110"/>
            <a:ext cx="8403958" cy="1678460"/>
            <a:chOff x="0" y="-1"/>
            <a:chExt cx="8403956" cy="1678458"/>
          </a:xfrm>
        </p:grpSpPr>
        <p:sp>
          <p:nvSpPr>
            <p:cNvPr id="95" name="Google Shape;1820;p69"/>
            <p:cNvSpPr txBox="1"/>
            <p:nvPr/>
          </p:nvSpPr>
          <p:spPr>
            <a:xfrm>
              <a:off x="397436" y="413446"/>
              <a:ext cx="7859948" cy="6001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 sz="2700" b="1">
                  <a:solidFill>
                    <a:schemeClr val="accent5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dirty="0">
                  <a:latin typeface="+mn-ea"/>
                </a:rPr>
                <a:t>Real-time Fall Detection on Edge device</a:t>
              </a:r>
            </a:p>
          </p:txBody>
        </p:sp>
        <p:sp>
          <p:nvSpPr>
            <p:cNvPr id="96" name="Google Shape;1820;p69"/>
            <p:cNvSpPr txBox="1"/>
            <p:nvPr/>
          </p:nvSpPr>
          <p:spPr>
            <a:xfrm>
              <a:off x="0" y="-1"/>
              <a:ext cx="1684980" cy="1605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 sz="9300" b="1">
                  <a:solidFill>
                    <a:schemeClr val="accent5">
                      <a:alpha val="35277"/>
                    </a:schemeClr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“</a:t>
              </a:r>
            </a:p>
          </p:txBody>
        </p:sp>
        <p:sp>
          <p:nvSpPr>
            <p:cNvPr id="97" name="Google Shape;1820;p69"/>
            <p:cNvSpPr txBox="1"/>
            <p:nvPr/>
          </p:nvSpPr>
          <p:spPr>
            <a:xfrm>
              <a:off x="6718975" y="73206"/>
              <a:ext cx="1684981" cy="1605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 sz="9300" b="1">
                  <a:solidFill>
                    <a:schemeClr val="accent5">
                      <a:alpha val="35277"/>
                    </a:schemeClr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dirty="0"/>
                <a:t>”</a:t>
              </a:r>
            </a:p>
          </p:txBody>
        </p:sp>
      </p:grpSp>
      <p:sp>
        <p:nvSpPr>
          <p:cNvPr id="99" name="모서리가 둥근 직사각형 98"/>
          <p:cNvSpPr/>
          <p:nvPr/>
        </p:nvSpPr>
        <p:spPr>
          <a:xfrm>
            <a:off x="878183" y="1486190"/>
            <a:ext cx="1291447" cy="536427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객체 검출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YOLOv8n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2419360" y="3281122"/>
            <a:ext cx="1910542" cy="536427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자세 추정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b="1" dirty="0" err="1" smtClean="0">
                <a:solidFill>
                  <a:schemeClr val="tx1"/>
                </a:solidFill>
                <a:latin typeface="+mn-ea"/>
              </a:rPr>
              <a:t>MoveNet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 lightning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4330346" y="1488552"/>
            <a:ext cx="1677150" cy="536427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추적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b="1" dirty="0" err="1" smtClean="0">
                <a:solidFill>
                  <a:schemeClr val="tx1"/>
                </a:solidFill>
                <a:latin typeface="+mn-ea"/>
              </a:rPr>
              <a:t>IoU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기반 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Tracker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6777040" y="3288581"/>
            <a:ext cx="1209466" cy="536427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상태 전이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Rule-based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869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1" name="Google Shape;771;p46"/>
          <p:cNvGrpSpPr/>
          <p:nvPr/>
        </p:nvGrpSpPr>
        <p:grpSpPr>
          <a:xfrm>
            <a:off x="3029506" y="3373412"/>
            <a:ext cx="9300948" cy="2145103"/>
            <a:chOff x="-2297475" y="537601"/>
            <a:chExt cx="20229934" cy="4665685"/>
          </a:xfrm>
        </p:grpSpPr>
        <p:grpSp>
          <p:nvGrpSpPr>
            <p:cNvPr id="772" name="Google Shape;772;p46"/>
            <p:cNvGrpSpPr/>
            <p:nvPr/>
          </p:nvGrpSpPr>
          <p:grpSpPr>
            <a:xfrm>
              <a:off x="4752928" y="537601"/>
              <a:ext cx="13179530" cy="4066404"/>
              <a:chOff x="4412659" y="539583"/>
              <a:chExt cx="13108743" cy="4044564"/>
            </a:xfrm>
          </p:grpSpPr>
          <p:sp>
            <p:nvSpPr>
              <p:cNvPr id="773" name="Google Shape;773;p46"/>
              <p:cNvSpPr/>
              <p:nvPr/>
            </p:nvSpPr>
            <p:spPr>
              <a:xfrm>
                <a:off x="5982383" y="905375"/>
                <a:ext cx="1218325" cy="892575"/>
              </a:xfrm>
              <a:custGeom>
                <a:avLst/>
                <a:gdLst/>
                <a:ahLst/>
                <a:cxnLst/>
                <a:rect l="l" t="t" r="r" b="b"/>
                <a:pathLst>
                  <a:path w="48733" h="35703" extrusionOk="0">
                    <a:moveTo>
                      <a:pt x="47209" y="10702"/>
                    </a:moveTo>
                    <a:cubicBezTo>
                      <a:pt x="48732" y="6134"/>
                      <a:pt x="43402" y="2327"/>
                      <a:pt x="39553" y="5245"/>
                    </a:cubicBezTo>
                    <a:cubicBezTo>
                      <a:pt x="36084" y="0"/>
                      <a:pt x="28089" y="973"/>
                      <a:pt x="26016" y="6938"/>
                    </a:cubicBezTo>
                    <a:cubicBezTo>
                      <a:pt x="18782" y="42"/>
                      <a:pt x="6980" y="6388"/>
                      <a:pt x="8672" y="16202"/>
                    </a:cubicBezTo>
                    <a:cubicBezTo>
                      <a:pt x="2538" y="18021"/>
                      <a:pt x="0" y="25339"/>
                      <a:pt x="3723" y="30500"/>
                    </a:cubicBezTo>
                    <a:cubicBezTo>
                      <a:pt x="7445" y="35703"/>
                      <a:pt x="15187" y="35703"/>
                      <a:pt x="18867" y="30457"/>
                    </a:cubicBezTo>
                    <a:cubicBezTo>
                      <a:pt x="21321" y="33334"/>
                      <a:pt x="25424" y="34138"/>
                      <a:pt x="28808" y="32403"/>
                    </a:cubicBezTo>
                    <a:cubicBezTo>
                      <a:pt x="32150" y="30669"/>
                      <a:pt x="33884" y="26862"/>
                      <a:pt x="32996" y="23181"/>
                    </a:cubicBezTo>
                    <a:cubicBezTo>
                      <a:pt x="38537" y="24747"/>
                      <a:pt x="43529" y="19417"/>
                      <a:pt x="41583" y="14002"/>
                    </a:cubicBezTo>
                    <a:cubicBezTo>
                      <a:pt x="44037" y="14467"/>
                      <a:pt x="46406" y="13071"/>
                      <a:pt x="47209" y="1070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46"/>
              <p:cNvSpPr/>
              <p:nvPr/>
            </p:nvSpPr>
            <p:spPr>
              <a:xfrm>
                <a:off x="5886825" y="590675"/>
                <a:ext cx="9264925" cy="360350"/>
              </a:xfrm>
              <a:custGeom>
                <a:avLst/>
                <a:gdLst/>
                <a:ahLst/>
                <a:cxnLst/>
                <a:rect l="l" t="t" r="r" b="b"/>
                <a:pathLst>
                  <a:path w="370597" h="14414" extrusionOk="0">
                    <a:moveTo>
                      <a:pt x="0" y="265"/>
                    </a:moveTo>
                    <a:cubicBezTo>
                      <a:pt x="35139" y="2623"/>
                      <a:pt x="149066" y="14458"/>
                      <a:pt x="210832" y="14414"/>
                    </a:cubicBezTo>
                    <a:cubicBezTo>
                      <a:pt x="272598" y="14370"/>
                      <a:pt x="343970" y="2402"/>
                      <a:pt x="370597" y="0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cxnSp>
            <p:nvCxnSpPr>
              <p:cNvPr id="775" name="Google Shape;775;p46"/>
              <p:cNvCxnSpPr/>
              <p:nvPr/>
            </p:nvCxnSpPr>
            <p:spPr>
              <a:xfrm rot="10800000" flipH="1">
                <a:off x="4981780" y="577525"/>
                <a:ext cx="905100" cy="2334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6" name="Google Shape;776;p46"/>
              <p:cNvCxnSpPr/>
              <p:nvPr/>
            </p:nvCxnSpPr>
            <p:spPr>
              <a:xfrm rot="10800000" flipH="1">
                <a:off x="5545827" y="590702"/>
                <a:ext cx="341100" cy="2319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8" name="Google Shape;778;p46"/>
              <p:cNvCxnSpPr/>
              <p:nvPr/>
            </p:nvCxnSpPr>
            <p:spPr>
              <a:xfrm rot="10800000">
                <a:off x="15171671" y="597325"/>
                <a:ext cx="1685700" cy="2314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9" name="Google Shape;779;p46"/>
              <p:cNvCxnSpPr/>
              <p:nvPr/>
            </p:nvCxnSpPr>
            <p:spPr>
              <a:xfrm rot="10800000">
                <a:off x="15158424" y="603902"/>
                <a:ext cx="1134900" cy="2306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0" name="Google Shape;780;p46"/>
              <p:cNvCxnSpPr/>
              <p:nvPr/>
            </p:nvCxnSpPr>
            <p:spPr>
              <a:xfrm rot="10800000">
                <a:off x="15136133" y="539583"/>
                <a:ext cx="734918" cy="240777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grpSp>
            <p:nvGrpSpPr>
              <p:cNvPr id="781" name="Google Shape;781;p46"/>
              <p:cNvGrpSpPr/>
              <p:nvPr/>
            </p:nvGrpSpPr>
            <p:grpSpPr>
              <a:xfrm>
                <a:off x="4412659" y="2906073"/>
                <a:ext cx="13108743" cy="1678074"/>
                <a:chOff x="799450" y="3882200"/>
                <a:chExt cx="1937100" cy="247972"/>
              </a:xfrm>
            </p:grpSpPr>
            <p:grpSp>
              <p:nvGrpSpPr>
                <p:cNvPr id="782" name="Google Shape;782;p46"/>
                <p:cNvGrpSpPr/>
                <p:nvPr/>
              </p:nvGrpSpPr>
              <p:grpSpPr>
                <a:xfrm>
                  <a:off x="799450" y="3932909"/>
                  <a:ext cx="1937100" cy="197263"/>
                  <a:chOff x="799450" y="3983858"/>
                  <a:chExt cx="1937100" cy="146392"/>
                </a:xfrm>
              </p:grpSpPr>
              <p:sp>
                <p:nvSpPr>
                  <p:cNvPr id="783" name="Google Shape;783;p46"/>
                  <p:cNvSpPr/>
                  <p:nvPr/>
                </p:nvSpPr>
                <p:spPr>
                  <a:xfrm rot="10800000">
                    <a:off x="814925" y="4056750"/>
                    <a:ext cx="1907400" cy="73500"/>
                  </a:xfrm>
                  <a:prstGeom prst="trapezoid">
                    <a:avLst>
                      <a:gd name="adj" fmla="val 15343"/>
                    </a:avLst>
                  </a:pr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4" name="Google Shape;784;p46"/>
                  <p:cNvSpPr/>
                  <p:nvPr/>
                </p:nvSpPr>
                <p:spPr>
                  <a:xfrm rot="10800000">
                    <a:off x="799450" y="3983858"/>
                    <a:ext cx="1937100" cy="73500"/>
                  </a:xfrm>
                  <a:prstGeom prst="trapezoid">
                    <a:avLst>
                      <a:gd name="adj" fmla="val 15343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85" name="Google Shape;785;p46"/>
                <p:cNvGrpSpPr/>
                <p:nvPr/>
              </p:nvGrpSpPr>
              <p:grpSpPr>
                <a:xfrm>
                  <a:off x="839650" y="3882200"/>
                  <a:ext cx="1842600" cy="50700"/>
                  <a:chOff x="839650" y="3882200"/>
                  <a:chExt cx="1842600" cy="50700"/>
                </a:xfrm>
              </p:grpSpPr>
              <p:sp>
                <p:nvSpPr>
                  <p:cNvPr id="786" name="Google Shape;786;p46"/>
                  <p:cNvSpPr/>
                  <p:nvPr/>
                </p:nvSpPr>
                <p:spPr>
                  <a:xfrm>
                    <a:off x="839650" y="3882200"/>
                    <a:ext cx="1842600" cy="507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787" name="Google Shape;787;p46"/>
                  <p:cNvGrpSpPr/>
                  <p:nvPr/>
                </p:nvGrpSpPr>
                <p:grpSpPr>
                  <a:xfrm>
                    <a:off x="869023" y="3894092"/>
                    <a:ext cx="1783854" cy="26904"/>
                    <a:chOff x="869023" y="3894092"/>
                    <a:chExt cx="1783854" cy="26904"/>
                  </a:xfrm>
                </p:grpSpPr>
                <p:sp>
                  <p:nvSpPr>
                    <p:cNvPr id="788" name="Google Shape;788;p46"/>
                    <p:cNvSpPr/>
                    <p:nvPr/>
                  </p:nvSpPr>
                  <p:spPr>
                    <a:xfrm>
                      <a:off x="8690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89" name="Google Shape;789;p46"/>
                    <p:cNvSpPr/>
                    <p:nvPr/>
                  </p:nvSpPr>
                  <p:spPr>
                    <a:xfrm>
                      <a:off x="9365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0" name="Google Shape;790;p46"/>
                    <p:cNvSpPr/>
                    <p:nvPr/>
                  </p:nvSpPr>
                  <p:spPr>
                    <a:xfrm>
                      <a:off x="10041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1" name="Google Shape;791;p46"/>
                    <p:cNvSpPr/>
                    <p:nvPr/>
                  </p:nvSpPr>
                  <p:spPr>
                    <a:xfrm>
                      <a:off x="10717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2" name="Google Shape;792;p46"/>
                    <p:cNvSpPr/>
                    <p:nvPr/>
                  </p:nvSpPr>
                  <p:spPr>
                    <a:xfrm>
                      <a:off x="11393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3" name="Google Shape;793;p46"/>
                    <p:cNvSpPr/>
                    <p:nvPr/>
                  </p:nvSpPr>
                  <p:spPr>
                    <a:xfrm>
                      <a:off x="12068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4" name="Google Shape;794;p46"/>
                    <p:cNvSpPr/>
                    <p:nvPr/>
                  </p:nvSpPr>
                  <p:spPr>
                    <a:xfrm>
                      <a:off x="12744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5" name="Google Shape;795;p46"/>
                    <p:cNvSpPr/>
                    <p:nvPr/>
                  </p:nvSpPr>
                  <p:spPr>
                    <a:xfrm>
                      <a:off x="13420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6" name="Google Shape;796;p46"/>
                    <p:cNvSpPr/>
                    <p:nvPr/>
                  </p:nvSpPr>
                  <p:spPr>
                    <a:xfrm>
                      <a:off x="14096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7" name="Google Shape;797;p46"/>
                    <p:cNvSpPr/>
                    <p:nvPr/>
                  </p:nvSpPr>
                  <p:spPr>
                    <a:xfrm>
                      <a:off x="14771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8" name="Google Shape;798;p46"/>
                    <p:cNvSpPr/>
                    <p:nvPr/>
                  </p:nvSpPr>
                  <p:spPr>
                    <a:xfrm>
                      <a:off x="15447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9" name="Google Shape;799;p46"/>
                    <p:cNvSpPr/>
                    <p:nvPr/>
                  </p:nvSpPr>
                  <p:spPr>
                    <a:xfrm>
                      <a:off x="16123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0" name="Google Shape;800;p46"/>
                    <p:cNvSpPr/>
                    <p:nvPr/>
                  </p:nvSpPr>
                  <p:spPr>
                    <a:xfrm>
                      <a:off x="16799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1" name="Google Shape;801;p46"/>
                    <p:cNvSpPr/>
                    <p:nvPr/>
                  </p:nvSpPr>
                  <p:spPr>
                    <a:xfrm>
                      <a:off x="17474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2" name="Google Shape;802;p46"/>
                    <p:cNvSpPr/>
                    <p:nvPr/>
                  </p:nvSpPr>
                  <p:spPr>
                    <a:xfrm>
                      <a:off x="18150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3" name="Google Shape;803;p46"/>
                    <p:cNvSpPr/>
                    <p:nvPr/>
                  </p:nvSpPr>
                  <p:spPr>
                    <a:xfrm>
                      <a:off x="18826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4" name="Google Shape;804;p46"/>
                    <p:cNvSpPr/>
                    <p:nvPr/>
                  </p:nvSpPr>
                  <p:spPr>
                    <a:xfrm>
                      <a:off x="19502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5" name="Google Shape;805;p46"/>
                    <p:cNvSpPr/>
                    <p:nvPr/>
                  </p:nvSpPr>
                  <p:spPr>
                    <a:xfrm>
                      <a:off x="20177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6" name="Google Shape;806;p46"/>
                    <p:cNvSpPr/>
                    <p:nvPr/>
                  </p:nvSpPr>
                  <p:spPr>
                    <a:xfrm>
                      <a:off x="20853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7" name="Google Shape;807;p46"/>
                    <p:cNvSpPr/>
                    <p:nvPr/>
                  </p:nvSpPr>
                  <p:spPr>
                    <a:xfrm>
                      <a:off x="21529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8" name="Google Shape;808;p46"/>
                    <p:cNvSpPr/>
                    <p:nvPr/>
                  </p:nvSpPr>
                  <p:spPr>
                    <a:xfrm>
                      <a:off x="22205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9" name="Google Shape;809;p46"/>
                    <p:cNvSpPr/>
                    <p:nvPr/>
                  </p:nvSpPr>
                  <p:spPr>
                    <a:xfrm>
                      <a:off x="22880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0" name="Google Shape;810;p46"/>
                    <p:cNvSpPr/>
                    <p:nvPr/>
                  </p:nvSpPr>
                  <p:spPr>
                    <a:xfrm>
                      <a:off x="23556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1" name="Google Shape;811;p46"/>
                    <p:cNvSpPr/>
                    <p:nvPr/>
                  </p:nvSpPr>
                  <p:spPr>
                    <a:xfrm>
                      <a:off x="24232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2" name="Google Shape;812;p46"/>
                    <p:cNvSpPr/>
                    <p:nvPr/>
                  </p:nvSpPr>
                  <p:spPr>
                    <a:xfrm>
                      <a:off x="24908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3" name="Google Shape;813;p46"/>
                    <p:cNvSpPr/>
                    <p:nvPr/>
                  </p:nvSpPr>
                  <p:spPr>
                    <a:xfrm>
                      <a:off x="25583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4" name="Google Shape;814;p46"/>
                    <p:cNvSpPr/>
                    <p:nvPr/>
                  </p:nvSpPr>
                  <p:spPr>
                    <a:xfrm>
                      <a:off x="26259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815" name="Google Shape;815;p46"/>
              <p:cNvGrpSpPr/>
              <p:nvPr/>
            </p:nvGrpSpPr>
            <p:grpSpPr>
              <a:xfrm>
                <a:off x="5999223" y="1660061"/>
                <a:ext cx="451703" cy="1246019"/>
                <a:chOff x="1027245" y="3698075"/>
                <a:chExt cx="66749" cy="184126"/>
              </a:xfrm>
            </p:grpSpPr>
            <p:sp>
              <p:nvSpPr>
                <p:cNvPr id="816" name="Google Shape;816;p46"/>
                <p:cNvSpPr/>
                <p:nvPr/>
              </p:nvSpPr>
              <p:spPr>
                <a:xfrm>
                  <a:off x="1027245" y="3698075"/>
                  <a:ext cx="66749" cy="18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" name="Google Shape;817;p46"/>
                <p:cNvSpPr/>
                <p:nvPr/>
              </p:nvSpPr>
              <p:spPr>
                <a:xfrm>
                  <a:off x="1027245" y="3698075"/>
                  <a:ext cx="66749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8" name="Google Shape;818;p46"/>
              <p:cNvGrpSpPr/>
              <p:nvPr/>
            </p:nvGrpSpPr>
            <p:grpSpPr>
              <a:xfrm>
                <a:off x="9832002" y="1660061"/>
                <a:ext cx="451703" cy="1246019"/>
                <a:chOff x="1274300" y="3698075"/>
                <a:chExt cx="66749" cy="184126"/>
              </a:xfrm>
            </p:grpSpPr>
            <p:sp>
              <p:nvSpPr>
                <p:cNvPr id="819" name="Google Shape;819;p46"/>
                <p:cNvSpPr/>
                <p:nvPr/>
              </p:nvSpPr>
              <p:spPr>
                <a:xfrm>
                  <a:off x="1274300" y="3698075"/>
                  <a:ext cx="66749" cy="18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" name="Google Shape;820;p46"/>
                <p:cNvSpPr/>
                <p:nvPr/>
              </p:nvSpPr>
              <p:spPr>
                <a:xfrm>
                  <a:off x="1274300" y="3698075"/>
                  <a:ext cx="66749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1" name="Google Shape;821;p46"/>
              <p:cNvGrpSpPr/>
              <p:nvPr/>
            </p:nvGrpSpPr>
            <p:grpSpPr>
              <a:xfrm>
                <a:off x="11459514" y="1660061"/>
                <a:ext cx="451703" cy="1246019"/>
                <a:chOff x="1274300" y="3698075"/>
                <a:chExt cx="66749" cy="184126"/>
              </a:xfrm>
            </p:grpSpPr>
            <p:sp>
              <p:nvSpPr>
                <p:cNvPr id="822" name="Google Shape;822;p46"/>
                <p:cNvSpPr/>
                <p:nvPr/>
              </p:nvSpPr>
              <p:spPr>
                <a:xfrm>
                  <a:off x="1274300" y="3698075"/>
                  <a:ext cx="66749" cy="18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" name="Google Shape;823;p46"/>
                <p:cNvSpPr/>
                <p:nvPr/>
              </p:nvSpPr>
              <p:spPr>
                <a:xfrm>
                  <a:off x="1274300" y="3698075"/>
                  <a:ext cx="66749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4" name="Google Shape;824;p46"/>
              <p:cNvGrpSpPr/>
              <p:nvPr/>
            </p:nvGrpSpPr>
            <p:grpSpPr>
              <a:xfrm>
                <a:off x="13087025" y="1660061"/>
                <a:ext cx="451703" cy="1246019"/>
                <a:chOff x="1274300" y="3698075"/>
                <a:chExt cx="66749" cy="184126"/>
              </a:xfrm>
            </p:grpSpPr>
            <p:sp>
              <p:nvSpPr>
                <p:cNvPr id="825" name="Google Shape;825;p46"/>
                <p:cNvSpPr/>
                <p:nvPr/>
              </p:nvSpPr>
              <p:spPr>
                <a:xfrm>
                  <a:off x="1274300" y="3698075"/>
                  <a:ext cx="66749" cy="18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" name="Google Shape;826;p46"/>
                <p:cNvSpPr/>
                <p:nvPr/>
              </p:nvSpPr>
              <p:spPr>
                <a:xfrm>
                  <a:off x="1274300" y="3698075"/>
                  <a:ext cx="66749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777" name="Google Shape;777;p46"/>
              <p:cNvCxnSpPr/>
              <p:nvPr/>
            </p:nvCxnSpPr>
            <p:spPr>
              <a:xfrm rot="10800000">
                <a:off x="5872175" y="539583"/>
                <a:ext cx="734918" cy="240777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sp>
          <p:nvSpPr>
            <p:cNvPr id="827" name="Google Shape;827;p46"/>
            <p:cNvSpPr/>
            <p:nvPr/>
          </p:nvSpPr>
          <p:spPr>
            <a:xfrm>
              <a:off x="-2297475" y="3899525"/>
              <a:ext cx="11441465" cy="1303761"/>
            </a:xfrm>
            <a:custGeom>
              <a:avLst/>
              <a:gdLst/>
              <a:ahLst/>
              <a:cxnLst/>
              <a:rect l="l" t="t" r="r" b="b"/>
              <a:pathLst>
                <a:path w="152436" h="17369" extrusionOk="0">
                  <a:moveTo>
                    <a:pt x="50508" y="1"/>
                  </a:moveTo>
                  <a:cubicBezTo>
                    <a:pt x="47549" y="1"/>
                    <a:pt x="44430" y="1151"/>
                    <a:pt x="41585" y="2247"/>
                  </a:cubicBezTo>
                  <a:cubicBezTo>
                    <a:pt x="28122" y="7515"/>
                    <a:pt x="14195" y="11490"/>
                    <a:pt x="0" y="14100"/>
                  </a:cubicBezTo>
                  <a:lnTo>
                    <a:pt x="0" y="17368"/>
                  </a:lnTo>
                  <a:lnTo>
                    <a:pt x="152436" y="17368"/>
                  </a:lnTo>
                  <a:lnTo>
                    <a:pt x="152436" y="9027"/>
                  </a:lnTo>
                  <a:cubicBezTo>
                    <a:pt x="151776" y="9188"/>
                    <a:pt x="151222" y="9272"/>
                    <a:pt x="150669" y="9272"/>
                  </a:cubicBezTo>
                  <a:cubicBezTo>
                    <a:pt x="149629" y="9272"/>
                    <a:pt x="148596" y="8973"/>
                    <a:pt x="146875" y="8320"/>
                  </a:cubicBezTo>
                  <a:cubicBezTo>
                    <a:pt x="144880" y="7555"/>
                    <a:pt x="142781" y="7169"/>
                    <a:pt x="140682" y="7169"/>
                  </a:cubicBezTo>
                  <a:cubicBezTo>
                    <a:pt x="138829" y="7169"/>
                    <a:pt x="136976" y="7470"/>
                    <a:pt x="135192" y="8076"/>
                  </a:cubicBezTo>
                  <a:cubicBezTo>
                    <a:pt x="134111" y="8429"/>
                    <a:pt x="133029" y="8922"/>
                    <a:pt x="131911" y="8922"/>
                  </a:cubicBezTo>
                  <a:cubicBezTo>
                    <a:pt x="131794" y="8922"/>
                    <a:pt x="131676" y="8916"/>
                    <a:pt x="131558" y="8905"/>
                  </a:cubicBezTo>
                  <a:cubicBezTo>
                    <a:pt x="129729" y="8759"/>
                    <a:pt x="128339" y="7246"/>
                    <a:pt x="126851" y="6124"/>
                  </a:cubicBezTo>
                  <a:cubicBezTo>
                    <a:pt x="124679" y="4538"/>
                    <a:pt x="122078" y="3720"/>
                    <a:pt x="119455" y="3720"/>
                  </a:cubicBezTo>
                  <a:cubicBezTo>
                    <a:pt x="117926" y="3720"/>
                    <a:pt x="116389" y="3998"/>
                    <a:pt x="114925" y="4564"/>
                  </a:cubicBezTo>
                  <a:cubicBezTo>
                    <a:pt x="112013" y="5723"/>
                    <a:pt x="109377" y="8009"/>
                    <a:pt x="106281" y="8009"/>
                  </a:cubicBezTo>
                  <a:cubicBezTo>
                    <a:pt x="106187" y="8009"/>
                    <a:pt x="106093" y="8007"/>
                    <a:pt x="105998" y="8002"/>
                  </a:cubicBezTo>
                  <a:cubicBezTo>
                    <a:pt x="104364" y="7929"/>
                    <a:pt x="102852" y="7198"/>
                    <a:pt x="101266" y="6807"/>
                  </a:cubicBezTo>
                  <a:cubicBezTo>
                    <a:pt x="100266" y="6570"/>
                    <a:pt x="99258" y="6476"/>
                    <a:pt x="98245" y="6476"/>
                  </a:cubicBezTo>
                  <a:cubicBezTo>
                    <a:pt x="94450" y="6476"/>
                    <a:pt x="90583" y="7793"/>
                    <a:pt x="86738" y="7793"/>
                  </a:cubicBezTo>
                  <a:cubicBezTo>
                    <a:pt x="86133" y="7793"/>
                    <a:pt x="85529" y="7761"/>
                    <a:pt x="84925" y="7685"/>
                  </a:cubicBezTo>
                  <a:cubicBezTo>
                    <a:pt x="80087" y="7078"/>
                    <a:pt x="75719" y="3715"/>
                    <a:pt x="70877" y="3715"/>
                  </a:cubicBezTo>
                  <a:cubicBezTo>
                    <a:pt x="70666" y="3715"/>
                    <a:pt x="70455" y="3721"/>
                    <a:pt x="70243" y="3734"/>
                  </a:cubicBezTo>
                  <a:cubicBezTo>
                    <a:pt x="67616" y="3887"/>
                    <a:pt x="65005" y="5063"/>
                    <a:pt x="62478" y="5063"/>
                  </a:cubicBezTo>
                  <a:cubicBezTo>
                    <a:pt x="61766" y="5063"/>
                    <a:pt x="61061" y="4970"/>
                    <a:pt x="60365" y="4734"/>
                  </a:cubicBezTo>
                  <a:cubicBezTo>
                    <a:pt x="58194" y="4003"/>
                    <a:pt x="56706" y="2051"/>
                    <a:pt x="54706" y="978"/>
                  </a:cubicBezTo>
                  <a:cubicBezTo>
                    <a:pt x="53380" y="279"/>
                    <a:pt x="51963" y="1"/>
                    <a:pt x="50508" y="1"/>
                  </a:cubicBezTo>
                  <a:close/>
                </a:path>
              </a:pathLst>
            </a:custGeom>
            <a:gradFill>
              <a:gsLst>
                <a:gs pos="0">
                  <a:srgbClr val="D0F3FF">
                    <a:alpha val="7176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1820;p69"/>
          <p:cNvSpPr txBox="1">
            <a:spLocks/>
          </p:cNvSpPr>
          <p:nvPr/>
        </p:nvSpPr>
        <p:spPr>
          <a:xfrm>
            <a:off x="540000" y="432000"/>
            <a:ext cx="6629836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en" altLang="ko-KR" sz="3000" dirty="0">
                <a:solidFill>
                  <a:srgbClr val="354A50"/>
                </a:solidFill>
                <a:latin typeface="+mn-ea"/>
              </a:rPr>
              <a:t>—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 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낙상 감지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Fall Detection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—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sp>
        <p:nvSpPr>
          <p:cNvPr id="63" name="Google Shape;769;p46"/>
          <p:cNvSpPr txBox="1"/>
          <p:nvPr/>
        </p:nvSpPr>
        <p:spPr>
          <a:xfrm>
            <a:off x="478763" y="1041773"/>
            <a:ext cx="4770198" cy="9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ROI </a:t>
            </a:r>
            <a:r>
              <a:rPr dirty="0" err="1"/>
              <a:t>설정</a:t>
            </a:r>
            <a:r>
              <a:rPr dirty="0"/>
              <a:t>: </a:t>
            </a:r>
            <a:r>
              <a:rPr dirty="0" err="1"/>
              <a:t>절대좌표</a:t>
            </a:r>
            <a:r>
              <a:rPr dirty="0"/>
              <a:t> </a:t>
            </a:r>
            <a:r>
              <a:rPr dirty="0" err="1"/>
              <a:t>형식</a:t>
            </a:r>
            <a:r>
              <a:rPr dirty="0"/>
              <a:t> *</a:t>
            </a:r>
            <a:r>
              <a:rPr dirty="0" err="1"/>
              <a:t>시연영상</a:t>
            </a:r>
            <a:r>
              <a:rPr dirty="0"/>
              <a:t> </a:t>
            </a:r>
            <a:r>
              <a:rPr dirty="0" err="1"/>
              <a:t>월요일</a:t>
            </a:r>
            <a:r>
              <a:rPr dirty="0"/>
              <a:t> </a:t>
            </a:r>
            <a:r>
              <a:rPr dirty="0" err="1"/>
              <a:t>촬영</a:t>
            </a:r>
            <a:r>
              <a:rPr dirty="0"/>
              <a:t> 후 </a:t>
            </a:r>
            <a:r>
              <a:rPr dirty="0" err="1"/>
              <a:t>첨부</a:t>
            </a:r>
            <a:endParaRPr dirty="0"/>
          </a:p>
          <a:p>
            <a:pPr>
              <a:defRPr>
                <a:solidFill>
                  <a:schemeClr val="accent6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18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4" name="붙여넣은 동영상.png" descr="붙여넣은 동영상.png"/>
          <p:cNvPicPr>
            <a:picLocks noChangeAspect="1"/>
          </p:cNvPicPr>
          <p:nvPr/>
        </p:nvPicPr>
        <p:blipFill>
          <a:blip r:embed="rId3">
            <a:extLst/>
          </a:blip>
          <a:srcRect l="22238" t="30143" r="40056" b="32371"/>
          <a:stretch>
            <a:fillRect/>
          </a:stretch>
        </p:blipFill>
        <p:spPr>
          <a:xfrm>
            <a:off x="326005" y="1390934"/>
            <a:ext cx="5616627" cy="3489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붙여넣은 동영상.png" descr="붙여넣은 동영상.png"/>
          <p:cNvPicPr>
            <a:picLocks noChangeAspect="1"/>
          </p:cNvPicPr>
          <p:nvPr/>
        </p:nvPicPr>
        <p:blipFill>
          <a:blip r:embed="rId4">
            <a:extLst/>
          </a:blip>
          <a:srcRect l="3406" t="3680" r="3406" b="3680"/>
          <a:stretch>
            <a:fillRect/>
          </a:stretch>
        </p:blipFill>
        <p:spPr>
          <a:xfrm>
            <a:off x="6088682" y="1316235"/>
            <a:ext cx="2879566" cy="251088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0899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20;p69"/>
          <p:cNvSpPr txBox="1">
            <a:spLocks/>
          </p:cNvSpPr>
          <p:nvPr/>
        </p:nvSpPr>
        <p:spPr>
          <a:xfrm>
            <a:off x="540000" y="432000"/>
            <a:ext cx="6629836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en" altLang="ko-KR" sz="3000" dirty="0" smtClean="0">
                <a:solidFill>
                  <a:srgbClr val="354A50"/>
                </a:solidFill>
                <a:latin typeface="+mn-ea"/>
              </a:rPr>
              <a:t>— 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상황실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</a:rPr>
              <a:t>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Ctrl Room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—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118590" y="1167490"/>
            <a:ext cx="4371436" cy="702873"/>
          </a:xfrm>
          <a:prstGeom prst="roundRect">
            <a:avLst>
              <a:gd name="adj" fmla="val 10931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Message Queueing Telemetry Transport</a:t>
            </a:r>
          </a:p>
          <a:p>
            <a:pPr>
              <a:lnSpc>
                <a:spcPct val="120000"/>
              </a:lnSpc>
            </a:pP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발행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-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구독 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(Publish-Subscribe) 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기반 메시지 송수신 프로토콜</a:t>
            </a:r>
            <a:endParaRPr lang="en-US" altLang="ko-KR" sz="1200" dirty="0" smtClean="0">
              <a:solidFill>
                <a:srgbClr val="354A50"/>
              </a:solidFill>
              <a:latin typeface="+mn-ea"/>
              <a:cs typeface="Nanum Gothic" charset="0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357408" y="1011874"/>
            <a:ext cx="890655" cy="311235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MQTT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 rot="10800000" flipV="1">
            <a:off x="5823975" y="1192204"/>
            <a:ext cx="782302" cy="279295"/>
          </a:xfrm>
          <a:prstGeom prst="roundRect">
            <a:avLst/>
          </a:prstGeom>
          <a:solidFill>
            <a:schemeClr val="bg1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간결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 rot="10800000" flipV="1">
            <a:off x="6793314" y="1190808"/>
            <a:ext cx="782302" cy="282087"/>
          </a:xfrm>
          <a:prstGeom prst="roundRect">
            <a:avLst/>
          </a:prstGeom>
          <a:solidFill>
            <a:schemeClr val="bg1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유연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 rot="10800000" flipV="1">
            <a:off x="5823975" y="1558657"/>
            <a:ext cx="782302" cy="282087"/>
          </a:xfrm>
          <a:prstGeom prst="roundRect">
            <a:avLst/>
          </a:prstGeom>
          <a:solidFill>
            <a:schemeClr val="bg1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접속성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3969327" y="2177153"/>
            <a:ext cx="1205346" cy="1056010"/>
          </a:xfrm>
          <a:prstGeom prst="roundRect">
            <a:avLst/>
          </a:prstGeom>
          <a:solidFill>
            <a:srgbClr val="FFB679"/>
          </a:solidFill>
          <a:ln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 smtClean="0">
                <a:solidFill>
                  <a:srgbClr val="354A50"/>
                </a:solidFill>
              </a:rPr>
              <a:t>MQTT</a:t>
            </a:r>
            <a:br>
              <a:rPr lang="en-US" altLang="ko-KR" sz="1800" b="1" dirty="0" smtClean="0">
                <a:solidFill>
                  <a:srgbClr val="354A50"/>
                </a:solidFill>
              </a:rPr>
            </a:br>
            <a:r>
              <a:rPr lang="en-US" altLang="ko-KR" sz="1800" b="1" dirty="0" smtClean="0">
                <a:solidFill>
                  <a:srgbClr val="354A50"/>
                </a:solidFill>
              </a:rPr>
              <a:t>Broker</a:t>
            </a:r>
            <a:endParaRPr lang="ko-KR" altLang="en-US" sz="1800" b="1" dirty="0">
              <a:solidFill>
                <a:srgbClr val="354A5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0800000" flipV="1">
            <a:off x="6793314" y="1558657"/>
            <a:ext cx="782302" cy="282087"/>
          </a:xfrm>
          <a:prstGeom prst="roundRect">
            <a:avLst/>
          </a:prstGeom>
          <a:solidFill>
            <a:schemeClr val="bg1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TCP/IP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969327" y="3595255"/>
            <a:ext cx="1205346" cy="275102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354A50"/>
                </a:solidFill>
              </a:rPr>
              <a:t>Raw</a:t>
            </a:r>
            <a:endParaRPr lang="ko-KR" altLang="en-US" sz="1200" dirty="0">
              <a:solidFill>
                <a:srgbClr val="354A5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969327" y="3320153"/>
            <a:ext cx="1205346" cy="275102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354A50"/>
                </a:solidFill>
              </a:rPr>
              <a:t>Topic</a:t>
            </a:r>
            <a:endParaRPr lang="ko-KR" altLang="en-US" b="1" dirty="0">
              <a:solidFill>
                <a:srgbClr val="354A50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969327" y="3870357"/>
            <a:ext cx="1205346" cy="275102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354A50"/>
                </a:solidFill>
              </a:rPr>
              <a:t>Alert</a:t>
            </a:r>
            <a:endParaRPr lang="ko-KR" altLang="en-US" sz="1200" dirty="0">
              <a:solidFill>
                <a:srgbClr val="354A5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969327" y="4145459"/>
            <a:ext cx="1205346" cy="275102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354A50"/>
                </a:solidFill>
              </a:rPr>
              <a:t>Video</a:t>
            </a:r>
            <a:endParaRPr lang="ko-KR" altLang="en-US" sz="1200" dirty="0">
              <a:solidFill>
                <a:srgbClr val="354A5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45390" y="3465627"/>
            <a:ext cx="1205346" cy="358287"/>
          </a:xfrm>
          <a:prstGeom prst="roundRect">
            <a:avLst/>
          </a:prstGeom>
          <a:solidFill>
            <a:srgbClr val="86ADFA"/>
          </a:solidFill>
          <a:ln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 smtClean="0">
                <a:solidFill>
                  <a:srgbClr val="354A50"/>
                </a:solidFill>
              </a:rPr>
              <a:t>Camera</a:t>
            </a:r>
            <a:endParaRPr lang="ko-KR" altLang="en-US" sz="1800" b="1" dirty="0">
              <a:solidFill>
                <a:srgbClr val="354A50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645390" y="4012881"/>
            <a:ext cx="1205346" cy="358287"/>
          </a:xfrm>
          <a:prstGeom prst="roundRect">
            <a:avLst/>
          </a:prstGeom>
          <a:solidFill>
            <a:srgbClr val="86ADFA"/>
          </a:solidFill>
          <a:ln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 smtClean="0">
                <a:solidFill>
                  <a:srgbClr val="354A50"/>
                </a:solidFill>
              </a:rPr>
              <a:t>Sensor</a:t>
            </a:r>
            <a:endParaRPr lang="ko-KR" altLang="en-US" sz="1800" b="1" dirty="0">
              <a:solidFill>
                <a:srgbClr val="354A50"/>
              </a:solidFill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2916958" y="3717956"/>
            <a:ext cx="986146" cy="412653"/>
          </a:xfrm>
          <a:prstGeom prst="rightArrow">
            <a:avLst/>
          </a:prstGeom>
          <a:solidFill>
            <a:srgbClr val="354A50"/>
          </a:solidFill>
          <a:ln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Publish</a:t>
            </a:r>
            <a:endParaRPr lang="ko-KR" altLang="en-US" sz="1200" dirty="0"/>
          </a:p>
        </p:txBody>
      </p:sp>
      <p:sp>
        <p:nvSpPr>
          <p:cNvPr id="21" name="오른쪽 화살표 20"/>
          <p:cNvSpPr/>
          <p:nvPr/>
        </p:nvSpPr>
        <p:spPr>
          <a:xfrm>
            <a:off x="5240896" y="3987623"/>
            <a:ext cx="1094760" cy="412653"/>
          </a:xfrm>
          <a:prstGeom prst="rightArrow">
            <a:avLst/>
          </a:prstGeom>
          <a:solidFill>
            <a:srgbClr val="354A50"/>
          </a:solidFill>
          <a:ln cap="flat"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Publish</a:t>
            </a:r>
            <a:endParaRPr lang="ko-KR" altLang="en-US" sz="1200" dirty="0"/>
          </a:p>
        </p:txBody>
      </p:sp>
      <p:sp>
        <p:nvSpPr>
          <p:cNvPr id="22" name="오른쪽 화살표 21"/>
          <p:cNvSpPr/>
          <p:nvPr/>
        </p:nvSpPr>
        <p:spPr>
          <a:xfrm flipH="1">
            <a:off x="5240896" y="3437419"/>
            <a:ext cx="1094760" cy="412653"/>
          </a:xfrm>
          <a:prstGeom prst="rightArrow">
            <a:avLst/>
          </a:prstGeom>
          <a:solidFill>
            <a:srgbClr val="354A50"/>
          </a:solidFill>
          <a:ln cap="flat"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Subscribe</a:t>
            </a:r>
            <a:endParaRPr lang="ko-KR" altLang="en-US" sz="1200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6401879" y="3553662"/>
            <a:ext cx="1205346" cy="358287"/>
          </a:xfrm>
          <a:prstGeom prst="roundRect">
            <a:avLst/>
          </a:prstGeom>
          <a:solidFill>
            <a:srgbClr val="86ADFA"/>
          </a:solidFill>
          <a:ln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 smtClean="0">
                <a:solidFill>
                  <a:srgbClr val="354A50"/>
                </a:solidFill>
              </a:rPr>
              <a:t>LLM</a:t>
            </a:r>
            <a:endParaRPr lang="ko-KR" altLang="en-US" sz="1800" b="1" dirty="0">
              <a:solidFill>
                <a:srgbClr val="354A50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401879" y="4012880"/>
            <a:ext cx="1205346" cy="358287"/>
          </a:xfrm>
          <a:prstGeom prst="roundRect">
            <a:avLst/>
          </a:prstGeom>
          <a:solidFill>
            <a:srgbClr val="86ADFA"/>
          </a:solidFill>
          <a:ln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 smtClean="0">
                <a:solidFill>
                  <a:srgbClr val="354A50"/>
                </a:solidFill>
              </a:rPr>
              <a:t>GUI</a:t>
            </a:r>
            <a:endParaRPr lang="ko-KR" altLang="en-US" sz="1800" b="1" dirty="0">
              <a:solidFill>
                <a:srgbClr val="354A50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6401879" y="3094444"/>
            <a:ext cx="1205346" cy="358287"/>
          </a:xfrm>
          <a:prstGeom prst="roundRect">
            <a:avLst/>
          </a:prstGeom>
          <a:solidFill>
            <a:srgbClr val="86ADFA"/>
          </a:solidFill>
          <a:ln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 smtClean="0">
                <a:solidFill>
                  <a:srgbClr val="354A50"/>
                </a:solidFill>
              </a:rPr>
              <a:t>DB</a:t>
            </a:r>
            <a:endParaRPr lang="ko-KR" altLang="en-US" sz="1800" b="1" dirty="0">
              <a:solidFill>
                <a:srgbClr val="354A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1820;p69"/>
          <p:cNvSpPr txBox="1">
            <a:spLocks/>
          </p:cNvSpPr>
          <p:nvPr/>
        </p:nvSpPr>
        <p:spPr>
          <a:xfrm>
            <a:off x="540000" y="432000"/>
            <a:ext cx="6629836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en" altLang="ko-KR" sz="3000" dirty="0" smtClean="0">
                <a:solidFill>
                  <a:srgbClr val="354A50"/>
                </a:solidFill>
                <a:latin typeface="+mn-ea"/>
              </a:rPr>
              <a:t>— 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상황실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</a:rPr>
              <a:t> </a:t>
            </a:r>
            <a:r>
              <a:rPr lang="en" altLang="ko-KR" sz="3000" dirty="0" smtClean="0">
                <a:solidFill>
                  <a:srgbClr val="354A50"/>
                </a:solidFill>
                <a:latin typeface="+mn-ea"/>
              </a:rPr>
              <a:t>C</a:t>
            </a:r>
            <a:r>
              <a:rPr lang="en-US" altLang="ko-KR" sz="3000" dirty="0" err="1" smtClean="0">
                <a:solidFill>
                  <a:srgbClr val="354A50"/>
                </a:solidFill>
                <a:latin typeface="+mn-ea"/>
                <a:ea typeface="+mn-ea"/>
              </a:rPr>
              <a:t>trl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 Room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—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6681870" y="1631114"/>
            <a:ext cx="940316" cy="712827"/>
            <a:chOff x="7006038" y="3648018"/>
            <a:chExt cx="394716" cy="299223"/>
          </a:xfrm>
        </p:grpSpPr>
        <p:sp>
          <p:nvSpPr>
            <p:cNvPr id="41" name="Google Shape;7207;p83"/>
            <p:cNvSpPr/>
            <p:nvPr/>
          </p:nvSpPr>
          <p:spPr>
            <a:xfrm>
              <a:off x="7087478" y="3670652"/>
              <a:ext cx="96059" cy="253956"/>
            </a:xfrm>
            <a:custGeom>
              <a:avLst/>
              <a:gdLst/>
              <a:ahLst/>
              <a:cxnLst/>
              <a:rect l="l" t="t" r="r" b="b"/>
              <a:pathLst>
                <a:path w="3739" h="9885" extrusionOk="0">
                  <a:moveTo>
                    <a:pt x="3739" y="1"/>
                  </a:moveTo>
                  <a:lnTo>
                    <a:pt x="3572" y="49"/>
                  </a:lnTo>
                  <a:cubicBezTo>
                    <a:pt x="2053" y="507"/>
                    <a:pt x="777" y="1533"/>
                    <a:pt x="0" y="2914"/>
                  </a:cubicBezTo>
                  <a:lnTo>
                    <a:pt x="0" y="6964"/>
                  </a:lnTo>
                  <a:cubicBezTo>
                    <a:pt x="777" y="8352"/>
                    <a:pt x="2053" y="9378"/>
                    <a:pt x="3572" y="9836"/>
                  </a:cubicBezTo>
                  <a:lnTo>
                    <a:pt x="3739" y="9885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A4B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208;p83"/>
            <p:cNvSpPr/>
            <p:nvPr/>
          </p:nvSpPr>
          <p:spPr>
            <a:xfrm>
              <a:off x="7087478" y="3827109"/>
              <a:ext cx="96059" cy="97497"/>
            </a:xfrm>
            <a:custGeom>
              <a:avLst/>
              <a:gdLst/>
              <a:ahLst/>
              <a:cxnLst/>
              <a:rect l="l" t="t" r="r" b="b"/>
              <a:pathLst>
                <a:path w="3739" h="3795" extrusionOk="0">
                  <a:moveTo>
                    <a:pt x="0" y="1"/>
                  </a:moveTo>
                  <a:lnTo>
                    <a:pt x="0" y="874"/>
                  </a:lnTo>
                  <a:cubicBezTo>
                    <a:pt x="777" y="2262"/>
                    <a:pt x="2053" y="3288"/>
                    <a:pt x="3572" y="3746"/>
                  </a:cubicBezTo>
                  <a:lnTo>
                    <a:pt x="3739" y="3795"/>
                  </a:lnTo>
                  <a:lnTo>
                    <a:pt x="3739" y="2921"/>
                  </a:lnTo>
                  <a:lnTo>
                    <a:pt x="3572" y="2865"/>
                  </a:lnTo>
                  <a:cubicBezTo>
                    <a:pt x="2053" y="2414"/>
                    <a:pt x="777" y="1381"/>
                    <a:pt x="0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209;p83"/>
            <p:cNvSpPr/>
            <p:nvPr/>
          </p:nvSpPr>
          <p:spPr>
            <a:xfrm>
              <a:off x="7006038" y="3745490"/>
              <a:ext cx="81466" cy="104100"/>
            </a:xfrm>
            <a:custGeom>
              <a:avLst/>
              <a:gdLst/>
              <a:ahLst/>
              <a:cxnLst/>
              <a:rect l="l" t="t" r="r" b="b"/>
              <a:pathLst>
                <a:path w="3171" h="4052" extrusionOk="0">
                  <a:moveTo>
                    <a:pt x="1381" y="1"/>
                  </a:moveTo>
                  <a:cubicBezTo>
                    <a:pt x="618" y="1"/>
                    <a:pt x="0" y="618"/>
                    <a:pt x="0" y="1381"/>
                  </a:cubicBezTo>
                  <a:lnTo>
                    <a:pt x="0" y="2678"/>
                  </a:lnTo>
                  <a:cubicBezTo>
                    <a:pt x="0" y="3434"/>
                    <a:pt x="618" y="4051"/>
                    <a:pt x="1381" y="4051"/>
                  </a:cubicBezTo>
                  <a:lnTo>
                    <a:pt x="3170" y="4051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210;p83"/>
            <p:cNvSpPr/>
            <p:nvPr/>
          </p:nvSpPr>
          <p:spPr>
            <a:xfrm>
              <a:off x="7006038" y="3791656"/>
              <a:ext cx="81466" cy="57933"/>
            </a:xfrm>
            <a:custGeom>
              <a:avLst/>
              <a:gdLst/>
              <a:ahLst/>
              <a:cxnLst/>
              <a:rect l="l" t="t" r="r" b="b"/>
              <a:pathLst>
                <a:path w="3171" h="2255" extrusionOk="0">
                  <a:moveTo>
                    <a:pt x="0" y="0"/>
                  </a:moveTo>
                  <a:lnTo>
                    <a:pt x="0" y="881"/>
                  </a:lnTo>
                  <a:cubicBezTo>
                    <a:pt x="0" y="1637"/>
                    <a:pt x="618" y="2254"/>
                    <a:pt x="1381" y="2254"/>
                  </a:cubicBezTo>
                  <a:lnTo>
                    <a:pt x="3170" y="2254"/>
                  </a:lnTo>
                  <a:lnTo>
                    <a:pt x="3170" y="1381"/>
                  </a:lnTo>
                  <a:lnTo>
                    <a:pt x="1381" y="1381"/>
                  </a:lnTo>
                  <a:cubicBezTo>
                    <a:pt x="618" y="138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211;p83"/>
            <p:cNvSpPr/>
            <p:nvPr/>
          </p:nvSpPr>
          <p:spPr>
            <a:xfrm>
              <a:off x="7245503" y="3757923"/>
              <a:ext cx="32653" cy="79513"/>
            </a:xfrm>
            <a:custGeom>
              <a:avLst/>
              <a:gdLst/>
              <a:ahLst/>
              <a:cxnLst/>
              <a:rect l="l" t="t" r="r" b="b"/>
              <a:pathLst>
                <a:path w="1271" h="3095" extrusionOk="0">
                  <a:moveTo>
                    <a:pt x="308" y="0"/>
                  </a:moveTo>
                  <a:cubicBezTo>
                    <a:pt x="141" y="0"/>
                    <a:pt x="0" y="208"/>
                    <a:pt x="140" y="370"/>
                  </a:cubicBezTo>
                  <a:cubicBezTo>
                    <a:pt x="792" y="1022"/>
                    <a:pt x="792" y="2069"/>
                    <a:pt x="140" y="2721"/>
                  </a:cubicBezTo>
                  <a:cubicBezTo>
                    <a:pt x="57" y="2804"/>
                    <a:pt x="57" y="2943"/>
                    <a:pt x="140" y="3026"/>
                  </a:cubicBezTo>
                  <a:cubicBezTo>
                    <a:pt x="186" y="3072"/>
                    <a:pt x="245" y="3095"/>
                    <a:pt x="302" y="3095"/>
                  </a:cubicBezTo>
                  <a:cubicBezTo>
                    <a:pt x="358" y="3095"/>
                    <a:pt x="412" y="3074"/>
                    <a:pt x="452" y="3033"/>
                  </a:cubicBezTo>
                  <a:cubicBezTo>
                    <a:pt x="1271" y="2208"/>
                    <a:pt x="1271" y="883"/>
                    <a:pt x="452" y="58"/>
                  </a:cubicBezTo>
                  <a:cubicBezTo>
                    <a:pt x="406" y="18"/>
                    <a:pt x="356" y="0"/>
                    <a:pt x="308" y="0"/>
                  </a:cubicBezTo>
                  <a:close/>
                </a:path>
              </a:pathLst>
            </a:custGeom>
            <a:solidFill>
              <a:srgbClr val="354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212;p83"/>
            <p:cNvSpPr/>
            <p:nvPr/>
          </p:nvSpPr>
          <p:spPr>
            <a:xfrm>
              <a:off x="7285401" y="3718180"/>
              <a:ext cx="54593" cy="159027"/>
            </a:xfrm>
            <a:custGeom>
              <a:avLst/>
              <a:gdLst/>
              <a:ahLst/>
              <a:cxnLst/>
              <a:rect l="l" t="t" r="r" b="b"/>
              <a:pathLst>
                <a:path w="2125" h="6190" extrusionOk="0">
                  <a:moveTo>
                    <a:pt x="308" y="1"/>
                  </a:moveTo>
                  <a:cubicBezTo>
                    <a:pt x="141" y="1"/>
                    <a:pt x="1" y="207"/>
                    <a:pt x="141" y="363"/>
                  </a:cubicBezTo>
                  <a:cubicBezTo>
                    <a:pt x="1646" y="1875"/>
                    <a:pt x="1646" y="4310"/>
                    <a:pt x="141" y="5822"/>
                  </a:cubicBezTo>
                  <a:cubicBezTo>
                    <a:pt x="58" y="5905"/>
                    <a:pt x="58" y="6044"/>
                    <a:pt x="141" y="6127"/>
                  </a:cubicBezTo>
                  <a:cubicBezTo>
                    <a:pt x="183" y="6169"/>
                    <a:pt x="238" y="6190"/>
                    <a:pt x="294" y="6190"/>
                  </a:cubicBezTo>
                  <a:cubicBezTo>
                    <a:pt x="351" y="6190"/>
                    <a:pt x="408" y="6169"/>
                    <a:pt x="453" y="6127"/>
                  </a:cubicBezTo>
                  <a:cubicBezTo>
                    <a:pt x="2125" y="4449"/>
                    <a:pt x="2125" y="1737"/>
                    <a:pt x="453" y="58"/>
                  </a:cubicBezTo>
                  <a:cubicBezTo>
                    <a:pt x="407" y="18"/>
                    <a:pt x="356" y="1"/>
                    <a:pt x="308" y="1"/>
                  </a:cubicBezTo>
                  <a:close/>
                </a:path>
              </a:pathLst>
            </a:custGeom>
            <a:solidFill>
              <a:srgbClr val="354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213;p83"/>
            <p:cNvSpPr/>
            <p:nvPr/>
          </p:nvSpPr>
          <p:spPr>
            <a:xfrm>
              <a:off x="7324606" y="3678975"/>
              <a:ext cx="76148" cy="237385"/>
            </a:xfrm>
            <a:custGeom>
              <a:avLst/>
              <a:gdLst/>
              <a:ahLst/>
              <a:cxnLst/>
              <a:rect l="l" t="t" r="r" b="b"/>
              <a:pathLst>
                <a:path w="2964" h="9240" extrusionOk="0">
                  <a:moveTo>
                    <a:pt x="302" y="1"/>
                  </a:moveTo>
                  <a:cubicBezTo>
                    <a:pt x="137" y="1"/>
                    <a:pt x="1" y="208"/>
                    <a:pt x="141" y="370"/>
                  </a:cubicBezTo>
                  <a:cubicBezTo>
                    <a:pt x="2478" y="2715"/>
                    <a:pt x="2478" y="6516"/>
                    <a:pt x="141" y="8867"/>
                  </a:cubicBezTo>
                  <a:cubicBezTo>
                    <a:pt x="51" y="8950"/>
                    <a:pt x="51" y="9089"/>
                    <a:pt x="141" y="9172"/>
                  </a:cubicBezTo>
                  <a:cubicBezTo>
                    <a:pt x="183" y="9217"/>
                    <a:pt x="238" y="9240"/>
                    <a:pt x="294" y="9240"/>
                  </a:cubicBezTo>
                  <a:cubicBezTo>
                    <a:pt x="349" y="9240"/>
                    <a:pt x="405" y="9217"/>
                    <a:pt x="446" y="9172"/>
                  </a:cubicBezTo>
                  <a:cubicBezTo>
                    <a:pt x="2964" y="6661"/>
                    <a:pt x="2964" y="2576"/>
                    <a:pt x="446" y="58"/>
                  </a:cubicBezTo>
                  <a:cubicBezTo>
                    <a:pt x="400" y="18"/>
                    <a:pt x="350" y="1"/>
                    <a:pt x="302" y="1"/>
                  </a:cubicBezTo>
                  <a:close/>
                </a:path>
              </a:pathLst>
            </a:custGeom>
            <a:solidFill>
              <a:srgbClr val="354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214;p83"/>
            <p:cNvSpPr/>
            <p:nvPr/>
          </p:nvSpPr>
          <p:spPr>
            <a:xfrm>
              <a:off x="7182457" y="3648018"/>
              <a:ext cx="36892" cy="299223"/>
            </a:xfrm>
            <a:custGeom>
              <a:avLst/>
              <a:gdLst/>
              <a:ahLst/>
              <a:cxnLst/>
              <a:rect l="l" t="t" r="r" b="b"/>
              <a:pathLst>
                <a:path w="1436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235" y="11646"/>
                    <a:pt x="1436" y="11445"/>
                    <a:pt x="1436" y="11196"/>
                  </a:cubicBezTo>
                  <a:lnTo>
                    <a:pt x="1436" y="451"/>
                  </a:lnTo>
                  <a:cubicBezTo>
                    <a:pt x="1436" y="202"/>
                    <a:pt x="1235" y="1"/>
                    <a:pt x="985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215;p83"/>
            <p:cNvSpPr/>
            <p:nvPr/>
          </p:nvSpPr>
          <p:spPr>
            <a:xfrm>
              <a:off x="7182457" y="3648018"/>
              <a:ext cx="29776" cy="299223"/>
            </a:xfrm>
            <a:custGeom>
              <a:avLst/>
              <a:gdLst/>
              <a:ahLst/>
              <a:cxnLst/>
              <a:rect l="l" t="t" r="r" b="b"/>
              <a:pathLst>
                <a:path w="1159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041" y="11646"/>
                    <a:pt x="1103" y="11633"/>
                    <a:pt x="1158" y="11612"/>
                  </a:cubicBezTo>
                  <a:cubicBezTo>
                    <a:pt x="985" y="11542"/>
                    <a:pt x="881" y="11376"/>
                    <a:pt x="881" y="11196"/>
                  </a:cubicBezTo>
                  <a:lnTo>
                    <a:pt x="881" y="451"/>
                  </a:lnTo>
                  <a:cubicBezTo>
                    <a:pt x="881" y="271"/>
                    <a:pt x="992" y="105"/>
                    <a:pt x="1158" y="35"/>
                  </a:cubicBezTo>
                  <a:cubicBezTo>
                    <a:pt x="1103" y="8"/>
                    <a:pt x="1048" y="1"/>
                    <a:pt x="985" y="1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15345;p87"/>
          <p:cNvGrpSpPr/>
          <p:nvPr/>
        </p:nvGrpSpPr>
        <p:grpSpPr>
          <a:xfrm>
            <a:off x="1680131" y="1625918"/>
            <a:ext cx="622164" cy="740660"/>
            <a:chOff x="7662181" y="3803446"/>
            <a:chExt cx="302823" cy="360498"/>
          </a:xfrm>
        </p:grpSpPr>
        <p:sp>
          <p:nvSpPr>
            <p:cNvPr id="51" name="Google Shape;15346;p87"/>
            <p:cNvSpPr/>
            <p:nvPr/>
          </p:nvSpPr>
          <p:spPr>
            <a:xfrm>
              <a:off x="7801388" y="4144161"/>
              <a:ext cx="22683" cy="19782"/>
            </a:xfrm>
            <a:custGeom>
              <a:avLst/>
              <a:gdLst/>
              <a:ahLst/>
              <a:cxnLst/>
              <a:rect l="l" t="t" r="r" b="b"/>
              <a:pathLst>
                <a:path w="868" h="757" extrusionOk="0">
                  <a:moveTo>
                    <a:pt x="567" y="1"/>
                  </a:moveTo>
                  <a:cubicBezTo>
                    <a:pt x="519" y="1"/>
                    <a:pt x="468" y="20"/>
                    <a:pt x="424" y="64"/>
                  </a:cubicBezTo>
                  <a:lnTo>
                    <a:pt x="87" y="401"/>
                  </a:lnTo>
                  <a:cubicBezTo>
                    <a:pt x="1" y="487"/>
                    <a:pt x="1" y="622"/>
                    <a:pt x="87" y="699"/>
                  </a:cubicBezTo>
                  <a:cubicBezTo>
                    <a:pt x="126" y="737"/>
                    <a:pt x="179" y="756"/>
                    <a:pt x="231" y="756"/>
                  </a:cubicBezTo>
                  <a:cubicBezTo>
                    <a:pt x="284" y="756"/>
                    <a:pt x="337" y="737"/>
                    <a:pt x="376" y="699"/>
                  </a:cubicBezTo>
                  <a:lnTo>
                    <a:pt x="712" y="362"/>
                  </a:lnTo>
                  <a:cubicBezTo>
                    <a:pt x="867" y="207"/>
                    <a:pt x="727" y="1"/>
                    <a:pt x="567" y="1"/>
                  </a:cubicBezTo>
                  <a:close/>
                </a:path>
              </a:pathLst>
            </a:custGeom>
            <a:solidFill>
              <a:srgbClr val="CDD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347;p87"/>
            <p:cNvSpPr/>
            <p:nvPr/>
          </p:nvSpPr>
          <p:spPr>
            <a:xfrm>
              <a:off x="7662181" y="4059283"/>
              <a:ext cx="199286" cy="89399"/>
            </a:xfrm>
            <a:custGeom>
              <a:avLst/>
              <a:gdLst/>
              <a:ahLst/>
              <a:cxnLst/>
              <a:rect l="l" t="t" r="r" b="b"/>
              <a:pathLst>
                <a:path w="7626" h="3421" extrusionOk="0">
                  <a:moveTo>
                    <a:pt x="5930" y="1"/>
                  </a:moveTo>
                  <a:cubicBezTo>
                    <a:pt x="5533" y="1"/>
                    <a:pt x="5137" y="152"/>
                    <a:pt x="4837" y="456"/>
                  </a:cubicBezTo>
                  <a:lnTo>
                    <a:pt x="2616" y="2677"/>
                  </a:lnTo>
                  <a:cubicBezTo>
                    <a:pt x="2400" y="2894"/>
                    <a:pt x="2113" y="3002"/>
                    <a:pt x="1826" y="3002"/>
                  </a:cubicBezTo>
                  <a:cubicBezTo>
                    <a:pt x="1539" y="3002"/>
                    <a:pt x="1250" y="2894"/>
                    <a:pt x="1029" y="2677"/>
                  </a:cubicBezTo>
                  <a:lnTo>
                    <a:pt x="895" y="2543"/>
                  </a:lnTo>
                  <a:cubicBezTo>
                    <a:pt x="462" y="2101"/>
                    <a:pt x="462" y="1389"/>
                    <a:pt x="895" y="956"/>
                  </a:cubicBezTo>
                  <a:lnTo>
                    <a:pt x="1193" y="658"/>
                  </a:lnTo>
                  <a:cubicBezTo>
                    <a:pt x="1340" y="511"/>
                    <a:pt x="1200" y="302"/>
                    <a:pt x="1040" y="302"/>
                  </a:cubicBezTo>
                  <a:cubicBezTo>
                    <a:pt x="991" y="302"/>
                    <a:pt x="940" y="322"/>
                    <a:pt x="895" y="370"/>
                  </a:cubicBezTo>
                  <a:lnTo>
                    <a:pt x="606" y="658"/>
                  </a:lnTo>
                  <a:cubicBezTo>
                    <a:pt x="0" y="1264"/>
                    <a:pt x="0" y="2235"/>
                    <a:pt x="606" y="2841"/>
                  </a:cubicBezTo>
                  <a:lnTo>
                    <a:pt x="731" y="2966"/>
                  </a:lnTo>
                  <a:cubicBezTo>
                    <a:pt x="1034" y="3269"/>
                    <a:pt x="1428" y="3420"/>
                    <a:pt x="1823" y="3420"/>
                  </a:cubicBezTo>
                  <a:cubicBezTo>
                    <a:pt x="2217" y="3420"/>
                    <a:pt x="2611" y="3269"/>
                    <a:pt x="2914" y="2966"/>
                  </a:cubicBezTo>
                  <a:lnTo>
                    <a:pt x="5135" y="754"/>
                  </a:lnTo>
                  <a:cubicBezTo>
                    <a:pt x="5352" y="533"/>
                    <a:pt x="5638" y="423"/>
                    <a:pt x="5925" y="423"/>
                  </a:cubicBezTo>
                  <a:cubicBezTo>
                    <a:pt x="6212" y="423"/>
                    <a:pt x="6501" y="533"/>
                    <a:pt x="6722" y="754"/>
                  </a:cubicBezTo>
                  <a:cubicBezTo>
                    <a:pt x="7164" y="1187"/>
                    <a:pt x="7164" y="1899"/>
                    <a:pt x="6722" y="2341"/>
                  </a:cubicBezTo>
                  <a:lnTo>
                    <a:pt x="6049" y="3014"/>
                  </a:lnTo>
                  <a:cubicBezTo>
                    <a:pt x="5902" y="3161"/>
                    <a:pt x="6036" y="3370"/>
                    <a:pt x="6197" y="3370"/>
                  </a:cubicBezTo>
                  <a:cubicBezTo>
                    <a:pt x="6247" y="3370"/>
                    <a:pt x="6299" y="3350"/>
                    <a:pt x="6347" y="3303"/>
                  </a:cubicBezTo>
                  <a:lnTo>
                    <a:pt x="7020" y="2639"/>
                  </a:lnTo>
                  <a:cubicBezTo>
                    <a:pt x="7626" y="2033"/>
                    <a:pt x="7626" y="1052"/>
                    <a:pt x="7020" y="447"/>
                  </a:cubicBezTo>
                  <a:cubicBezTo>
                    <a:pt x="6718" y="150"/>
                    <a:pt x="6324" y="1"/>
                    <a:pt x="5930" y="1"/>
                  </a:cubicBezTo>
                  <a:close/>
                </a:path>
              </a:pathLst>
            </a:custGeom>
            <a:solidFill>
              <a:srgbClr val="9BA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348;p87"/>
            <p:cNvSpPr/>
            <p:nvPr/>
          </p:nvSpPr>
          <p:spPr>
            <a:xfrm>
              <a:off x="7673731" y="4032497"/>
              <a:ext cx="55819" cy="55401"/>
            </a:xfrm>
            <a:custGeom>
              <a:avLst/>
              <a:gdLst/>
              <a:ahLst/>
              <a:cxnLst/>
              <a:rect l="l" t="t" r="r" b="b"/>
              <a:pathLst>
                <a:path w="2136" h="2120" extrusionOk="0">
                  <a:moveTo>
                    <a:pt x="1347" y="0"/>
                  </a:moveTo>
                  <a:lnTo>
                    <a:pt x="68" y="1472"/>
                  </a:lnTo>
                  <a:cubicBezTo>
                    <a:pt x="1" y="1539"/>
                    <a:pt x="10" y="1645"/>
                    <a:pt x="78" y="1722"/>
                  </a:cubicBezTo>
                  <a:lnTo>
                    <a:pt x="424" y="2068"/>
                  </a:lnTo>
                  <a:cubicBezTo>
                    <a:pt x="459" y="2103"/>
                    <a:pt x="504" y="2119"/>
                    <a:pt x="550" y="2119"/>
                  </a:cubicBezTo>
                  <a:cubicBezTo>
                    <a:pt x="593" y="2119"/>
                    <a:pt x="637" y="2105"/>
                    <a:pt x="674" y="2077"/>
                  </a:cubicBezTo>
                  <a:lnTo>
                    <a:pt x="2135" y="798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415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349;p87"/>
            <p:cNvSpPr/>
            <p:nvPr/>
          </p:nvSpPr>
          <p:spPr>
            <a:xfrm>
              <a:off x="7680264" y="4043055"/>
              <a:ext cx="49286" cy="44948"/>
            </a:xfrm>
            <a:custGeom>
              <a:avLst/>
              <a:gdLst/>
              <a:ahLst/>
              <a:cxnLst/>
              <a:rect l="l" t="t" r="r" b="b"/>
              <a:pathLst>
                <a:path w="1886" h="1720" extrusionOk="0">
                  <a:moveTo>
                    <a:pt x="1491" y="0"/>
                  </a:moveTo>
                  <a:lnTo>
                    <a:pt x="1" y="1491"/>
                  </a:lnTo>
                  <a:lnTo>
                    <a:pt x="174" y="1664"/>
                  </a:lnTo>
                  <a:cubicBezTo>
                    <a:pt x="210" y="1700"/>
                    <a:pt x="257" y="1719"/>
                    <a:pt x="305" y="1719"/>
                  </a:cubicBezTo>
                  <a:cubicBezTo>
                    <a:pt x="346" y="1719"/>
                    <a:pt x="388" y="1705"/>
                    <a:pt x="424" y="1673"/>
                  </a:cubicBezTo>
                  <a:lnTo>
                    <a:pt x="1885" y="394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324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350;p87"/>
            <p:cNvSpPr/>
            <p:nvPr/>
          </p:nvSpPr>
          <p:spPr>
            <a:xfrm>
              <a:off x="7693331" y="3857096"/>
              <a:ext cx="211882" cy="211072"/>
            </a:xfrm>
            <a:custGeom>
              <a:avLst/>
              <a:gdLst/>
              <a:ahLst/>
              <a:cxnLst/>
              <a:rect l="l" t="t" r="r" b="b"/>
              <a:pathLst>
                <a:path w="8108" h="8077" extrusionOk="0">
                  <a:moveTo>
                    <a:pt x="6126" y="0"/>
                  </a:moveTo>
                  <a:lnTo>
                    <a:pt x="97" y="6991"/>
                  </a:lnTo>
                  <a:cubicBezTo>
                    <a:pt x="1" y="7107"/>
                    <a:pt x="10" y="7270"/>
                    <a:pt x="116" y="7376"/>
                  </a:cubicBezTo>
                  <a:lnTo>
                    <a:pt x="732" y="7991"/>
                  </a:lnTo>
                  <a:cubicBezTo>
                    <a:pt x="788" y="8048"/>
                    <a:pt x="861" y="8077"/>
                    <a:pt x="935" y="8077"/>
                  </a:cubicBezTo>
                  <a:cubicBezTo>
                    <a:pt x="999" y="8077"/>
                    <a:pt x="1063" y="8055"/>
                    <a:pt x="1116" y="8010"/>
                  </a:cubicBezTo>
                  <a:lnTo>
                    <a:pt x="8107" y="1981"/>
                  </a:lnTo>
                  <a:lnTo>
                    <a:pt x="8049" y="1943"/>
                  </a:lnTo>
                  <a:cubicBezTo>
                    <a:pt x="7261" y="1491"/>
                    <a:pt x="6617" y="837"/>
                    <a:pt x="6165" y="58"/>
                  </a:cubicBezTo>
                  <a:lnTo>
                    <a:pt x="6126" y="0"/>
                  </a:lnTo>
                  <a:close/>
                </a:path>
              </a:pathLst>
            </a:custGeom>
            <a:solidFill>
              <a:srgbClr val="CBD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351;p87"/>
            <p:cNvSpPr/>
            <p:nvPr/>
          </p:nvSpPr>
          <p:spPr>
            <a:xfrm>
              <a:off x="7704385" y="3886495"/>
              <a:ext cx="200828" cy="181542"/>
            </a:xfrm>
            <a:custGeom>
              <a:avLst/>
              <a:gdLst/>
              <a:ahLst/>
              <a:cxnLst/>
              <a:rect l="l" t="t" r="r" b="b"/>
              <a:pathLst>
                <a:path w="7685" h="6947" extrusionOk="0">
                  <a:moveTo>
                    <a:pt x="6559" y="0"/>
                  </a:moveTo>
                  <a:lnTo>
                    <a:pt x="1" y="6559"/>
                  </a:lnTo>
                  <a:lnTo>
                    <a:pt x="309" y="6866"/>
                  </a:lnTo>
                  <a:cubicBezTo>
                    <a:pt x="363" y="6920"/>
                    <a:pt x="432" y="6947"/>
                    <a:pt x="502" y="6947"/>
                  </a:cubicBezTo>
                  <a:cubicBezTo>
                    <a:pt x="569" y="6947"/>
                    <a:pt x="637" y="6923"/>
                    <a:pt x="693" y="6876"/>
                  </a:cubicBezTo>
                  <a:lnTo>
                    <a:pt x="7684" y="847"/>
                  </a:lnTo>
                  <a:lnTo>
                    <a:pt x="7626" y="818"/>
                  </a:lnTo>
                  <a:cubicBezTo>
                    <a:pt x="7232" y="587"/>
                    <a:pt x="6876" y="318"/>
                    <a:pt x="6559" y="0"/>
                  </a:cubicBezTo>
                  <a:close/>
                </a:path>
              </a:pathLst>
            </a:custGeom>
            <a:solidFill>
              <a:srgbClr val="B7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352;p87"/>
            <p:cNvSpPr/>
            <p:nvPr/>
          </p:nvSpPr>
          <p:spPr>
            <a:xfrm>
              <a:off x="7799376" y="3803446"/>
              <a:ext cx="165628" cy="138555"/>
            </a:xfrm>
            <a:custGeom>
              <a:avLst/>
              <a:gdLst/>
              <a:ahLst/>
              <a:cxnLst/>
              <a:rect l="l" t="t" r="r" b="b"/>
              <a:pathLst>
                <a:path w="6338" h="5302" extrusionOk="0">
                  <a:moveTo>
                    <a:pt x="3678" y="0"/>
                  </a:moveTo>
                  <a:cubicBezTo>
                    <a:pt x="3059" y="0"/>
                    <a:pt x="2438" y="236"/>
                    <a:pt x="1962" y="707"/>
                  </a:cubicBezTo>
                  <a:cubicBezTo>
                    <a:pt x="1" y="2669"/>
                    <a:pt x="953" y="3448"/>
                    <a:pt x="1799" y="4294"/>
                  </a:cubicBezTo>
                  <a:cubicBezTo>
                    <a:pt x="2297" y="4791"/>
                    <a:pt x="2749" y="5301"/>
                    <a:pt x="3398" y="5301"/>
                  </a:cubicBezTo>
                  <a:cubicBezTo>
                    <a:pt x="3903" y="5301"/>
                    <a:pt x="4527" y="4993"/>
                    <a:pt x="5386" y="4130"/>
                  </a:cubicBezTo>
                  <a:cubicBezTo>
                    <a:pt x="6338" y="3188"/>
                    <a:pt x="6338" y="1649"/>
                    <a:pt x="5386" y="707"/>
                  </a:cubicBezTo>
                  <a:cubicBezTo>
                    <a:pt x="4915" y="236"/>
                    <a:pt x="4297" y="0"/>
                    <a:pt x="3678" y="0"/>
                  </a:cubicBezTo>
                  <a:close/>
                </a:path>
              </a:pathLst>
            </a:custGeom>
            <a:solidFill>
              <a:srgbClr val="415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353;p87"/>
            <p:cNvSpPr/>
            <p:nvPr/>
          </p:nvSpPr>
          <p:spPr>
            <a:xfrm>
              <a:off x="7833296" y="3810606"/>
              <a:ext cx="131708" cy="131394"/>
            </a:xfrm>
            <a:custGeom>
              <a:avLst/>
              <a:gdLst/>
              <a:ahLst/>
              <a:cxnLst/>
              <a:rect l="l" t="t" r="r" b="b"/>
              <a:pathLst>
                <a:path w="5040" h="5028" extrusionOk="0">
                  <a:moveTo>
                    <a:pt x="3501" y="0"/>
                  </a:moveTo>
                  <a:lnTo>
                    <a:pt x="3501" y="0"/>
                  </a:lnTo>
                  <a:cubicBezTo>
                    <a:pt x="3982" y="933"/>
                    <a:pt x="3809" y="2077"/>
                    <a:pt x="3059" y="2827"/>
                  </a:cubicBezTo>
                  <a:cubicBezTo>
                    <a:pt x="2202" y="3689"/>
                    <a:pt x="1575" y="3999"/>
                    <a:pt x="1068" y="3999"/>
                  </a:cubicBezTo>
                  <a:cubicBezTo>
                    <a:pt x="652" y="3999"/>
                    <a:pt x="317" y="3792"/>
                    <a:pt x="1" y="3510"/>
                  </a:cubicBezTo>
                  <a:lnTo>
                    <a:pt x="1" y="3510"/>
                  </a:lnTo>
                  <a:cubicBezTo>
                    <a:pt x="155" y="3683"/>
                    <a:pt x="328" y="3856"/>
                    <a:pt x="501" y="4020"/>
                  </a:cubicBezTo>
                  <a:cubicBezTo>
                    <a:pt x="999" y="4517"/>
                    <a:pt x="1451" y="5027"/>
                    <a:pt x="2100" y="5027"/>
                  </a:cubicBezTo>
                  <a:cubicBezTo>
                    <a:pt x="2605" y="5027"/>
                    <a:pt x="3229" y="4719"/>
                    <a:pt x="4088" y="3856"/>
                  </a:cubicBezTo>
                  <a:cubicBezTo>
                    <a:pt x="5040" y="2914"/>
                    <a:pt x="5040" y="1375"/>
                    <a:pt x="4088" y="433"/>
                  </a:cubicBezTo>
                  <a:cubicBezTo>
                    <a:pt x="3915" y="260"/>
                    <a:pt x="3713" y="116"/>
                    <a:pt x="3501" y="0"/>
                  </a:cubicBezTo>
                  <a:close/>
                </a:path>
              </a:pathLst>
            </a:custGeom>
            <a:solidFill>
              <a:srgbClr val="324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354;p87"/>
            <p:cNvSpPr/>
            <p:nvPr/>
          </p:nvSpPr>
          <p:spPr>
            <a:xfrm>
              <a:off x="7804158" y="3929457"/>
              <a:ext cx="28667" cy="28432"/>
            </a:xfrm>
            <a:custGeom>
              <a:avLst/>
              <a:gdLst/>
              <a:ahLst/>
              <a:cxnLst/>
              <a:rect l="l" t="t" r="r" b="b"/>
              <a:pathLst>
                <a:path w="1097" h="1088" extrusionOk="0">
                  <a:moveTo>
                    <a:pt x="549" y="1"/>
                  </a:moveTo>
                  <a:cubicBezTo>
                    <a:pt x="250" y="1"/>
                    <a:pt x="0" y="241"/>
                    <a:pt x="0" y="539"/>
                  </a:cubicBezTo>
                  <a:cubicBezTo>
                    <a:pt x="0" y="847"/>
                    <a:pt x="250" y="1087"/>
                    <a:pt x="549" y="1087"/>
                  </a:cubicBezTo>
                  <a:cubicBezTo>
                    <a:pt x="847" y="1087"/>
                    <a:pt x="1097" y="847"/>
                    <a:pt x="1097" y="539"/>
                  </a:cubicBezTo>
                  <a:cubicBezTo>
                    <a:pt x="1097" y="241"/>
                    <a:pt x="847" y="1"/>
                    <a:pt x="549" y="1"/>
                  </a:cubicBezTo>
                  <a:close/>
                </a:path>
              </a:pathLst>
            </a:custGeom>
            <a:solidFill>
              <a:srgbClr val="415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5355;p87"/>
            <p:cNvSpPr/>
            <p:nvPr/>
          </p:nvSpPr>
          <p:spPr>
            <a:xfrm>
              <a:off x="7806929" y="4129710"/>
              <a:ext cx="29922" cy="28929"/>
            </a:xfrm>
            <a:custGeom>
              <a:avLst/>
              <a:gdLst/>
              <a:ahLst/>
              <a:cxnLst/>
              <a:rect l="l" t="t" r="r" b="b"/>
              <a:pathLst>
                <a:path w="1145" h="1107" extrusionOk="0">
                  <a:moveTo>
                    <a:pt x="581" y="0"/>
                  </a:moveTo>
                  <a:cubicBezTo>
                    <a:pt x="525" y="0"/>
                    <a:pt x="469" y="27"/>
                    <a:pt x="433" y="79"/>
                  </a:cubicBezTo>
                  <a:lnTo>
                    <a:pt x="58" y="579"/>
                  </a:lnTo>
                  <a:cubicBezTo>
                    <a:pt x="0" y="656"/>
                    <a:pt x="10" y="752"/>
                    <a:pt x="68" y="819"/>
                  </a:cubicBezTo>
                  <a:lnTo>
                    <a:pt x="298" y="1050"/>
                  </a:lnTo>
                  <a:cubicBezTo>
                    <a:pt x="336" y="1087"/>
                    <a:pt x="385" y="1107"/>
                    <a:pt x="435" y="1107"/>
                  </a:cubicBezTo>
                  <a:cubicBezTo>
                    <a:pt x="475" y="1107"/>
                    <a:pt x="514" y="1095"/>
                    <a:pt x="548" y="1069"/>
                  </a:cubicBezTo>
                  <a:lnTo>
                    <a:pt x="1048" y="694"/>
                  </a:lnTo>
                  <a:cubicBezTo>
                    <a:pt x="1135" y="617"/>
                    <a:pt x="1145" y="482"/>
                    <a:pt x="1068" y="406"/>
                  </a:cubicBezTo>
                  <a:lnTo>
                    <a:pt x="712" y="59"/>
                  </a:lnTo>
                  <a:cubicBezTo>
                    <a:pt x="676" y="20"/>
                    <a:pt x="629" y="0"/>
                    <a:pt x="581" y="0"/>
                  </a:cubicBezTo>
                  <a:close/>
                </a:path>
              </a:pathLst>
            </a:custGeom>
            <a:solidFill>
              <a:srgbClr val="415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모서리가 둥근 직사각형 60"/>
          <p:cNvSpPr/>
          <p:nvPr/>
        </p:nvSpPr>
        <p:spPr>
          <a:xfrm>
            <a:off x="1246363" y="1187653"/>
            <a:ext cx="1489701" cy="311235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STT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입력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6407936" y="1187653"/>
            <a:ext cx="1489701" cy="311235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TTS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출력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3608563" y="1187653"/>
            <a:ext cx="1794491" cy="311235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LLM (GPT-4o-mini)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4" name="Picture 2" descr="OpenAI가 GPT-4o Mini를 발표: 더 저렴하고, 더 빠르고, 더 똑똑한 AI 모델 - ASO World">
            <a:extLst>
              <a:ext uri="{FF2B5EF4-FFF2-40B4-BE49-F238E27FC236}">
                <a16:creationId xmlns:a16="http://schemas.microsoft.com/office/drawing/2014/main" id="{6A98A453-4FC1-08B3-E0F3-CD8A7E53A7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429" b="64000" l="4825" r="44474">
                        <a14:foregroundMark x1="8509" y1="30857" x2="8509" y2="30857"/>
                        <a14:foregroundMark x1="6579" y1="32429" x2="6579" y2="32429"/>
                        <a14:foregroundMark x1="4912" y1="35286" x2="4912" y2="35286"/>
                        <a14:foregroundMark x1="17368" y1="37714" x2="17368" y2="37714"/>
                        <a14:foregroundMark x1="18684" y1="38000" x2="18684" y2="38000"/>
                        <a14:foregroundMark x1="22018" y1="36857" x2="22018" y2="36857"/>
                        <a14:foregroundMark x1="25088" y1="36143" x2="25088" y2="36143"/>
                        <a14:foregroundMark x1="29649" y1="35286" x2="29649" y2="35286"/>
                        <a14:foregroundMark x1="33158" y1="38286" x2="33158" y2="38286"/>
                        <a14:foregroundMark x1="8860" y1="55571" x2="8860" y2="55571"/>
                        <a14:foregroundMark x1="11316" y1="56429" x2="11316" y2="56429"/>
                        <a14:foregroundMark x1="20439" y1="59286" x2="20439" y2="59286"/>
                        <a14:foregroundMark x1="23246" y1="57000" x2="23246" y2="57000"/>
                        <a14:foregroundMark x1="26754" y1="58714" x2="26754" y2="58714"/>
                        <a14:foregroundMark x1="32544" y1="57000" x2="32544" y2="57000"/>
                        <a14:foregroundMark x1="38246" y1="58000" x2="38246" y2="58000"/>
                        <a14:foregroundMark x1="38246" y1="55000" x2="38246" y2="55000"/>
                        <a14:foregroundMark x1="40614" y1="57857" x2="40614" y2="57857"/>
                        <a14:foregroundMark x1="43772" y1="57143" x2="43772" y2="57143"/>
                        <a14:foregroundMark x1="44474" y1="54429" x2="44474" y2="54429"/>
                        <a14:foregroundMark x1="10877" y1="59857" x2="10877" y2="59857"/>
                        <a14:foregroundMark x1="16491" y1="59286" x2="16491" y2="59286"/>
                        <a14:foregroundMark x1="43947" y1="54714" x2="43947" y2="54714"/>
                        <a14:backgroundMark x1="23246" y1="36571" x2="23246" y2="36571"/>
                        <a14:backgroundMark x1="44298" y1="54143" x2="44298" y2="54143"/>
                        <a14:backgroundMark x1="44561" y1="54429" x2="44561" y2="54429"/>
                        <a14:backgroundMark x1="44561" y1="54429" x2="44561" y2="54429"/>
                        <a14:backgroundMark x1="15439" y1="54143" x2="15439" y2="54143"/>
                        <a14:backgroundMark x1="15351" y1="54143" x2="15351" y2="54143"/>
                        <a14:backgroundMark x1="15175" y1="54143" x2="15175" y2="54143"/>
                        <a14:backgroundMark x1="15175" y1="54143" x2="15175" y2="54143"/>
                        <a14:backgroundMark x1="15088" y1="54143" x2="15088" y2="54143"/>
                        <a14:backgroundMark x1="15088" y1="54143" x2="15088" y2="54143"/>
                        <a14:backgroundMark x1="15175" y1="54429" x2="15175" y2="54429"/>
                        <a14:backgroundMark x1="15175" y1="54429" x2="15175" y2="54429"/>
                        <a14:backgroundMark x1="15088" y1="54571" x2="15088" y2="54571"/>
                        <a14:backgroundMark x1="15439" y1="54571" x2="14474" y2="54714"/>
                        <a14:backgroundMark x1="11404" y1="56286" x2="11404" y2="56286"/>
                        <a14:backgroundMark x1="11404" y1="55286" x2="11404" y2="55286"/>
                        <a14:backgroundMark x1="11316" y1="56571" x2="11316" y2="56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6" t="29495" r="53546" b="32121"/>
          <a:stretch>
            <a:fillRect/>
          </a:stretch>
        </p:blipFill>
        <p:spPr bwMode="auto">
          <a:xfrm>
            <a:off x="3599501" y="1562548"/>
            <a:ext cx="1959750" cy="106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화살표: 오른쪽 11">
            <a:extLst>
              <a:ext uri="{FF2B5EF4-FFF2-40B4-BE49-F238E27FC236}">
                <a16:creationId xmlns:a16="http://schemas.microsoft.com/office/drawing/2014/main" id="{D9A26DA0-A119-9A82-B88C-B987565AC11C}"/>
              </a:ext>
            </a:extLst>
          </p:cNvPr>
          <p:cNvSpPr/>
          <p:nvPr/>
        </p:nvSpPr>
        <p:spPr>
          <a:xfrm>
            <a:off x="2890775" y="1562548"/>
            <a:ext cx="568037" cy="615708"/>
          </a:xfrm>
          <a:prstGeom prst="rightArrow">
            <a:avLst/>
          </a:prstGeom>
          <a:ln>
            <a:solidFill>
              <a:srgbClr val="354A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화살표: 오른쪽 11">
            <a:extLst>
              <a:ext uri="{FF2B5EF4-FFF2-40B4-BE49-F238E27FC236}">
                <a16:creationId xmlns:a16="http://schemas.microsoft.com/office/drawing/2014/main" id="{D9A26DA0-A119-9A82-B88C-B987565AC11C}"/>
              </a:ext>
            </a:extLst>
          </p:cNvPr>
          <p:cNvSpPr/>
          <p:nvPr/>
        </p:nvSpPr>
        <p:spPr>
          <a:xfrm>
            <a:off x="5621476" y="1562548"/>
            <a:ext cx="568037" cy="615708"/>
          </a:xfrm>
          <a:prstGeom prst="rightArrow">
            <a:avLst/>
          </a:prstGeom>
          <a:ln>
            <a:solidFill>
              <a:srgbClr val="354A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모서리가 둥근 직사각형 92"/>
          <p:cNvSpPr/>
          <p:nvPr/>
        </p:nvSpPr>
        <p:spPr>
          <a:xfrm>
            <a:off x="6401161" y="3365356"/>
            <a:ext cx="1489701" cy="311235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비상 상황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94" name="Google Shape;7926;p84"/>
          <p:cNvGrpSpPr/>
          <p:nvPr/>
        </p:nvGrpSpPr>
        <p:grpSpPr>
          <a:xfrm>
            <a:off x="6858154" y="3862585"/>
            <a:ext cx="572166" cy="548364"/>
            <a:chOff x="7075663" y="2444129"/>
            <a:chExt cx="362163" cy="347098"/>
          </a:xfrm>
        </p:grpSpPr>
        <p:sp>
          <p:nvSpPr>
            <p:cNvPr id="95" name="Google Shape;7927;p84"/>
            <p:cNvSpPr/>
            <p:nvPr/>
          </p:nvSpPr>
          <p:spPr>
            <a:xfrm>
              <a:off x="7165817" y="2444129"/>
              <a:ext cx="181854" cy="100713"/>
            </a:xfrm>
            <a:custGeom>
              <a:avLst/>
              <a:gdLst/>
              <a:ahLst/>
              <a:cxnLst/>
              <a:rect l="l" t="t" r="r" b="b"/>
              <a:pathLst>
                <a:path w="6941" h="3844" extrusionOk="0">
                  <a:moveTo>
                    <a:pt x="1879" y="0"/>
                  </a:moveTo>
                  <a:cubicBezTo>
                    <a:pt x="844" y="0"/>
                    <a:pt x="0" y="844"/>
                    <a:pt x="0" y="1879"/>
                  </a:cubicBezTo>
                  <a:lnTo>
                    <a:pt x="0" y="2790"/>
                  </a:lnTo>
                  <a:lnTo>
                    <a:pt x="10" y="2790"/>
                  </a:lnTo>
                  <a:lnTo>
                    <a:pt x="10" y="3834"/>
                  </a:lnTo>
                  <a:lnTo>
                    <a:pt x="1045" y="3834"/>
                  </a:lnTo>
                  <a:lnTo>
                    <a:pt x="1045" y="1879"/>
                  </a:lnTo>
                  <a:cubicBezTo>
                    <a:pt x="1045" y="1419"/>
                    <a:pt x="1419" y="1045"/>
                    <a:pt x="1879" y="1045"/>
                  </a:cubicBezTo>
                  <a:lnTo>
                    <a:pt x="5071" y="1045"/>
                  </a:lnTo>
                  <a:cubicBezTo>
                    <a:pt x="5531" y="1045"/>
                    <a:pt x="5905" y="1419"/>
                    <a:pt x="5905" y="1879"/>
                  </a:cubicBezTo>
                  <a:lnTo>
                    <a:pt x="5905" y="3844"/>
                  </a:lnTo>
                  <a:lnTo>
                    <a:pt x="6940" y="3844"/>
                  </a:lnTo>
                  <a:lnTo>
                    <a:pt x="6940" y="1879"/>
                  </a:lnTo>
                  <a:cubicBezTo>
                    <a:pt x="6940" y="844"/>
                    <a:pt x="6097" y="0"/>
                    <a:pt x="5071" y="0"/>
                  </a:cubicBezTo>
                  <a:close/>
                </a:path>
              </a:pathLst>
            </a:custGeom>
            <a:solidFill>
              <a:srgbClr val="536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7928;p84"/>
            <p:cNvSpPr/>
            <p:nvPr/>
          </p:nvSpPr>
          <p:spPr>
            <a:xfrm>
              <a:off x="7166053" y="2517201"/>
              <a:ext cx="27405" cy="27405"/>
            </a:xfrm>
            <a:custGeom>
              <a:avLst/>
              <a:gdLst/>
              <a:ahLst/>
              <a:cxnLst/>
              <a:rect l="l" t="t" r="r" b="b"/>
              <a:pathLst>
                <a:path w="1046" h="1046" extrusionOk="0">
                  <a:moveTo>
                    <a:pt x="260" y="1"/>
                  </a:moveTo>
                  <a:cubicBezTo>
                    <a:pt x="173" y="1"/>
                    <a:pt x="87" y="1"/>
                    <a:pt x="1" y="10"/>
                  </a:cubicBezTo>
                  <a:lnTo>
                    <a:pt x="1" y="1045"/>
                  </a:lnTo>
                  <a:lnTo>
                    <a:pt x="1046" y="1045"/>
                  </a:lnTo>
                  <a:lnTo>
                    <a:pt x="1046" y="1"/>
                  </a:lnTo>
                  <a:close/>
                </a:path>
              </a:pathLst>
            </a:custGeom>
            <a:solidFill>
              <a:srgbClr val="274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7929;p84"/>
            <p:cNvSpPr/>
            <p:nvPr/>
          </p:nvSpPr>
          <p:spPr>
            <a:xfrm>
              <a:off x="7320266" y="2517201"/>
              <a:ext cx="27405" cy="27641"/>
            </a:xfrm>
            <a:custGeom>
              <a:avLst/>
              <a:gdLst/>
              <a:ahLst/>
              <a:cxnLst/>
              <a:rect l="l" t="t" r="r" b="b"/>
              <a:pathLst>
                <a:path w="1046" h="1055" extrusionOk="0">
                  <a:moveTo>
                    <a:pt x="0" y="1"/>
                  </a:moveTo>
                  <a:lnTo>
                    <a:pt x="0" y="1055"/>
                  </a:lnTo>
                  <a:lnTo>
                    <a:pt x="1045" y="1055"/>
                  </a:lnTo>
                  <a:lnTo>
                    <a:pt x="1045" y="10"/>
                  </a:lnTo>
                  <a:cubicBezTo>
                    <a:pt x="959" y="10"/>
                    <a:pt x="863" y="1"/>
                    <a:pt x="777" y="1"/>
                  </a:cubicBezTo>
                  <a:close/>
                </a:path>
              </a:pathLst>
            </a:custGeom>
            <a:solidFill>
              <a:srgbClr val="274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7930;p84"/>
            <p:cNvSpPr/>
            <p:nvPr/>
          </p:nvSpPr>
          <p:spPr>
            <a:xfrm>
              <a:off x="7075899" y="2544580"/>
              <a:ext cx="361927" cy="246647"/>
            </a:xfrm>
            <a:custGeom>
              <a:avLst/>
              <a:gdLst/>
              <a:ahLst/>
              <a:cxnLst/>
              <a:rect l="l" t="t" r="r" b="b"/>
              <a:pathLst>
                <a:path w="13814" h="9414" extrusionOk="0">
                  <a:moveTo>
                    <a:pt x="3701" y="0"/>
                  </a:moveTo>
                  <a:cubicBezTo>
                    <a:pt x="1649" y="0"/>
                    <a:pt x="1" y="1659"/>
                    <a:pt x="1" y="3700"/>
                  </a:cubicBezTo>
                  <a:lnTo>
                    <a:pt x="1" y="8637"/>
                  </a:lnTo>
                  <a:cubicBezTo>
                    <a:pt x="1" y="9068"/>
                    <a:pt x="346" y="9413"/>
                    <a:pt x="768" y="9413"/>
                  </a:cubicBezTo>
                  <a:lnTo>
                    <a:pt x="13037" y="9413"/>
                  </a:lnTo>
                  <a:cubicBezTo>
                    <a:pt x="13468" y="9413"/>
                    <a:pt x="13813" y="9068"/>
                    <a:pt x="13813" y="8637"/>
                  </a:cubicBezTo>
                  <a:lnTo>
                    <a:pt x="13813" y="3700"/>
                  </a:lnTo>
                  <a:cubicBezTo>
                    <a:pt x="13813" y="1659"/>
                    <a:pt x="12155" y="0"/>
                    <a:pt x="10113" y="0"/>
                  </a:cubicBezTo>
                  <a:close/>
                </a:path>
              </a:pathLst>
            </a:custGeom>
            <a:solidFill>
              <a:srgbClr val="E7EB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7931;p84"/>
            <p:cNvSpPr/>
            <p:nvPr/>
          </p:nvSpPr>
          <p:spPr>
            <a:xfrm>
              <a:off x="7298153" y="2544580"/>
              <a:ext cx="139672" cy="246647"/>
            </a:xfrm>
            <a:custGeom>
              <a:avLst/>
              <a:gdLst/>
              <a:ahLst/>
              <a:cxnLst/>
              <a:rect l="l" t="t" r="r" b="b"/>
              <a:pathLst>
                <a:path w="5331" h="9414" extrusionOk="0">
                  <a:moveTo>
                    <a:pt x="1" y="0"/>
                  </a:moveTo>
                  <a:cubicBezTo>
                    <a:pt x="2052" y="0"/>
                    <a:pt x="3710" y="1659"/>
                    <a:pt x="3701" y="3710"/>
                  </a:cubicBezTo>
                  <a:lnTo>
                    <a:pt x="3701" y="8608"/>
                  </a:lnTo>
                  <a:cubicBezTo>
                    <a:pt x="3701" y="9049"/>
                    <a:pt x="3346" y="9413"/>
                    <a:pt x="2905" y="9413"/>
                  </a:cubicBezTo>
                  <a:lnTo>
                    <a:pt x="4535" y="9413"/>
                  </a:lnTo>
                  <a:cubicBezTo>
                    <a:pt x="4976" y="9413"/>
                    <a:pt x="5330" y="9049"/>
                    <a:pt x="5330" y="8608"/>
                  </a:cubicBezTo>
                  <a:lnTo>
                    <a:pt x="5330" y="3710"/>
                  </a:lnTo>
                  <a:cubicBezTo>
                    <a:pt x="5330" y="1659"/>
                    <a:pt x="3672" y="0"/>
                    <a:pt x="1630" y="0"/>
                  </a:cubicBezTo>
                  <a:close/>
                </a:path>
              </a:pathLst>
            </a:custGeom>
            <a:solidFill>
              <a:srgbClr val="D2D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7932;p84"/>
            <p:cNvSpPr/>
            <p:nvPr/>
          </p:nvSpPr>
          <p:spPr>
            <a:xfrm>
              <a:off x="7075663" y="2743229"/>
              <a:ext cx="362163" cy="47998"/>
            </a:xfrm>
            <a:custGeom>
              <a:avLst/>
              <a:gdLst/>
              <a:ahLst/>
              <a:cxnLst/>
              <a:rect l="l" t="t" r="r" b="b"/>
              <a:pathLst>
                <a:path w="13823" h="1832" extrusionOk="0">
                  <a:moveTo>
                    <a:pt x="0" y="0"/>
                  </a:moveTo>
                  <a:lnTo>
                    <a:pt x="10" y="1026"/>
                  </a:lnTo>
                  <a:cubicBezTo>
                    <a:pt x="10" y="1467"/>
                    <a:pt x="364" y="1831"/>
                    <a:pt x="805" y="1831"/>
                  </a:cubicBezTo>
                  <a:lnTo>
                    <a:pt x="13017" y="1831"/>
                  </a:lnTo>
                  <a:cubicBezTo>
                    <a:pt x="13458" y="1831"/>
                    <a:pt x="13822" y="1467"/>
                    <a:pt x="13822" y="1026"/>
                  </a:cubicBezTo>
                  <a:lnTo>
                    <a:pt x="13822" y="0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7933;p84"/>
            <p:cNvSpPr/>
            <p:nvPr/>
          </p:nvSpPr>
          <p:spPr>
            <a:xfrm>
              <a:off x="7374002" y="2743464"/>
              <a:ext cx="63823" cy="47763"/>
            </a:xfrm>
            <a:custGeom>
              <a:avLst/>
              <a:gdLst/>
              <a:ahLst/>
              <a:cxnLst/>
              <a:rect l="l" t="t" r="r" b="b"/>
              <a:pathLst>
                <a:path w="2436" h="1823" extrusionOk="0">
                  <a:moveTo>
                    <a:pt x="806" y="1"/>
                  </a:moveTo>
                  <a:lnTo>
                    <a:pt x="806" y="1017"/>
                  </a:lnTo>
                  <a:cubicBezTo>
                    <a:pt x="806" y="1458"/>
                    <a:pt x="441" y="1822"/>
                    <a:pt x="1" y="1822"/>
                  </a:cubicBezTo>
                  <a:lnTo>
                    <a:pt x="1630" y="1822"/>
                  </a:lnTo>
                  <a:cubicBezTo>
                    <a:pt x="2071" y="1822"/>
                    <a:pt x="2435" y="1458"/>
                    <a:pt x="2435" y="1017"/>
                  </a:cubicBezTo>
                  <a:lnTo>
                    <a:pt x="2435" y="1"/>
                  </a:lnTo>
                  <a:close/>
                </a:path>
              </a:pathLst>
            </a:custGeom>
            <a:solidFill>
              <a:srgbClr val="4E6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7934;p84"/>
            <p:cNvSpPr/>
            <p:nvPr/>
          </p:nvSpPr>
          <p:spPr>
            <a:xfrm>
              <a:off x="7198960" y="2593286"/>
              <a:ext cx="115542" cy="115306"/>
            </a:xfrm>
            <a:custGeom>
              <a:avLst/>
              <a:gdLst/>
              <a:ahLst/>
              <a:cxnLst/>
              <a:rect l="l" t="t" r="r" b="b"/>
              <a:pathLst>
                <a:path w="4410" h="4401" extrusionOk="0">
                  <a:moveTo>
                    <a:pt x="1831" y="1"/>
                  </a:moveTo>
                  <a:cubicBezTo>
                    <a:pt x="1592" y="1"/>
                    <a:pt x="1390" y="193"/>
                    <a:pt x="1390" y="442"/>
                  </a:cubicBezTo>
                  <a:lnTo>
                    <a:pt x="1390" y="1391"/>
                  </a:lnTo>
                  <a:lnTo>
                    <a:pt x="441" y="1391"/>
                  </a:lnTo>
                  <a:cubicBezTo>
                    <a:pt x="202" y="1391"/>
                    <a:pt x="10" y="1582"/>
                    <a:pt x="1" y="1832"/>
                  </a:cubicBezTo>
                  <a:lnTo>
                    <a:pt x="1" y="2579"/>
                  </a:lnTo>
                  <a:cubicBezTo>
                    <a:pt x="10" y="2819"/>
                    <a:pt x="202" y="3011"/>
                    <a:pt x="441" y="3020"/>
                  </a:cubicBezTo>
                  <a:lnTo>
                    <a:pt x="1390" y="3020"/>
                  </a:lnTo>
                  <a:lnTo>
                    <a:pt x="1390" y="3969"/>
                  </a:lnTo>
                  <a:cubicBezTo>
                    <a:pt x="1390" y="4209"/>
                    <a:pt x="1592" y="4401"/>
                    <a:pt x="1831" y="4401"/>
                  </a:cubicBezTo>
                  <a:lnTo>
                    <a:pt x="2579" y="4401"/>
                  </a:lnTo>
                  <a:cubicBezTo>
                    <a:pt x="2819" y="4401"/>
                    <a:pt x="3020" y="4209"/>
                    <a:pt x="3020" y="3969"/>
                  </a:cubicBezTo>
                  <a:lnTo>
                    <a:pt x="3020" y="3020"/>
                  </a:lnTo>
                  <a:lnTo>
                    <a:pt x="3969" y="3020"/>
                  </a:lnTo>
                  <a:cubicBezTo>
                    <a:pt x="4209" y="3011"/>
                    <a:pt x="4410" y="2819"/>
                    <a:pt x="4410" y="2579"/>
                  </a:cubicBezTo>
                  <a:lnTo>
                    <a:pt x="4410" y="1832"/>
                  </a:lnTo>
                  <a:cubicBezTo>
                    <a:pt x="4410" y="1582"/>
                    <a:pt x="4209" y="1391"/>
                    <a:pt x="3969" y="1391"/>
                  </a:cubicBezTo>
                  <a:lnTo>
                    <a:pt x="3020" y="1391"/>
                  </a:lnTo>
                  <a:lnTo>
                    <a:pt x="3020" y="442"/>
                  </a:lnTo>
                  <a:cubicBezTo>
                    <a:pt x="3020" y="193"/>
                    <a:pt x="2819" y="1"/>
                    <a:pt x="2579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화살표: 오른쪽 11">
            <a:extLst>
              <a:ext uri="{FF2B5EF4-FFF2-40B4-BE49-F238E27FC236}">
                <a16:creationId xmlns:a16="http://schemas.microsoft.com/office/drawing/2014/main" id="{D9A26DA0-A119-9A82-B88C-B987565AC11C}"/>
              </a:ext>
            </a:extLst>
          </p:cNvPr>
          <p:cNvSpPr/>
          <p:nvPr/>
        </p:nvSpPr>
        <p:spPr>
          <a:xfrm rot="16200000">
            <a:off x="6860198" y="2606644"/>
            <a:ext cx="568037" cy="615708"/>
          </a:xfrm>
          <a:prstGeom prst="rightArrow">
            <a:avLst/>
          </a:prstGeom>
          <a:ln>
            <a:solidFill>
              <a:srgbClr val="354A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363" y="2688164"/>
            <a:ext cx="4634892" cy="220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0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1820;p69"/>
          <p:cNvSpPr txBox="1">
            <a:spLocks/>
          </p:cNvSpPr>
          <p:nvPr/>
        </p:nvSpPr>
        <p:spPr>
          <a:xfrm>
            <a:off x="540000" y="432000"/>
            <a:ext cx="6629836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en" altLang="ko-KR" sz="3000" dirty="0" smtClean="0">
                <a:solidFill>
                  <a:srgbClr val="354A50"/>
                </a:solidFill>
                <a:latin typeface="+mn-ea"/>
              </a:rPr>
              <a:t>— 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상황실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</a:rPr>
              <a:t> </a:t>
            </a:r>
            <a:r>
              <a:rPr lang="en" altLang="ko-KR" sz="3000" dirty="0" smtClean="0">
                <a:solidFill>
                  <a:srgbClr val="354A50"/>
                </a:solidFill>
                <a:latin typeface="+mn-ea"/>
              </a:rPr>
              <a:t>C</a:t>
            </a:r>
            <a:r>
              <a:rPr lang="en-US" altLang="ko-KR" sz="3000" dirty="0" err="1" smtClean="0">
                <a:solidFill>
                  <a:srgbClr val="354A50"/>
                </a:solidFill>
                <a:latin typeface="+mn-ea"/>
                <a:ea typeface="+mn-ea"/>
              </a:rPr>
              <a:t>trl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 Room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—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246363" y="1187653"/>
            <a:ext cx="1489701" cy="311235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모니터링 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UI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9" name="Picture 2" descr="PyQt6 — Create Python GUIs with Python &amp; Qt6 (2)">
            <a:extLst>
              <a:ext uri="{FF2B5EF4-FFF2-40B4-BE49-F238E27FC236}">
                <a16:creationId xmlns:a16="http://schemas.microsoft.com/office/drawing/2014/main" id="{587836BC-7C39-59A5-C0B4-9659DE6C1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817" y="717629"/>
            <a:ext cx="2078232" cy="82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8989AD8F-AC5B-9AE1-7825-2206D150BF8C}"/>
              </a:ext>
            </a:extLst>
          </p:cNvPr>
          <p:cNvSpPr/>
          <p:nvPr/>
        </p:nvSpPr>
        <p:spPr>
          <a:xfrm>
            <a:off x="588817" y="1814946"/>
            <a:ext cx="5749637" cy="3138054"/>
          </a:xfrm>
          <a:prstGeom prst="rect">
            <a:avLst/>
          </a:prstGeom>
          <a:ln>
            <a:solidFill>
              <a:srgbClr val="354A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Gui</a:t>
            </a:r>
            <a:r>
              <a:rPr lang="ko-KR" altLang="en-US" dirty="0">
                <a:solidFill>
                  <a:schemeClr val="tx1"/>
                </a:solidFill>
              </a:rPr>
              <a:t> 화면 영상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E79B35-7E9F-6E05-2758-CB1BD0C1B77E}"/>
              </a:ext>
            </a:extLst>
          </p:cNvPr>
          <p:cNvSpPr/>
          <p:nvPr/>
        </p:nvSpPr>
        <p:spPr>
          <a:xfrm>
            <a:off x="6774873" y="1814946"/>
            <a:ext cx="1918854" cy="3138053"/>
          </a:xfrm>
          <a:prstGeom prst="rect">
            <a:avLst/>
          </a:prstGeom>
          <a:ln>
            <a:solidFill>
              <a:srgbClr val="354A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Gui</a:t>
            </a:r>
            <a:r>
              <a:rPr lang="ko-KR" altLang="en-US" dirty="0">
                <a:solidFill>
                  <a:schemeClr val="tx1"/>
                </a:solidFill>
              </a:rPr>
              <a:t> 항해일지 탭</a:t>
            </a:r>
          </a:p>
        </p:txBody>
      </p:sp>
      <p:pic>
        <p:nvPicPr>
          <p:cNvPr id="72" name="Picture 4" descr="MariaDB (r101 판) - 나무위키">
            <a:extLst>
              <a:ext uri="{FF2B5EF4-FFF2-40B4-BE49-F238E27FC236}">
                <a16:creationId xmlns:a16="http://schemas.microsoft.com/office/drawing/2014/main" id="{A68DB4D9-4DE3-4ECF-AD40-1B85AD837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41" b="97044" l="1606" r="97189">
                        <a14:foregroundMark x1="91566" y1="8374" x2="91566" y2="8374"/>
                        <a14:foregroundMark x1="97590" y1="4926" x2="97590" y2="4926"/>
                        <a14:foregroundMark x1="8434" y1="62069" x2="8434" y2="62069"/>
                        <a14:foregroundMark x1="12851" y1="93596" x2="12851" y2="93596"/>
                        <a14:foregroundMark x1="8032" y1="89655" x2="8032" y2="89655"/>
                        <a14:foregroundMark x1="4016" y1="86207" x2="4016" y2="86207"/>
                        <a14:foregroundMark x1="1606" y1="97044" x2="1606" y2="97044"/>
                        <a14:foregroundMark x1="23695" y1="94089" x2="23695" y2="94089"/>
                        <a14:foregroundMark x1="40161" y1="90148" x2="40161" y2="90148"/>
                        <a14:foregroundMark x1="48594" y1="89163" x2="48594" y2="89163"/>
                        <a14:foregroundMark x1="49398" y1="82759" x2="49398" y2="82759"/>
                        <a14:foregroundMark x1="86747" y1="88177" x2="86747" y2="88177"/>
                        <a14:foregroundMark x1="81928" y1="90148" x2="81928" y2="90148"/>
                        <a14:foregroundMark x1="63052" y1="90640" x2="63052" y2="90640"/>
                        <a14:backgroundMark x1="51406" y1="82266" x2="50602" y2="82266"/>
                        <a14:backgroundMark x1="67068" y1="85222" x2="68273" y2="871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734" y="646350"/>
            <a:ext cx="1260765" cy="102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32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p70"/>
          <p:cNvSpPr txBox="1">
            <a:spLocks noGrp="1"/>
          </p:cNvSpPr>
          <p:nvPr>
            <p:ph type="title" idx="4294967295"/>
          </p:nvPr>
        </p:nvSpPr>
        <p:spPr>
          <a:xfrm>
            <a:off x="1432925" y="1597927"/>
            <a:ext cx="3306600" cy="8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b="1" dirty="0"/>
              <a:t>Thanks!</a:t>
            </a:r>
            <a:endParaRPr sz="8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2"/>
          <p:cNvSpPr/>
          <p:nvPr/>
        </p:nvSpPr>
        <p:spPr>
          <a:xfrm flipH="1">
            <a:off x="678587" y="1653248"/>
            <a:ext cx="687800" cy="78650"/>
          </a:xfrm>
          <a:custGeom>
            <a:avLst/>
            <a:gdLst/>
            <a:ahLst/>
            <a:cxnLst/>
            <a:rect l="l" t="t" r="r" b="b"/>
            <a:pathLst>
              <a:path w="27512" h="1277" extrusionOk="0">
                <a:moveTo>
                  <a:pt x="17675" y="1"/>
                </a:moveTo>
                <a:cubicBezTo>
                  <a:pt x="17336" y="1"/>
                  <a:pt x="17018" y="52"/>
                  <a:pt x="16732" y="179"/>
                </a:cubicBezTo>
                <a:cubicBezTo>
                  <a:pt x="15906" y="528"/>
                  <a:pt x="13395" y="697"/>
                  <a:pt x="11870" y="697"/>
                </a:cubicBezTo>
                <a:cubicBezTo>
                  <a:pt x="11368" y="697"/>
                  <a:pt x="10974" y="679"/>
                  <a:pt x="10781" y="643"/>
                </a:cubicBezTo>
                <a:cubicBezTo>
                  <a:pt x="10159" y="572"/>
                  <a:pt x="9532" y="536"/>
                  <a:pt x="8908" y="536"/>
                </a:cubicBezTo>
                <a:cubicBezTo>
                  <a:pt x="8233" y="536"/>
                  <a:pt x="7561" y="578"/>
                  <a:pt x="6903" y="667"/>
                </a:cubicBezTo>
                <a:cubicBezTo>
                  <a:pt x="6714" y="696"/>
                  <a:pt x="6496" y="707"/>
                  <a:pt x="6259" y="707"/>
                </a:cubicBezTo>
                <a:cubicBezTo>
                  <a:pt x="5567" y="707"/>
                  <a:pt x="4713" y="615"/>
                  <a:pt x="3960" y="615"/>
                </a:cubicBezTo>
                <a:cubicBezTo>
                  <a:pt x="3669" y="615"/>
                  <a:pt x="3392" y="629"/>
                  <a:pt x="3147" y="667"/>
                </a:cubicBezTo>
                <a:cubicBezTo>
                  <a:pt x="2049" y="813"/>
                  <a:pt x="0" y="1277"/>
                  <a:pt x="0" y="1277"/>
                </a:cubicBezTo>
                <a:lnTo>
                  <a:pt x="27512" y="1277"/>
                </a:lnTo>
                <a:cubicBezTo>
                  <a:pt x="27512" y="1277"/>
                  <a:pt x="22195" y="960"/>
                  <a:pt x="20780" y="643"/>
                </a:cubicBezTo>
                <a:cubicBezTo>
                  <a:pt x="19753" y="408"/>
                  <a:pt x="18633" y="1"/>
                  <a:pt x="1767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42"/>
          <p:cNvSpPr/>
          <p:nvPr/>
        </p:nvSpPr>
        <p:spPr>
          <a:xfrm>
            <a:off x="-2" y="271525"/>
            <a:ext cx="1995783" cy="175083"/>
          </a:xfrm>
          <a:custGeom>
            <a:avLst/>
            <a:gdLst/>
            <a:ahLst/>
            <a:cxnLst/>
            <a:rect l="l" t="t" r="r" b="b"/>
            <a:pathLst>
              <a:path w="45049" h="3952" extrusionOk="0">
                <a:moveTo>
                  <a:pt x="0" y="1"/>
                </a:moveTo>
                <a:lnTo>
                  <a:pt x="0" y="3952"/>
                </a:lnTo>
                <a:cubicBezTo>
                  <a:pt x="1610" y="3513"/>
                  <a:pt x="3220" y="3196"/>
                  <a:pt x="4854" y="3025"/>
                </a:cubicBezTo>
                <a:cubicBezTo>
                  <a:pt x="6659" y="2830"/>
                  <a:pt x="8482" y="2787"/>
                  <a:pt x="10308" y="2787"/>
                </a:cubicBezTo>
                <a:cubicBezTo>
                  <a:pt x="11728" y="2787"/>
                  <a:pt x="13151" y="2813"/>
                  <a:pt x="14567" y="2813"/>
                </a:cubicBezTo>
                <a:cubicBezTo>
                  <a:pt x="14972" y="2813"/>
                  <a:pt x="15377" y="2811"/>
                  <a:pt x="15780" y="2806"/>
                </a:cubicBezTo>
                <a:cubicBezTo>
                  <a:pt x="25609" y="2659"/>
                  <a:pt x="35268" y="586"/>
                  <a:pt x="45048" y="50"/>
                </a:cubicBezTo>
                <a:lnTo>
                  <a:pt x="45048" y="50"/>
                </a:lnTo>
                <a:cubicBezTo>
                  <a:pt x="41999" y="123"/>
                  <a:pt x="38926" y="172"/>
                  <a:pt x="35853" y="245"/>
                </a:cubicBezTo>
                <a:cubicBezTo>
                  <a:pt x="28195" y="391"/>
                  <a:pt x="20561" y="513"/>
                  <a:pt x="12902" y="635"/>
                </a:cubicBezTo>
                <a:cubicBezTo>
                  <a:pt x="11554" y="654"/>
                  <a:pt x="10201" y="673"/>
                  <a:pt x="8849" y="673"/>
                </a:cubicBezTo>
                <a:cubicBezTo>
                  <a:pt x="6754" y="673"/>
                  <a:pt x="4661" y="627"/>
                  <a:pt x="2586" y="464"/>
                </a:cubicBezTo>
                <a:cubicBezTo>
                  <a:pt x="1708" y="391"/>
                  <a:pt x="854" y="245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2"/>
          <p:cNvSpPr/>
          <p:nvPr/>
        </p:nvSpPr>
        <p:spPr>
          <a:xfrm flipH="1">
            <a:off x="6138983" y="4222101"/>
            <a:ext cx="3005017" cy="921390"/>
          </a:xfrm>
          <a:custGeom>
            <a:avLst/>
            <a:gdLst/>
            <a:ahLst/>
            <a:cxnLst/>
            <a:rect l="l" t="t" r="r" b="b"/>
            <a:pathLst>
              <a:path w="52439" h="16078" extrusionOk="0">
                <a:moveTo>
                  <a:pt x="9459" y="1"/>
                </a:moveTo>
                <a:cubicBezTo>
                  <a:pt x="6308" y="1"/>
                  <a:pt x="3158" y="68"/>
                  <a:pt x="0" y="200"/>
                </a:cubicBezTo>
                <a:lnTo>
                  <a:pt x="0" y="16078"/>
                </a:lnTo>
                <a:lnTo>
                  <a:pt x="2342" y="15736"/>
                </a:lnTo>
                <a:cubicBezTo>
                  <a:pt x="2951" y="15639"/>
                  <a:pt x="3634" y="15517"/>
                  <a:pt x="4000" y="15127"/>
                </a:cubicBezTo>
                <a:cubicBezTo>
                  <a:pt x="4439" y="14639"/>
                  <a:pt x="4244" y="13956"/>
                  <a:pt x="4537" y="13419"/>
                </a:cubicBezTo>
                <a:cubicBezTo>
                  <a:pt x="4961" y="12624"/>
                  <a:pt x="6114" y="12431"/>
                  <a:pt x="7292" y="12431"/>
                </a:cubicBezTo>
                <a:cubicBezTo>
                  <a:pt x="7741" y="12431"/>
                  <a:pt x="8193" y="12459"/>
                  <a:pt x="8610" y="12492"/>
                </a:cubicBezTo>
                <a:cubicBezTo>
                  <a:pt x="9150" y="12528"/>
                  <a:pt x="9691" y="12546"/>
                  <a:pt x="10231" y="12546"/>
                </a:cubicBezTo>
                <a:cubicBezTo>
                  <a:pt x="13350" y="12546"/>
                  <a:pt x="16452" y="11949"/>
                  <a:pt x="19341" y="10785"/>
                </a:cubicBezTo>
                <a:cubicBezTo>
                  <a:pt x="14219" y="10566"/>
                  <a:pt x="9146" y="9956"/>
                  <a:pt x="4122" y="8956"/>
                </a:cubicBezTo>
                <a:lnTo>
                  <a:pt x="6024" y="8249"/>
                </a:lnTo>
                <a:cubicBezTo>
                  <a:pt x="6024" y="7005"/>
                  <a:pt x="7293" y="5932"/>
                  <a:pt x="8781" y="5493"/>
                </a:cubicBezTo>
                <a:cubicBezTo>
                  <a:pt x="10127" y="5073"/>
                  <a:pt x="11612" y="5053"/>
                  <a:pt x="13057" y="5053"/>
                </a:cubicBezTo>
                <a:cubicBezTo>
                  <a:pt x="13210" y="5053"/>
                  <a:pt x="13361" y="5054"/>
                  <a:pt x="13512" y="5054"/>
                </a:cubicBezTo>
                <a:cubicBezTo>
                  <a:pt x="13989" y="5056"/>
                  <a:pt x="14465" y="5058"/>
                  <a:pt x="14942" y="5058"/>
                </a:cubicBezTo>
                <a:cubicBezTo>
                  <a:pt x="27489" y="5058"/>
                  <a:pt x="40032" y="4129"/>
                  <a:pt x="52438" y="2273"/>
                </a:cubicBezTo>
                <a:lnTo>
                  <a:pt x="52438" y="2273"/>
                </a:lnTo>
                <a:lnTo>
                  <a:pt x="33878" y="2395"/>
                </a:lnTo>
                <a:lnTo>
                  <a:pt x="27122" y="2444"/>
                </a:lnTo>
                <a:cubicBezTo>
                  <a:pt x="24756" y="2468"/>
                  <a:pt x="22366" y="2468"/>
                  <a:pt x="19975" y="2468"/>
                </a:cubicBezTo>
                <a:cubicBezTo>
                  <a:pt x="14171" y="2468"/>
                  <a:pt x="8342" y="2371"/>
                  <a:pt x="2537" y="2200"/>
                </a:cubicBezTo>
                <a:cubicBezTo>
                  <a:pt x="7333" y="857"/>
                  <a:pt x="12295" y="151"/>
                  <a:pt x="17283" y="151"/>
                </a:cubicBezTo>
                <a:cubicBezTo>
                  <a:pt x="17367" y="151"/>
                  <a:pt x="17452" y="151"/>
                  <a:pt x="17536" y="151"/>
                </a:cubicBezTo>
                <a:cubicBezTo>
                  <a:pt x="14840" y="50"/>
                  <a:pt x="12149" y="1"/>
                  <a:pt x="94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2" name="Google Shape;692;p42"/>
          <p:cNvGrpSpPr/>
          <p:nvPr/>
        </p:nvGrpSpPr>
        <p:grpSpPr>
          <a:xfrm>
            <a:off x="6876900" y="711475"/>
            <a:ext cx="4031600" cy="4461600"/>
            <a:chOff x="7102550" y="711475"/>
            <a:chExt cx="4031600" cy="4461600"/>
          </a:xfrm>
        </p:grpSpPr>
        <p:sp>
          <p:nvSpPr>
            <p:cNvPr id="693" name="Google Shape;693;p42"/>
            <p:cNvSpPr/>
            <p:nvPr/>
          </p:nvSpPr>
          <p:spPr>
            <a:xfrm>
              <a:off x="9055150" y="711475"/>
              <a:ext cx="103200" cy="410125"/>
            </a:xfrm>
            <a:custGeom>
              <a:avLst/>
              <a:gdLst/>
              <a:ahLst/>
              <a:cxnLst/>
              <a:rect l="l" t="t" r="r" b="b"/>
              <a:pathLst>
                <a:path w="4128" h="16405" extrusionOk="0">
                  <a:moveTo>
                    <a:pt x="2064" y="0"/>
                  </a:moveTo>
                  <a:cubicBezTo>
                    <a:pt x="929" y="0"/>
                    <a:pt x="0" y="929"/>
                    <a:pt x="0" y="2064"/>
                  </a:cubicBezTo>
                  <a:lnTo>
                    <a:pt x="0" y="14445"/>
                  </a:lnTo>
                  <a:cubicBezTo>
                    <a:pt x="0" y="15476"/>
                    <a:pt x="929" y="16405"/>
                    <a:pt x="2064" y="16405"/>
                  </a:cubicBezTo>
                  <a:cubicBezTo>
                    <a:pt x="3198" y="16405"/>
                    <a:pt x="4127" y="15476"/>
                    <a:pt x="4127" y="14445"/>
                  </a:cubicBezTo>
                  <a:lnTo>
                    <a:pt x="4127" y="2064"/>
                  </a:lnTo>
                  <a:cubicBezTo>
                    <a:pt x="4127" y="929"/>
                    <a:pt x="3198" y="0"/>
                    <a:pt x="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2"/>
            <p:cNvSpPr/>
            <p:nvPr/>
          </p:nvSpPr>
          <p:spPr>
            <a:xfrm>
              <a:off x="8172975" y="1033450"/>
              <a:ext cx="1973275" cy="265700"/>
            </a:xfrm>
            <a:custGeom>
              <a:avLst/>
              <a:gdLst/>
              <a:ahLst/>
              <a:cxnLst/>
              <a:rect l="l" t="t" r="r" b="b"/>
              <a:pathLst>
                <a:path w="78931" h="10628" extrusionOk="0">
                  <a:moveTo>
                    <a:pt x="9390" y="0"/>
                  </a:moveTo>
                  <a:cubicBezTo>
                    <a:pt x="5676" y="2477"/>
                    <a:pt x="2477" y="5675"/>
                    <a:pt x="1" y="9493"/>
                  </a:cubicBezTo>
                  <a:lnTo>
                    <a:pt x="10628" y="9596"/>
                  </a:lnTo>
                  <a:lnTo>
                    <a:pt x="10628" y="10628"/>
                  </a:lnTo>
                  <a:lnTo>
                    <a:pt x="39414" y="10112"/>
                  </a:lnTo>
                  <a:lnTo>
                    <a:pt x="68200" y="10628"/>
                  </a:lnTo>
                  <a:lnTo>
                    <a:pt x="68200" y="9596"/>
                  </a:lnTo>
                  <a:lnTo>
                    <a:pt x="78930" y="9493"/>
                  </a:lnTo>
                  <a:cubicBezTo>
                    <a:pt x="76454" y="5675"/>
                    <a:pt x="73152" y="2477"/>
                    <a:pt x="694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2"/>
            <p:cNvSpPr/>
            <p:nvPr/>
          </p:nvSpPr>
          <p:spPr>
            <a:xfrm>
              <a:off x="7437850" y="1241076"/>
              <a:ext cx="1808175" cy="808320"/>
            </a:xfrm>
            <a:custGeom>
              <a:avLst/>
              <a:gdLst/>
              <a:ahLst/>
              <a:cxnLst/>
              <a:rect l="l" t="t" r="r" b="b"/>
              <a:pathLst>
                <a:path w="72327" h="25485" extrusionOk="0">
                  <a:moveTo>
                    <a:pt x="11453" y="0"/>
                  </a:moveTo>
                  <a:lnTo>
                    <a:pt x="1" y="23008"/>
                  </a:lnTo>
                  <a:lnTo>
                    <a:pt x="72327" y="25485"/>
                  </a:lnTo>
                  <a:lnTo>
                    <a:pt x="72327" y="18159"/>
                  </a:lnTo>
                  <a:lnTo>
                    <a:pt x="72327" y="13207"/>
                  </a:lnTo>
                  <a:lnTo>
                    <a:pt x="723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2"/>
            <p:cNvSpPr/>
            <p:nvPr/>
          </p:nvSpPr>
          <p:spPr>
            <a:xfrm>
              <a:off x="9039650" y="1241076"/>
              <a:ext cx="1810775" cy="808320"/>
            </a:xfrm>
            <a:custGeom>
              <a:avLst/>
              <a:gdLst/>
              <a:ahLst/>
              <a:cxnLst/>
              <a:rect l="l" t="t" r="r" b="b"/>
              <a:pathLst>
                <a:path w="72431" h="25485" extrusionOk="0">
                  <a:moveTo>
                    <a:pt x="3303" y="0"/>
                  </a:moveTo>
                  <a:lnTo>
                    <a:pt x="3303" y="13207"/>
                  </a:lnTo>
                  <a:lnTo>
                    <a:pt x="3303" y="21151"/>
                  </a:lnTo>
                  <a:lnTo>
                    <a:pt x="1" y="25485"/>
                  </a:lnTo>
                  <a:lnTo>
                    <a:pt x="72430" y="23008"/>
                  </a:lnTo>
                  <a:lnTo>
                    <a:pt x="608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2"/>
            <p:cNvSpPr/>
            <p:nvPr/>
          </p:nvSpPr>
          <p:spPr>
            <a:xfrm>
              <a:off x="7894400" y="1668963"/>
              <a:ext cx="2530425" cy="214125"/>
            </a:xfrm>
            <a:custGeom>
              <a:avLst/>
              <a:gdLst/>
              <a:ahLst/>
              <a:cxnLst/>
              <a:rect l="l" t="t" r="r" b="b"/>
              <a:pathLst>
                <a:path w="101217" h="8565" extrusionOk="0">
                  <a:moveTo>
                    <a:pt x="1" y="1"/>
                  </a:moveTo>
                  <a:lnTo>
                    <a:pt x="1" y="8564"/>
                  </a:lnTo>
                  <a:lnTo>
                    <a:pt x="101216" y="8564"/>
                  </a:lnTo>
                  <a:lnTo>
                    <a:pt x="101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2"/>
            <p:cNvSpPr/>
            <p:nvPr/>
          </p:nvSpPr>
          <p:spPr>
            <a:xfrm>
              <a:off x="7894400" y="1461375"/>
              <a:ext cx="2530425" cy="154775"/>
            </a:xfrm>
            <a:custGeom>
              <a:avLst/>
              <a:gdLst/>
              <a:ahLst/>
              <a:cxnLst/>
              <a:rect l="l" t="t" r="r" b="b"/>
              <a:pathLst>
                <a:path w="101217" h="6191" extrusionOk="0">
                  <a:moveTo>
                    <a:pt x="1" y="0"/>
                  </a:moveTo>
                  <a:lnTo>
                    <a:pt x="1" y="6191"/>
                  </a:lnTo>
                  <a:lnTo>
                    <a:pt x="101216" y="6191"/>
                  </a:lnTo>
                  <a:lnTo>
                    <a:pt x="101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2"/>
            <p:cNvSpPr/>
            <p:nvPr/>
          </p:nvSpPr>
          <p:spPr>
            <a:xfrm>
              <a:off x="7363050" y="1935900"/>
              <a:ext cx="3562175" cy="582975"/>
            </a:xfrm>
            <a:custGeom>
              <a:avLst/>
              <a:gdLst/>
              <a:ahLst/>
              <a:cxnLst/>
              <a:rect l="l" t="t" r="r" b="b"/>
              <a:pathLst>
                <a:path w="142487" h="23319" extrusionOk="0">
                  <a:moveTo>
                    <a:pt x="1" y="1"/>
                  </a:moveTo>
                  <a:lnTo>
                    <a:pt x="1" y="23319"/>
                  </a:lnTo>
                  <a:lnTo>
                    <a:pt x="142486" y="23319"/>
                  </a:lnTo>
                  <a:lnTo>
                    <a:pt x="1424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2"/>
            <p:cNvSpPr/>
            <p:nvPr/>
          </p:nvSpPr>
          <p:spPr>
            <a:xfrm>
              <a:off x="7102550" y="1389075"/>
              <a:ext cx="2014525" cy="3784000"/>
            </a:xfrm>
            <a:custGeom>
              <a:avLst/>
              <a:gdLst/>
              <a:ahLst/>
              <a:cxnLst/>
              <a:rect l="l" t="t" r="r" b="b"/>
              <a:pathLst>
                <a:path w="80581" h="151360" extrusionOk="0">
                  <a:moveTo>
                    <a:pt x="80580" y="1"/>
                  </a:moveTo>
                  <a:cubicBezTo>
                    <a:pt x="41167" y="9080"/>
                    <a:pt x="0" y="50144"/>
                    <a:pt x="0" y="50144"/>
                  </a:cubicBezTo>
                  <a:cubicBezTo>
                    <a:pt x="15683" y="80581"/>
                    <a:pt x="34564" y="150534"/>
                    <a:pt x="34564" y="150534"/>
                  </a:cubicBezTo>
                  <a:lnTo>
                    <a:pt x="36215" y="151360"/>
                  </a:lnTo>
                  <a:lnTo>
                    <a:pt x="80580" y="151360"/>
                  </a:lnTo>
                  <a:lnTo>
                    <a:pt x="8058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2"/>
            <p:cNvSpPr/>
            <p:nvPr/>
          </p:nvSpPr>
          <p:spPr>
            <a:xfrm>
              <a:off x="9117050" y="1389075"/>
              <a:ext cx="2017100" cy="3784000"/>
            </a:xfrm>
            <a:custGeom>
              <a:avLst/>
              <a:gdLst/>
              <a:ahLst/>
              <a:cxnLst/>
              <a:rect l="l" t="t" r="r" b="b"/>
              <a:pathLst>
                <a:path w="80684" h="151360" extrusionOk="0">
                  <a:moveTo>
                    <a:pt x="0" y="1"/>
                  </a:moveTo>
                  <a:lnTo>
                    <a:pt x="0" y="151360"/>
                  </a:lnTo>
                  <a:lnTo>
                    <a:pt x="44469" y="151360"/>
                  </a:lnTo>
                  <a:lnTo>
                    <a:pt x="46120" y="150534"/>
                  </a:lnTo>
                  <a:cubicBezTo>
                    <a:pt x="46120" y="150534"/>
                    <a:pt x="65001" y="80581"/>
                    <a:pt x="80684" y="50144"/>
                  </a:cubicBezTo>
                  <a:cubicBezTo>
                    <a:pt x="80684" y="50144"/>
                    <a:pt x="39517" y="9080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2"/>
            <p:cNvSpPr/>
            <p:nvPr/>
          </p:nvSpPr>
          <p:spPr>
            <a:xfrm>
              <a:off x="9126963" y="1941075"/>
              <a:ext cx="1836550" cy="1238125"/>
            </a:xfrm>
            <a:custGeom>
              <a:avLst/>
              <a:gdLst/>
              <a:ahLst/>
              <a:cxnLst/>
              <a:rect l="l" t="t" r="r" b="b"/>
              <a:pathLst>
                <a:path w="73462" h="49525" extrusionOk="0">
                  <a:moveTo>
                    <a:pt x="1" y="0"/>
                  </a:moveTo>
                  <a:lnTo>
                    <a:pt x="1" y="4643"/>
                  </a:lnTo>
                  <a:cubicBezTo>
                    <a:pt x="1" y="4643"/>
                    <a:pt x="43437" y="14548"/>
                    <a:pt x="71811" y="49525"/>
                  </a:cubicBezTo>
                  <a:lnTo>
                    <a:pt x="73462" y="44572"/>
                  </a:lnTo>
                  <a:cubicBezTo>
                    <a:pt x="73462" y="44572"/>
                    <a:pt x="38898" y="681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2"/>
            <p:cNvSpPr/>
            <p:nvPr/>
          </p:nvSpPr>
          <p:spPr>
            <a:xfrm>
              <a:off x="7288250" y="1940480"/>
              <a:ext cx="1833975" cy="1238125"/>
            </a:xfrm>
            <a:custGeom>
              <a:avLst/>
              <a:gdLst/>
              <a:ahLst/>
              <a:cxnLst/>
              <a:rect l="l" t="t" r="r" b="b"/>
              <a:pathLst>
                <a:path w="73359" h="49525" extrusionOk="0">
                  <a:moveTo>
                    <a:pt x="73359" y="0"/>
                  </a:moveTo>
                  <a:cubicBezTo>
                    <a:pt x="34565" y="6810"/>
                    <a:pt x="1" y="44572"/>
                    <a:pt x="1" y="44572"/>
                  </a:cubicBezTo>
                  <a:lnTo>
                    <a:pt x="1651" y="49525"/>
                  </a:lnTo>
                  <a:cubicBezTo>
                    <a:pt x="30025" y="14548"/>
                    <a:pt x="73359" y="4643"/>
                    <a:pt x="73359" y="4643"/>
                  </a:cubicBezTo>
                  <a:lnTo>
                    <a:pt x="7335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673;p42"/>
          <p:cNvSpPr/>
          <p:nvPr/>
        </p:nvSpPr>
        <p:spPr>
          <a:xfrm flipH="1">
            <a:off x="678587" y="2878275"/>
            <a:ext cx="687800" cy="78650"/>
          </a:xfrm>
          <a:custGeom>
            <a:avLst/>
            <a:gdLst/>
            <a:ahLst/>
            <a:cxnLst/>
            <a:rect l="l" t="t" r="r" b="b"/>
            <a:pathLst>
              <a:path w="27512" h="1277" extrusionOk="0">
                <a:moveTo>
                  <a:pt x="17675" y="1"/>
                </a:moveTo>
                <a:cubicBezTo>
                  <a:pt x="17336" y="1"/>
                  <a:pt x="17018" y="52"/>
                  <a:pt x="16732" y="179"/>
                </a:cubicBezTo>
                <a:cubicBezTo>
                  <a:pt x="15906" y="528"/>
                  <a:pt x="13395" y="697"/>
                  <a:pt x="11870" y="697"/>
                </a:cubicBezTo>
                <a:cubicBezTo>
                  <a:pt x="11368" y="697"/>
                  <a:pt x="10974" y="679"/>
                  <a:pt x="10781" y="643"/>
                </a:cubicBezTo>
                <a:cubicBezTo>
                  <a:pt x="10159" y="572"/>
                  <a:pt x="9532" y="536"/>
                  <a:pt x="8908" y="536"/>
                </a:cubicBezTo>
                <a:cubicBezTo>
                  <a:pt x="8233" y="536"/>
                  <a:pt x="7561" y="578"/>
                  <a:pt x="6903" y="667"/>
                </a:cubicBezTo>
                <a:cubicBezTo>
                  <a:pt x="6714" y="696"/>
                  <a:pt x="6496" y="707"/>
                  <a:pt x="6259" y="707"/>
                </a:cubicBezTo>
                <a:cubicBezTo>
                  <a:pt x="5567" y="707"/>
                  <a:pt x="4713" y="615"/>
                  <a:pt x="3960" y="615"/>
                </a:cubicBezTo>
                <a:cubicBezTo>
                  <a:pt x="3669" y="615"/>
                  <a:pt x="3392" y="629"/>
                  <a:pt x="3147" y="667"/>
                </a:cubicBezTo>
                <a:cubicBezTo>
                  <a:pt x="2049" y="813"/>
                  <a:pt x="0" y="1277"/>
                  <a:pt x="0" y="1277"/>
                </a:cubicBezTo>
                <a:lnTo>
                  <a:pt x="27512" y="1277"/>
                </a:lnTo>
                <a:cubicBezTo>
                  <a:pt x="27512" y="1277"/>
                  <a:pt x="22195" y="960"/>
                  <a:pt x="20780" y="643"/>
                </a:cubicBezTo>
                <a:cubicBezTo>
                  <a:pt x="19753" y="408"/>
                  <a:pt x="18633" y="1"/>
                  <a:pt x="1767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2"/>
          <p:cNvSpPr txBox="1">
            <a:spLocks noGrp="1"/>
          </p:cNvSpPr>
          <p:nvPr>
            <p:ph type="title"/>
          </p:nvPr>
        </p:nvSpPr>
        <p:spPr>
          <a:xfrm>
            <a:off x="853362" y="1388163"/>
            <a:ext cx="2301659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54A50"/>
                </a:solidFill>
                <a:latin typeface="+mn-ea"/>
                <a:ea typeface="+mn-ea"/>
              </a:rPr>
              <a:t>1. </a:t>
            </a:r>
            <a:r>
              <a:rPr lang="ko-KR" altLang="en-US" sz="2000" dirty="0" smtClean="0">
                <a:solidFill>
                  <a:srgbClr val="354A50"/>
                </a:solidFill>
                <a:latin typeface="+mn-ea"/>
                <a:ea typeface="+mn-ea"/>
              </a:rPr>
              <a:t>프로젝트 소개</a:t>
            </a:r>
            <a:endParaRPr sz="2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sp>
        <p:nvSpPr>
          <p:cNvPr id="45" name="Google Shape;679;p42"/>
          <p:cNvSpPr txBox="1">
            <a:spLocks noGrp="1"/>
          </p:cNvSpPr>
          <p:nvPr>
            <p:ph type="title"/>
          </p:nvPr>
        </p:nvSpPr>
        <p:spPr>
          <a:xfrm>
            <a:off x="853362" y="1999875"/>
            <a:ext cx="3111313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rgbClr val="354A50"/>
                </a:solidFill>
                <a:latin typeface="+mn-ea"/>
                <a:ea typeface="+mn-ea"/>
              </a:rPr>
              <a:t>2. </a:t>
            </a:r>
            <a:r>
              <a:rPr lang="ko-KR" altLang="en-US" sz="2000" dirty="0" smtClean="0">
                <a:solidFill>
                  <a:srgbClr val="354A50"/>
                </a:solidFill>
                <a:latin typeface="+mn-ea"/>
                <a:ea typeface="+mn-ea"/>
              </a:rPr>
              <a:t>안개 제거 </a:t>
            </a:r>
            <a:r>
              <a:rPr lang="en-US" altLang="ko-KR" sz="2000" dirty="0" err="1" smtClean="0">
                <a:solidFill>
                  <a:srgbClr val="354A50"/>
                </a:solidFill>
                <a:latin typeface="+mn-ea"/>
                <a:ea typeface="+mn-ea"/>
              </a:rPr>
              <a:t>Dehazing</a:t>
            </a:r>
            <a:endParaRPr sz="2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sp>
        <p:nvSpPr>
          <p:cNvPr id="47" name="Google Shape;679;p42"/>
          <p:cNvSpPr txBox="1">
            <a:spLocks noGrp="1"/>
          </p:cNvSpPr>
          <p:nvPr>
            <p:ph type="title"/>
          </p:nvPr>
        </p:nvSpPr>
        <p:spPr>
          <a:xfrm>
            <a:off x="853362" y="2611875"/>
            <a:ext cx="4234904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rgbClr val="354A50"/>
                </a:solidFill>
                <a:latin typeface="+mn-ea"/>
                <a:ea typeface="+mn-ea"/>
              </a:rPr>
              <a:t>3. </a:t>
            </a:r>
            <a:r>
              <a:rPr lang="ko-KR" altLang="en-US" sz="2000" dirty="0" smtClean="0">
                <a:solidFill>
                  <a:srgbClr val="354A50"/>
                </a:solidFill>
                <a:latin typeface="+mn-ea"/>
                <a:ea typeface="+mn-ea"/>
              </a:rPr>
              <a:t>이상 감지 </a:t>
            </a:r>
            <a:r>
              <a:rPr lang="en-US" altLang="ko-KR" sz="2000" dirty="0" smtClean="0">
                <a:solidFill>
                  <a:srgbClr val="354A50"/>
                </a:solidFill>
                <a:latin typeface="+mn-ea"/>
                <a:ea typeface="+mn-ea"/>
              </a:rPr>
              <a:t>Anomaly Detection</a:t>
            </a:r>
            <a:endParaRPr sz="2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sp>
        <p:nvSpPr>
          <p:cNvPr id="48" name="Google Shape;679;p42"/>
          <p:cNvSpPr txBox="1">
            <a:spLocks noGrp="1"/>
          </p:cNvSpPr>
          <p:nvPr>
            <p:ph type="title"/>
          </p:nvPr>
        </p:nvSpPr>
        <p:spPr>
          <a:xfrm>
            <a:off x="853362" y="3223875"/>
            <a:ext cx="3766405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rgbClr val="354A50"/>
                </a:solidFill>
                <a:latin typeface="+mn-ea"/>
                <a:ea typeface="+mn-ea"/>
              </a:rPr>
              <a:t>4. </a:t>
            </a:r>
            <a:r>
              <a:rPr lang="ko-KR" altLang="en-US" sz="2000" dirty="0" smtClean="0">
                <a:solidFill>
                  <a:srgbClr val="354A50"/>
                </a:solidFill>
                <a:latin typeface="+mn-ea"/>
                <a:ea typeface="+mn-ea"/>
              </a:rPr>
              <a:t>낙상 감지 </a:t>
            </a:r>
            <a:r>
              <a:rPr lang="en-US" altLang="ko-KR" sz="2000" dirty="0" smtClean="0">
                <a:solidFill>
                  <a:srgbClr val="354A50"/>
                </a:solidFill>
                <a:latin typeface="+mn-ea"/>
                <a:ea typeface="+mn-ea"/>
              </a:rPr>
              <a:t>Fall Detection</a:t>
            </a:r>
            <a:endParaRPr sz="2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sp>
        <p:nvSpPr>
          <p:cNvPr id="49" name="Google Shape;679;p42"/>
          <p:cNvSpPr txBox="1">
            <a:spLocks noGrp="1"/>
          </p:cNvSpPr>
          <p:nvPr>
            <p:ph type="title"/>
          </p:nvPr>
        </p:nvSpPr>
        <p:spPr>
          <a:xfrm>
            <a:off x="853362" y="3835875"/>
            <a:ext cx="2708704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rgbClr val="354A50"/>
                </a:solidFill>
                <a:latin typeface="+mn-ea"/>
                <a:ea typeface="+mn-ea"/>
              </a:rPr>
              <a:t>5. </a:t>
            </a:r>
            <a:r>
              <a:rPr lang="ko-KR" altLang="en-US" sz="2000" dirty="0" smtClean="0">
                <a:solidFill>
                  <a:srgbClr val="354A50"/>
                </a:solidFill>
                <a:latin typeface="+mn-ea"/>
                <a:ea typeface="+mn-ea"/>
              </a:rPr>
              <a:t>상황실 </a:t>
            </a:r>
            <a:r>
              <a:rPr lang="en-US" altLang="ko-KR" sz="2000" dirty="0" smtClean="0">
                <a:solidFill>
                  <a:srgbClr val="354A50"/>
                </a:solidFill>
                <a:latin typeface="+mn-ea"/>
                <a:ea typeface="+mn-ea"/>
              </a:rPr>
              <a:t>Ctrl Room</a:t>
            </a:r>
            <a:endParaRPr sz="2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sp>
        <p:nvSpPr>
          <p:cNvPr id="54" name="Google Shape;1820;p69"/>
          <p:cNvSpPr txBox="1">
            <a:spLocks/>
          </p:cNvSpPr>
          <p:nvPr/>
        </p:nvSpPr>
        <p:spPr>
          <a:xfrm>
            <a:off x="540000" y="432000"/>
            <a:ext cx="5521500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en" altLang="ko-KR" sz="3000" dirty="0">
                <a:solidFill>
                  <a:srgbClr val="354A50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—</a:t>
            </a:r>
            <a:r>
              <a:rPr lang="en-US" altLang="ko-KR" sz="3000" dirty="0" smtClean="0">
                <a:solidFill>
                  <a:srgbClr val="354A50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 </a:t>
            </a:r>
            <a:r>
              <a:rPr lang="ko-KR" altLang="en-US" sz="3000" dirty="0" smtClean="0">
                <a:solidFill>
                  <a:srgbClr val="354A50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목차 </a:t>
            </a:r>
            <a:r>
              <a:rPr lang="en-US" altLang="ko-KR" sz="3000" dirty="0" smtClean="0">
                <a:solidFill>
                  <a:srgbClr val="354A50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—</a:t>
            </a:r>
            <a:endParaRPr lang="ko-KR" altLang="en-US" sz="3000" dirty="0">
              <a:solidFill>
                <a:srgbClr val="354A50"/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1" name="Google Shape;771;p46"/>
          <p:cNvGrpSpPr/>
          <p:nvPr/>
        </p:nvGrpSpPr>
        <p:grpSpPr>
          <a:xfrm>
            <a:off x="-2297475" y="537601"/>
            <a:ext cx="20229934" cy="4665685"/>
            <a:chOff x="-2297475" y="537601"/>
            <a:chExt cx="20229934" cy="4665685"/>
          </a:xfrm>
        </p:grpSpPr>
        <p:grpSp>
          <p:nvGrpSpPr>
            <p:cNvPr id="772" name="Google Shape;772;p46"/>
            <p:cNvGrpSpPr/>
            <p:nvPr/>
          </p:nvGrpSpPr>
          <p:grpSpPr>
            <a:xfrm>
              <a:off x="4752928" y="537601"/>
              <a:ext cx="13179530" cy="4066404"/>
              <a:chOff x="4412659" y="539583"/>
              <a:chExt cx="13108743" cy="4044564"/>
            </a:xfrm>
          </p:grpSpPr>
          <p:sp>
            <p:nvSpPr>
              <p:cNvPr id="773" name="Google Shape;773;p46"/>
              <p:cNvSpPr/>
              <p:nvPr/>
            </p:nvSpPr>
            <p:spPr>
              <a:xfrm>
                <a:off x="7654250" y="905375"/>
                <a:ext cx="1218325" cy="892575"/>
              </a:xfrm>
              <a:custGeom>
                <a:avLst/>
                <a:gdLst/>
                <a:ahLst/>
                <a:cxnLst/>
                <a:rect l="l" t="t" r="r" b="b"/>
                <a:pathLst>
                  <a:path w="48733" h="35703" extrusionOk="0">
                    <a:moveTo>
                      <a:pt x="47209" y="10702"/>
                    </a:moveTo>
                    <a:cubicBezTo>
                      <a:pt x="48732" y="6134"/>
                      <a:pt x="43402" y="2327"/>
                      <a:pt x="39553" y="5245"/>
                    </a:cubicBezTo>
                    <a:cubicBezTo>
                      <a:pt x="36084" y="0"/>
                      <a:pt x="28089" y="973"/>
                      <a:pt x="26016" y="6938"/>
                    </a:cubicBezTo>
                    <a:cubicBezTo>
                      <a:pt x="18782" y="42"/>
                      <a:pt x="6980" y="6388"/>
                      <a:pt x="8672" y="16202"/>
                    </a:cubicBezTo>
                    <a:cubicBezTo>
                      <a:pt x="2538" y="18021"/>
                      <a:pt x="0" y="25339"/>
                      <a:pt x="3723" y="30500"/>
                    </a:cubicBezTo>
                    <a:cubicBezTo>
                      <a:pt x="7445" y="35703"/>
                      <a:pt x="15187" y="35703"/>
                      <a:pt x="18867" y="30457"/>
                    </a:cubicBezTo>
                    <a:cubicBezTo>
                      <a:pt x="21321" y="33334"/>
                      <a:pt x="25424" y="34138"/>
                      <a:pt x="28808" y="32403"/>
                    </a:cubicBezTo>
                    <a:cubicBezTo>
                      <a:pt x="32150" y="30669"/>
                      <a:pt x="33884" y="26862"/>
                      <a:pt x="32996" y="23181"/>
                    </a:cubicBezTo>
                    <a:cubicBezTo>
                      <a:pt x="38537" y="24747"/>
                      <a:pt x="43529" y="19417"/>
                      <a:pt x="41583" y="14002"/>
                    </a:cubicBezTo>
                    <a:cubicBezTo>
                      <a:pt x="44037" y="14467"/>
                      <a:pt x="46406" y="13071"/>
                      <a:pt x="47209" y="1070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46"/>
              <p:cNvSpPr/>
              <p:nvPr/>
            </p:nvSpPr>
            <p:spPr>
              <a:xfrm>
                <a:off x="5886825" y="590675"/>
                <a:ext cx="9264925" cy="360350"/>
              </a:xfrm>
              <a:custGeom>
                <a:avLst/>
                <a:gdLst/>
                <a:ahLst/>
                <a:cxnLst/>
                <a:rect l="l" t="t" r="r" b="b"/>
                <a:pathLst>
                  <a:path w="370597" h="14414" extrusionOk="0">
                    <a:moveTo>
                      <a:pt x="0" y="265"/>
                    </a:moveTo>
                    <a:cubicBezTo>
                      <a:pt x="35139" y="2623"/>
                      <a:pt x="149066" y="14458"/>
                      <a:pt x="210832" y="14414"/>
                    </a:cubicBezTo>
                    <a:cubicBezTo>
                      <a:pt x="272598" y="14370"/>
                      <a:pt x="343970" y="2402"/>
                      <a:pt x="370597" y="0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cxnSp>
            <p:nvCxnSpPr>
              <p:cNvPr id="775" name="Google Shape;775;p46"/>
              <p:cNvCxnSpPr/>
              <p:nvPr/>
            </p:nvCxnSpPr>
            <p:spPr>
              <a:xfrm rot="10800000" flipH="1">
                <a:off x="4981780" y="577525"/>
                <a:ext cx="905100" cy="2334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6" name="Google Shape;776;p46"/>
              <p:cNvCxnSpPr/>
              <p:nvPr/>
            </p:nvCxnSpPr>
            <p:spPr>
              <a:xfrm rot="10800000" flipH="1">
                <a:off x="5545827" y="590702"/>
                <a:ext cx="341100" cy="2319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7" name="Google Shape;777;p46"/>
              <p:cNvCxnSpPr/>
              <p:nvPr/>
            </p:nvCxnSpPr>
            <p:spPr>
              <a:xfrm rot="10800000">
                <a:off x="5872175" y="539583"/>
                <a:ext cx="734918" cy="240777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778" name="Google Shape;778;p46"/>
              <p:cNvCxnSpPr/>
              <p:nvPr/>
            </p:nvCxnSpPr>
            <p:spPr>
              <a:xfrm rot="10800000">
                <a:off x="15171671" y="597325"/>
                <a:ext cx="1685700" cy="2314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9" name="Google Shape;779;p46"/>
              <p:cNvCxnSpPr/>
              <p:nvPr/>
            </p:nvCxnSpPr>
            <p:spPr>
              <a:xfrm rot="10800000">
                <a:off x="15158424" y="603902"/>
                <a:ext cx="1134900" cy="2306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0" name="Google Shape;780;p46"/>
              <p:cNvCxnSpPr/>
              <p:nvPr/>
            </p:nvCxnSpPr>
            <p:spPr>
              <a:xfrm rot="10800000">
                <a:off x="15136133" y="539583"/>
                <a:ext cx="734918" cy="240777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grpSp>
            <p:nvGrpSpPr>
              <p:cNvPr id="781" name="Google Shape;781;p46"/>
              <p:cNvGrpSpPr/>
              <p:nvPr/>
            </p:nvGrpSpPr>
            <p:grpSpPr>
              <a:xfrm>
                <a:off x="4412659" y="2906073"/>
                <a:ext cx="13108743" cy="1678074"/>
                <a:chOff x="799450" y="3882200"/>
                <a:chExt cx="1937100" cy="247972"/>
              </a:xfrm>
            </p:grpSpPr>
            <p:grpSp>
              <p:nvGrpSpPr>
                <p:cNvPr id="782" name="Google Shape;782;p46"/>
                <p:cNvGrpSpPr/>
                <p:nvPr/>
              </p:nvGrpSpPr>
              <p:grpSpPr>
                <a:xfrm>
                  <a:off x="799450" y="3932909"/>
                  <a:ext cx="1937100" cy="197263"/>
                  <a:chOff x="799450" y="3983858"/>
                  <a:chExt cx="1937100" cy="146392"/>
                </a:xfrm>
              </p:grpSpPr>
              <p:sp>
                <p:nvSpPr>
                  <p:cNvPr id="783" name="Google Shape;783;p46"/>
                  <p:cNvSpPr/>
                  <p:nvPr/>
                </p:nvSpPr>
                <p:spPr>
                  <a:xfrm rot="10800000">
                    <a:off x="814925" y="4056750"/>
                    <a:ext cx="1907400" cy="73500"/>
                  </a:xfrm>
                  <a:prstGeom prst="trapezoid">
                    <a:avLst>
                      <a:gd name="adj" fmla="val 15343"/>
                    </a:avLst>
                  </a:pr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4" name="Google Shape;784;p46"/>
                  <p:cNvSpPr/>
                  <p:nvPr/>
                </p:nvSpPr>
                <p:spPr>
                  <a:xfrm rot="10800000">
                    <a:off x="799450" y="3983858"/>
                    <a:ext cx="1937100" cy="73500"/>
                  </a:xfrm>
                  <a:prstGeom prst="trapezoid">
                    <a:avLst>
                      <a:gd name="adj" fmla="val 15343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85" name="Google Shape;785;p46"/>
                <p:cNvGrpSpPr/>
                <p:nvPr/>
              </p:nvGrpSpPr>
              <p:grpSpPr>
                <a:xfrm>
                  <a:off x="839650" y="3882200"/>
                  <a:ext cx="1842600" cy="50700"/>
                  <a:chOff x="839650" y="3882200"/>
                  <a:chExt cx="1842600" cy="50700"/>
                </a:xfrm>
              </p:grpSpPr>
              <p:sp>
                <p:nvSpPr>
                  <p:cNvPr id="786" name="Google Shape;786;p46"/>
                  <p:cNvSpPr/>
                  <p:nvPr/>
                </p:nvSpPr>
                <p:spPr>
                  <a:xfrm>
                    <a:off x="839650" y="3882200"/>
                    <a:ext cx="1842600" cy="507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787" name="Google Shape;787;p46"/>
                  <p:cNvGrpSpPr/>
                  <p:nvPr/>
                </p:nvGrpSpPr>
                <p:grpSpPr>
                  <a:xfrm>
                    <a:off x="869023" y="3894092"/>
                    <a:ext cx="1783854" cy="26904"/>
                    <a:chOff x="869023" y="3894092"/>
                    <a:chExt cx="1783854" cy="26904"/>
                  </a:xfrm>
                </p:grpSpPr>
                <p:sp>
                  <p:nvSpPr>
                    <p:cNvPr id="788" name="Google Shape;788;p46"/>
                    <p:cNvSpPr/>
                    <p:nvPr/>
                  </p:nvSpPr>
                  <p:spPr>
                    <a:xfrm>
                      <a:off x="8690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89" name="Google Shape;789;p46"/>
                    <p:cNvSpPr/>
                    <p:nvPr/>
                  </p:nvSpPr>
                  <p:spPr>
                    <a:xfrm>
                      <a:off x="9365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0" name="Google Shape;790;p46"/>
                    <p:cNvSpPr/>
                    <p:nvPr/>
                  </p:nvSpPr>
                  <p:spPr>
                    <a:xfrm>
                      <a:off x="10041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1" name="Google Shape;791;p46"/>
                    <p:cNvSpPr/>
                    <p:nvPr/>
                  </p:nvSpPr>
                  <p:spPr>
                    <a:xfrm>
                      <a:off x="10717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2" name="Google Shape;792;p46"/>
                    <p:cNvSpPr/>
                    <p:nvPr/>
                  </p:nvSpPr>
                  <p:spPr>
                    <a:xfrm>
                      <a:off x="11393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3" name="Google Shape;793;p46"/>
                    <p:cNvSpPr/>
                    <p:nvPr/>
                  </p:nvSpPr>
                  <p:spPr>
                    <a:xfrm>
                      <a:off x="12068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4" name="Google Shape;794;p46"/>
                    <p:cNvSpPr/>
                    <p:nvPr/>
                  </p:nvSpPr>
                  <p:spPr>
                    <a:xfrm>
                      <a:off x="12744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5" name="Google Shape;795;p46"/>
                    <p:cNvSpPr/>
                    <p:nvPr/>
                  </p:nvSpPr>
                  <p:spPr>
                    <a:xfrm>
                      <a:off x="13420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6" name="Google Shape;796;p46"/>
                    <p:cNvSpPr/>
                    <p:nvPr/>
                  </p:nvSpPr>
                  <p:spPr>
                    <a:xfrm>
                      <a:off x="14096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7" name="Google Shape;797;p46"/>
                    <p:cNvSpPr/>
                    <p:nvPr/>
                  </p:nvSpPr>
                  <p:spPr>
                    <a:xfrm>
                      <a:off x="14771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8" name="Google Shape;798;p46"/>
                    <p:cNvSpPr/>
                    <p:nvPr/>
                  </p:nvSpPr>
                  <p:spPr>
                    <a:xfrm>
                      <a:off x="15447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9" name="Google Shape;799;p46"/>
                    <p:cNvSpPr/>
                    <p:nvPr/>
                  </p:nvSpPr>
                  <p:spPr>
                    <a:xfrm>
                      <a:off x="16123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0" name="Google Shape;800;p46"/>
                    <p:cNvSpPr/>
                    <p:nvPr/>
                  </p:nvSpPr>
                  <p:spPr>
                    <a:xfrm>
                      <a:off x="16799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1" name="Google Shape;801;p46"/>
                    <p:cNvSpPr/>
                    <p:nvPr/>
                  </p:nvSpPr>
                  <p:spPr>
                    <a:xfrm>
                      <a:off x="17474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2" name="Google Shape;802;p46"/>
                    <p:cNvSpPr/>
                    <p:nvPr/>
                  </p:nvSpPr>
                  <p:spPr>
                    <a:xfrm>
                      <a:off x="18150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3" name="Google Shape;803;p46"/>
                    <p:cNvSpPr/>
                    <p:nvPr/>
                  </p:nvSpPr>
                  <p:spPr>
                    <a:xfrm>
                      <a:off x="18826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4" name="Google Shape;804;p46"/>
                    <p:cNvSpPr/>
                    <p:nvPr/>
                  </p:nvSpPr>
                  <p:spPr>
                    <a:xfrm>
                      <a:off x="19502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5" name="Google Shape;805;p46"/>
                    <p:cNvSpPr/>
                    <p:nvPr/>
                  </p:nvSpPr>
                  <p:spPr>
                    <a:xfrm>
                      <a:off x="20177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6" name="Google Shape;806;p46"/>
                    <p:cNvSpPr/>
                    <p:nvPr/>
                  </p:nvSpPr>
                  <p:spPr>
                    <a:xfrm>
                      <a:off x="20853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7" name="Google Shape;807;p46"/>
                    <p:cNvSpPr/>
                    <p:nvPr/>
                  </p:nvSpPr>
                  <p:spPr>
                    <a:xfrm>
                      <a:off x="21529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8" name="Google Shape;808;p46"/>
                    <p:cNvSpPr/>
                    <p:nvPr/>
                  </p:nvSpPr>
                  <p:spPr>
                    <a:xfrm>
                      <a:off x="22205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9" name="Google Shape;809;p46"/>
                    <p:cNvSpPr/>
                    <p:nvPr/>
                  </p:nvSpPr>
                  <p:spPr>
                    <a:xfrm>
                      <a:off x="22880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0" name="Google Shape;810;p46"/>
                    <p:cNvSpPr/>
                    <p:nvPr/>
                  </p:nvSpPr>
                  <p:spPr>
                    <a:xfrm>
                      <a:off x="23556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1" name="Google Shape;811;p46"/>
                    <p:cNvSpPr/>
                    <p:nvPr/>
                  </p:nvSpPr>
                  <p:spPr>
                    <a:xfrm>
                      <a:off x="24232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2" name="Google Shape;812;p46"/>
                    <p:cNvSpPr/>
                    <p:nvPr/>
                  </p:nvSpPr>
                  <p:spPr>
                    <a:xfrm>
                      <a:off x="24908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3" name="Google Shape;813;p46"/>
                    <p:cNvSpPr/>
                    <p:nvPr/>
                  </p:nvSpPr>
                  <p:spPr>
                    <a:xfrm>
                      <a:off x="25583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4" name="Google Shape;814;p46"/>
                    <p:cNvSpPr/>
                    <p:nvPr/>
                  </p:nvSpPr>
                  <p:spPr>
                    <a:xfrm>
                      <a:off x="26259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815" name="Google Shape;815;p46"/>
              <p:cNvGrpSpPr/>
              <p:nvPr/>
            </p:nvGrpSpPr>
            <p:grpSpPr>
              <a:xfrm>
                <a:off x="7671090" y="1660061"/>
                <a:ext cx="451703" cy="1246019"/>
                <a:chOff x="1274300" y="3698075"/>
                <a:chExt cx="66749" cy="184126"/>
              </a:xfrm>
            </p:grpSpPr>
            <p:sp>
              <p:nvSpPr>
                <p:cNvPr id="816" name="Google Shape;816;p46"/>
                <p:cNvSpPr/>
                <p:nvPr/>
              </p:nvSpPr>
              <p:spPr>
                <a:xfrm>
                  <a:off x="1274300" y="3698075"/>
                  <a:ext cx="66749" cy="18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" name="Google Shape;817;p46"/>
                <p:cNvSpPr/>
                <p:nvPr/>
              </p:nvSpPr>
              <p:spPr>
                <a:xfrm>
                  <a:off x="1274300" y="3698075"/>
                  <a:ext cx="66749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8" name="Google Shape;818;p46"/>
              <p:cNvGrpSpPr/>
              <p:nvPr/>
            </p:nvGrpSpPr>
            <p:grpSpPr>
              <a:xfrm>
                <a:off x="9832002" y="1660061"/>
                <a:ext cx="451703" cy="1246019"/>
                <a:chOff x="1274300" y="3698075"/>
                <a:chExt cx="66749" cy="184126"/>
              </a:xfrm>
            </p:grpSpPr>
            <p:sp>
              <p:nvSpPr>
                <p:cNvPr id="819" name="Google Shape;819;p46"/>
                <p:cNvSpPr/>
                <p:nvPr/>
              </p:nvSpPr>
              <p:spPr>
                <a:xfrm>
                  <a:off x="1274300" y="3698075"/>
                  <a:ext cx="66749" cy="18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" name="Google Shape;820;p46"/>
                <p:cNvSpPr/>
                <p:nvPr/>
              </p:nvSpPr>
              <p:spPr>
                <a:xfrm>
                  <a:off x="1274300" y="3698075"/>
                  <a:ext cx="66749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1" name="Google Shape;821;p46"/>
              <p:cNvGrpSpPr/>
              <p:nvPr/>
            </p:nvGrpSpPr>
            <p:grpSpPr>
              <a:xfrm>
                <a:off x="11459514" y="1660061"/>
                <a:ext cx="451703" cy="1246019"/>
                <a:chOff x="1274300" y="3698075"/>
                <a:chExt cx="66749" cy="184126"/>
              </a:xfrm>
            </p:grpSpPr>
            <p:sp>
              <p:nvSpPr>
                <p:cNvPr id="822" name="Google Shape;822;p46"/>
                <p:cNvSpPr/>
                <p:nvPr/>
              </p:nvSpPr>
              <p:spPr>
                <a:xfrm>
                  <a:off x="1274300" y="3698075"/>
                  <a:ext cx="66749" cy="18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" name="Google Shape;823;p46"/>
                <p:cNvSpPr/>
                <p:nvPr/>
              </p:nvSpPr>
              <p:spPr>
                <a:xfrm>
                  <a:off x="1274300" y="3698075"/>
                  <a:ext cx="66749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4" name="Google Shape;824;p46"/>
              <p:cNvGrpSpPr/>
              <p:nvPr/>
            </p:nvGrpSpPr>
            <p:grpSpPr>
              <a:xfrm>
                <a:off x="13087025" y="1660061"/>
                <a:ext cx="451703" cy="1246019"/>
                <a:chOff x="1274300" y="3698075"/>
                <a:chExt cx="66749" cy="184126"/>
              </a:xfrm>
            </p:grpSpPr>
            <p:sp>
              <p:nvSpPr>
                <p:cNvPr id="825" name="Google Shape;825;p46"/>
                <p:cNvSpPr/>
                <p:nvPr/>
              </p:nvSpPr>
              <p:spPr>
                <a:xfrm>
                  <a:off x="1274300" y="3698075"/>
                  <a:ext cx="66749" cy="18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" name="Google Shape;826;p46"/>
                <p:cNvSpPr/>
                <p:nvPr/>
              </p:nvSpPr>
              <p:spPr>
                <a:xfrm>
                  <a:off x="1274300" y="3698075"/>
                  <a:ext cx="66749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827" name="Google Shape;827;p46"/>
            <p:cNvSpPr/>
            <p:nvPr/>
          </p:nvSpPr>
          <p:spPr>
            <a:xfrm>
              <a:off x="-2297475" y="3899525"/>
              <a:ext cx="11441465" cy="1303761"/>
            </a:xfrm>
            <a:custGeom>
              <a:avLst/>
              <a:gdLst/>
              <a:ahLst/>
              <a:cxnLst/>
              <a:rect l="l" t="t" r="r" b="b"/>
              <a:pathLst>
                <a:path w="152436" h="17369" extrusionOk="0">
                  <a:moveTo>
                    <a:pt x="50508" y="1"/>
                  </a:moveTo>
                  <a:cubicBezTo>
                    <a:pt x="47549" y="1"/>
                    <a:pt x="44430" y="1151"/>
                    <a:pt x="41585" y="2247"/>
                  </a:cubicBezTo>
                  <a:cubicBezTo>
                    <a:pt x="28122" y="7515"/>
                    <a:pt x="14195" y="11490"/>
                    <a:pt x="0" y="14100"/>
                  </a:cubicBezTo>
                  <a:lnTo>
                    <a:pt x="0" y="17368"/>
                  </a:lnTo>
                  <a:lnTo>
                    <a:pt x="152436" y="17368"/>
                  </a:lnTo>
                  <a:lnTo>
                    <a:pt x="152436" y="9027"/>
                  </a:lnTo>
                  <a:cubicBezTo>
                    <a:pt x="151776" y="9188"/>
                    <a:pt x="151222" y="9272"/>
                    <a:pt x="150669" y="9272"/>
                  </a:cubicBezTo>
                  <a:cubicBezTo>
                    <a:pt x="149629" y="9272"/>
                    <a:pt x="148596" y="8973"/>
                    <a:pt x="146875" y="8320"/>
                  </a:cubicBezTo>
                  <a:cubicBezTo>
                    <a:pt x="144880" y="7555"/>
                    <a:pt x="142781" y="7169"/>
                    <a:pt x="140682" y="7169"/>
                  </a:cubicBezTo>
                  <a:cubicBezTo>
                    <a:pt x="138829" y="7169"/>
                    <a:pt x="136976" y="7470"/>
                    <a:pt x="135192" y="8076"/>
                  </a:cubicBezTo>
                  <a:cubicBezTo>
                    <a:pt x="134111" y="8429"/>
                    <a:pt x="133029" y="8922"/>
                    <a:pt x="131911" y="8922"/>
                  </a:cubicBezTo>
                  <a:cubicBezTo>
                    <a:pt x="131794" y="8922"/>
                    <a:pt x="131676" y="8916"/>
                    <a:pt x="131558" y="8905"/>
                  </a:cubicBezTo>
                  <a:cubicBezTo>
                    <a:pt x="129729" y="8759"/>
                    <a:pt x="128339" y="7246"/>
                    <a:pt x="126851" y="6124"/>
                  </a:cubicBezTo>
                  <a:cubicBezTo>
                    <a:pt x="124679" y="4538"/>
                    <a:pt x="122078" y="3720"/>
                    <a:pt x="119455" y="3720"/>
                  </a:cubicBezTo>
                  <a:cubicBezTo>
                    <a:pt x="117926" y="3720"/>
                    <a:pt x="116389" y="3998"/>
                    <a:pt x="114925" y="4564"/>
                  </a:cubicBezTo>
                  <a:cubicBezTo>
                    <a:pt x="112013" y="5723"/>
                    <a:pt x="109377" y="8009"/>
                    <a:pt x="106281" y="8009"/>
                  </a:cubicBezTo>
                  <a:cubicBezTo>
                    <a:pt x="106187" y="8009"/>
                    <a:pt x="106093" y="8007"/>
                    <a:pt x="105998" y="8002"/>
                  </a:cubicBezTo>
                  <a:cubicBezTo>
                    <a:pt x="104364" y="7929"/>
                    <a:pt x="102852" y="7198"/>
                    <a:pt x="101266" y="6807"/>
                  </a:cubicBezTo>
                  <a:cubicBezTo>
                    <a:pt x="100266" y="6570"/>
                    <a:pt x="99258" y="6476"/>
                    <a:pt x="98245" y="6476"/>
                  </a:cubicBezTo>
                  <a:cubicBezTo>
                    <a:pt x="94450" y="6476"/>
                    <a:pt x="90583" y="7793"/>
                    <a:pt x="86738" y="7793"/>
                  </a:cubicBezTo>
                  <a:cubicBezTo>
                    <a:pt x="86133" y="7793"/>
                    <a:pt x="85529" y="7761"/>
                    <a:pt x="84925" y="7685"/>
                  </a:cubicBezTo>
                  <a:cubicBezTo>
                    <a:pt x="80087" y="7078"/>
                    <a:pt x="75719" y="3715"/>
                    <a:pt x="70877" y="3715"/>
                  </a:cubicBezTo>
                  <a:cubicBezTo>
                    <a:pt x="70666" y="3715"/>
                    <a:pt x="70455" y="3721"/>
                    <a:pt x="70243" y="3734"/>
                  </a:cubicBezTo>
                  <a:cubicBezTo>
                    <a:pt x="67616" y="3887"/>
                    <a:pt x="65005" y="5063"/>
                    <a:pt x="62478" y="5063"/>
                  </a:cubicBezTo>
                  <a:cubicBezTo>
                    <a:pt x="61766" y="5063"/>
                    <a:pt x="61061" y="4970"/>
                    <a:pt x="60365" y="4734"/>
                  </a:cubicBezTo>
                  <a:cubicBezTo>
                    <a:pt x="58194" y="4003"/>
                    <a:pt x="56706" y="2051"/>
                    <a:pt x="54706" y="978"/>
                  </a:cubicBezTo>
                  <a:cubicBezTo>
                    <a:pt x="53380" y="279"/>
                    <a:pt x="51963" y="1"/>
                    <a:pt x="50508" y="1"/>
                  </a:cubicBezTo>
                  <a:close/>
                </a:path>
              </a:pathLst>
            </a:custGeom>
            <a:gradFill>
              <a:gsLst>
                <a:gs pos="0">
                  <a:srgbClr val="D0F3FF">
                    <a:alpha val="7176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1820;p69"/>
          <p:cNvSpPr txBox="1">
            <a:spLocks/>
          </p:cNvSpPr>
          <p:nvPr/>
        </p:nvSpPr>
        <p:spPr>
          <a:xfrm>
            <a:off x="540000" y="432000"/>
            <a:ext cx="5521500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en" altLang="ko-KR" sz="3000" dirty="0">
                <a:solidFill>
                  <a:srgbClr val="354A50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—</a:t>
            </a:r>
            <a:r>
              <a:rPr lang="en-US" altLang="ko-KR" sz="3000" dirty="0" smtClean="0">
                <a:solidFill>
                  <a:srgbClr val="354A50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 </a:t>
            </a:r>
            <a:r>
              <a:rPr lang="ko-KR" altLang="en-US" sz="3000" dirty="0" smtClean="0">
                <a:solidFill>
                  <a:srgbClr val="354A50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프로젝트 개요 </a:t>
            </a:r>
            <a:r>
              <a:rPr lang="en-US" altLang="ko-KR" sz="3000" dirty="0" smtClean="0">
                <a:solidFill>
                  <a:srgbClr val="354A50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—</a:t>
            </a:r>
            <a:endParaRPr lang="ko-KR" altLang="en-US" sz="3000" dirty="0">
              <a:solidFill>
                <a:srgbClr val="354A50"/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352727" y="1353904"/>
            <a:ext cx="4469746" cy="443345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“AI 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기반 선박 제어실 보조 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On-Device 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시스템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”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782782" y="2164643"/>
            <a:ext cx="3609636" cy="36027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안개 너머 객체 탐지 및 이상 감지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782782" y="2619384"/>
            <a:ext cx="3609636" cy="36027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선원 안전 확보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782782" y="3074125"/>
            <a:ext cx="3609636" cy="36027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자동 항해 일지 작성 및 브리핑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모서리가 둥근 직사각형 99"/>
          <p:cNvSpPr/>
          <p:nvPr/>
        </p:nvSpPr>
        <p:spPr>
          <a:xfrm>
            <a:off x="547253" y="1356872"/>
            <a:ext cx="3629892" cy="141954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1" name="직선 연결선 100"/>
          <p:cNvCxnSpPr/>
          <p:nvPr/>
        </p:nvCxnSpPr>
        <p:spPr>
          <a:xfrm>
            <a:off x="1701991" y="1622774"/>
            <a:ext cx="0" cy="1019811"/>
          </a:xfrm>
          <a:prstGeom prst="line">
            <a:avLst/>
          </a:prstGeom>
          <a:ln w="28575">
            <a:solidFill>
              <a:srgbClr val="6B91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모서리가 둥근 직사각형 101"/>
          <p:cNvSpPr/>
          <p:nvPr/>
        </p:nvSpPr>
        <p:spPr>
          <a:xfrm rot="10800000" flipV="1">
            <a:off x="1808498" y="1196358"/>
            <a:ext cx="1107402" cy="341326"/>
          </a:xfrm>
          <a:prstGeom prst="roundRect">
            <a:avLst/>
          </a:prstGeom>
          <a:solidFill>
            <a:schemeClr val="bg1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A.D.</a:t>
            </a:r>
          </a:p>
        </p:txBody>
      </p:sp>
      <p:sp>
        <p:nvSpPr>
          <p:cNvPr id="64" name="Google Shape;1820;p69"/>
          <p:cNvSpPr txBox="1">
            <a:spLocks/>
          </p:cNvSpPr>
          <p:nvPr/>
        </p:nvSpPr>
        <p:spPr>
          <a:xfrm>
            <a:off x="540000" y="432000"/>
            <a:ext cx="5521500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en" altLang="ko-KR" sz="3000" dirty="0">
                <a:solidFill>
                  <a:srgbClr val="354A50"/>
                </a:solidFill>
                <a:latin typeface="+mn-ea"/>
              </a:rPr>
              <a:t>—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 HW &amp; SW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—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33" y="1512728"/>
            <a:ext cx="1107830" cy="110783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718473" y="3318714"/>
            <a:ext cx="3707054" cy="141954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Picture 4" descr="MariaDB (r101 판) - 나무위키">
            <a:extLst>
              <a:ext uri="{FF2B5EF4-FFF2-40B4-BE49-F238E27FC236}">
                <a16:creationId xmlns:a16="http://schemas.microsoft.com/office/drawing/2014/main" id="{A68DB4D9-4DE3-4ECF-AD40-1B85AD837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41" b="97044" l="1606" r="97189">
                        <a14:foregroundMark x1="91566" y1="8374" x2="91566" y2="8374"/>
                        <a14:foregroundMark x1="97590" y1="4926" x2="97590" y2="4926"/>
                        <a14:foregroundMark x1="8434" y1="62069" x2="8434" y2="62069"/>
                        <a14:foregroundMark x1="12851" y1="93596" x2="12851" y2="93596"/>
                        <a14:foregroundMark x1="8032" y1="89655" x2="8032" y2="89655"/>
                        <a14:foregroundMark x1="4016" y1="86207" x2="4016" y2="86207"/>
                        <a14:foregroundMark x1="1606" y1="97044" x2="1606" y2="97044"/>
                        <a14:foregroundMark x1="23695" y1="94089" x2="23695" y2="94089"/>
                        <a14:foregroundMark x1="40161" y1="90148" x2="40161" y2="90148"/>
                        <a14:foregroundMark x1="48594" y1="89163" x2="48594" y2="89163"/>
                        <a14:foregroundMark x1="49398" y1="82759" x2="49398" y2="82759"/>
                        <a14:foregroundMark x1="86747" y1="88177" x2="86747" y2="88177"/>
                        <a14:foregroundMark x1="81928" y1="90148" x2="81928" y2="90148"/>
                        <a14:foregroundMark x1="63052" y1="90640" x2="63052" y2="90640"/>
                        <a14:backgroundMark x1="51406" y1="82266" x2="50602" y2="82266"/>
                        <a14:backgroundMark x1="67068" y1="85222" x2="68273" y2="871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381" y="3687510"/>
            <a:ext cx="825464" cy="67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487" y="3514090"/>
            <a:ext cx="940448" cy="1019811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3827042" y="3584616"/>
            <a:ext cx="0" cy="1019811"/>
          </a:xfrm>
          <a:prstGeom prst="line">
            <a:avLst/>
          </a:prstGeom>
          <a:ln w="28575">
            <a:solidFill>
              <a:srgbClr val="6B91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5823884" y="3648018"/>
            <a:ext cx="394716" cy="299223"/>
            <a:chOff x="7006038" y="3648018"/>
            <a:chExt cx="394716" cy="299223"/>
          </a:xfrm>
        </p:grpSpPr>
        <p:sp>
          <p:nvSpPr>
            <p:cNvPr id="71" name="Google Shape;7207;p83"/>
            <p:cNvSpPr/>
            <p:nvPr/>
          </p:nvSpPr>
          <p:spPr>
            <a:xfrm>
              <a:off x="7087478" y="3670652"/>
              <a:ext cx="96059" cy="253956"/>
            </a:xfrm>
            <a:custGeom>
              <a:avLst/>
              <a:gdLst/>
              <a:ahLst/>
              <a:cxnLst/>
              <a:rect l="l" t="t" r="r" b="b"/>
              <a:pathLst>
                <a:path w="3739" h="9885" extrusionOk="0">
                  <a:moveTo>
                    <a:pt x="3739" y="1"/>
                  </a:moveTo>
                  <a:lnTo>
                    <a:pt x="3572" y="49"/>
                  </a:lnTo>
                  <a:cubicBezTo>
                    <a:pt x="2053" y="507"/>
                    <a:pt x="777" y="1533"/>
                    <a:pt x="0" y="2914"/>
                  </a:cubicBezTo>
                  <a:lnTo>
                    <a:pt x="0" y="6964"/>
                  </a:lnTo>
                  <a:cubicBezTo>
                    <a:pt x="777" y="8352"/>
                    <a:pt x="2053" y="9378"/>
                    <a:pt x="3572" y="9836"/>
                  </a:cubicBezTo>
                  <a:lnTo>
                    <a:pt x="3739" y="9885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A4B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08;p83"/>
            <p:cNvSpPr/>
            <p:nvPr/>
          </p:nvSpPr>
          <p:spPr>
            <a:xfrm>
              <a:off x="7087478" y="3827109"/>
              <a:ext cx="96059" cy="97497"/>
            </a:xfrm>
            <a:custGeom>
              <a:avLst/>
              <a:gdLst/>
              <a:ahLst/>
              <a:cxnLst/>
              <a:rect l="l" t="t" r="r" b="b"/>
              <a:pathLst>
                <a:path w="3739" h="3795" extrusionOk="0">
                  <a:moveTo>
                    <a:pt x="0" y="1"/>
                  </a:moveTo>
                  <a:lnTo>
                    <a:pt x="0" y="874"/>
                  </a:lnTo>
                  <a:cubicBezTo>
                    <a:pt x="777" y="2262"/>
                    <a:pt x="2053" y="3288"/>
                    <a:pt x="3572" y="3746"/>
                  </a:cubicBezTo>
                  <a:lnTo>
                    <a:pt x="3739" y="3795"/>
                  </a:lnTo>
                  <a:lnTo>
                    <a:pt x="3739" y="2921"/>
                  </a:lnTo>
                  <a:lnTo>
                    <a:pt x="3572" y="2865"/>
                  </a:lnTo>
                  <a:cubicBezTo>
                    <a:pt x="2053" y="2414"/>
                    <a:pt x="777" y="1381"/>
                    <a:pt x="0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209;p83"/>
            <p:cNvSpPr/>
            <p:nvPr/>
          </p:nvSpPr>
          <p:spPr>
            <a:xfrm>
              <a:off x="7006038" y="3745490"/>
              <a:ext cx="81466" cy="104100"/>
            </a:xfrm>
            <a:custGeom>
              <a:avLst/>
              <a:gdLst/>
              <a:ahLst/>
              <a:cxnLst/>
              <a:rect l="l" t="t" r="r" b="b"/>
              <a:pathLst>
                <a:path w="3171" h="4052" extrusionOk="0">
                  <a:moveTo>
                    <a:pt x="1381" y="1"/>
                  </a:moveTo>
                  <a:cubicBezTo>
                    <a:pt x="618" y="1"/>
                    <a:pt x="0" y="618"/>
                    <a:pt x="0" y="1381"/>
                  </a:cubicBezTo>
                  <a:lnTo>
                    <a:pt x="0" y="2678"/>
                  </a:lnTo>
                  <a:cubicBezTo>
                    <a:pt x="0" y="3434"/>
                    <a:pt x="618" y="4051"/>
                    <a:pt x="1381" y="4051"/>
                  </a:cubicBezTo>
                  <a:lnTo>
                    <a:pt x="3170" y="4051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210;p83"/>
            <p:cNvSpPr/>
            <p:nvPr/>
          </p:nvSpPr>
          <p:spPr>
            <a:xfrm>
              <a:off x="7006038" y="3791656"/>
              <a:ext cx="81466" cy="57933"/>
            </a:xfrm>
            <a:custGeom>
              <a:avLst/>
              <a:gdLst/>
              <a:ahLst/>
              <a:cxnLst/>
              <a:rect l="l" t="t" r="r" b="b"/>
              <a:pathLst>
                <a:path w="3171" h="2255" extrusionOk="0">
                  <a:moveTo>
                    <a:pt x="0" y="0"/>
                  </a:moveTo>
                  <a:lnTo>
                    <a:pt x="0" y="881"/>
                  </a:lnTo>
                  <a:cubicBezTo>
                    <a:pt x="0" y="1637"/>
                    <a:pt x="618" y="2254"/>
                    <a:pt x="1381" y="2254"/>
                  </a:cubicBezTo>
                  <a:lnTo>
                    <a:pt x="3170" y="2254"/>
                  </a:lnTo>
                  <a:lnTo>
                    <a:pt x="3170" y="1381"/>
                  </a:lnTo>
                  <a:lnTo>
                    <a:pt x="1381" y="1381"/>
                  </a:lnTo>
                  <a:cubicBezTo>
                    <a:pt x="618" y="138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211;p83"/>
            <p:cNvSpPr/>
            <p:nvPr/>
          </p:nvSpPr>
          <p:spPr>
            <a:xfrm>
              <a:off x="7245503" y="3757923"/>
              <a:ext cx="32653" cy="79513"/>
            </a:xfrm>
            <a:custGeom>
              <a:avLst/>
              <a:gdLst/>
              <a:ahLst/>
              <a:cxnLst/>
              <a:rect l="l" t="t" r="r" b="b"/>
              <a:pathLst>
                <a:path w="1271" h="3095" extrusionOk="0">
                  <a:moveTo>
                    <a:pt x="308" y="0"/>
                  </a:moveTo>
                  <a:cubicBezTo>
                    <a:pt x="141" y="0"/>
                    <a:pt x="0" y="208"/>
                    <a:pt x="140" y="370"/>
                  </a:cubicBezTo>
                  <a:cubicBezTo>
                    <a:pt x="792" y="1022"/>
                    <a:pt x="792" y="2069"/>
                    <a:pt x="140" y="2721"/>
                  </a:cubicBezTo>
                  <a:cubicBezTo>
                    <a:pt x="57" y="2804"/>
                    <a:pt x="57" y="2943"/>
                    <a:pt x="140" y="3026"/>
                  </a:cubicBezTo>
                  <a:cubicBezTo>
                    <a:pt x="186" y="3072"/>
                    <a:pt x="245" y="3095"/>
                    <a:pt x="302" y="3095"/>
                  </a:cubicBezTo>
                  <a:cubicBezTo>
                    <a:pt x="358" y="3095"/>
                    <a:pt x="412" y="3074"/>
                    <a:pt x="452" y="3033"/>
                  </a:cubicBezTo>
                  <a:cubicBezTo>
                    <a:pt x="1271" y="2208"/>
                    <a:pt x="1271" y="883"/>
                    <a:pt x="452" y="58"/>
                  </a:cubicBezTo>
                  <a:cubicBezTo>
                    <a:pt x="406" y="18"/>
                    <a:pt x="356" y="0"/>
                    <a:pt x="308" y="0"/>
                  </a:cubicBezTo>
                  <a:close/>
                </a:path>
              </a:pathLst>
            </a:custGeom>
            <a:solidFill>
              <a:srgbClr val="354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212;p83"/>
            <p:cNvSpPr/>
            <p:nvPr/>
          </p:nvSpPr>
          <p:spPr>
            <a:xfrm>
              <a:off x="7285401" y="3718180"/>
              <a:ext cx="54593" cy="159027"/>
            </a:xfrm>
            <a:custGeom>
              <a:avLst/>
              <a:gdLst/>
              <a:ahLst/>
              <a:cxnLst/>
              <a:rect l="l" t="t" r="r" b="b"/>
              <a:pathLst>
                <a:path w="2125" h="6190" extrusionOk="0">
                  <a:moveTo>
                    <a:pt x="308" y="1"/>
                  </a:moveTo>
                  <a:cubicBezTo>
                    <a:pt x="141" y="1"/>
                    <a:pt x="1" y="207"/>
                    <a:pt x="141" y="363"/>
                  </a:cubicBezTo>
                  <a:cubicBezTo>
                    <a:pt x="1646" y="1875"/>
                    <a:pt x="1646" y="4310"/>
                    <a:pt x="141" y="5822"/>
                  </a:cubicBezTo>
                  <a:cubicBezTo>
                    <a:pt x="58" y="5905"/>
                    <a:pt x="58" y="6044"/>
                    <a:pt x="141" y="6127"/>
                  </a:cubicBezTo>
                  <a:cubicBezTo>
                    <a:pt x="183" y="6169"/>
                    <a:pt x="238" y="6190"/>
                    <a:pt x="294" y="6190"/>
                  </a:cubicBezTo>
                  <a:cubicBezTo>
                    <a:pt x="351" y="6190"/>
                    <a:pt x="408" y="6169"/>
                    <a:pt x="453" y="6127"/>
                  </a:cubicBezTo>
                  <a:cubicBezTo>
                    <a:pt x="2125" y="4449"/>
                    <a:pt x="2125" y="1737"/>
                    <a:pt x="453" y="58"/>
                  </a:cubicBezTo>
                  <a:cubicBezTo>
                    <a:pt x="407" y="18"/>
                    <a:pt x="356" y="1"/>
                    <a:pt x="308" y="1"/>
                  </a:cubicBezTo>
                  <a:close/>
                </a:path>
              </a:pathLst>
            </a:custGeom>
            <a:solidFill>
              <a:srgbClr val="354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213;p83"/>
            <p:cNvSpPr/>
            <p:nvPr/>
          </p:nvSpPr>
          <p:spPr>
            <a:xfrm>
              <a:off x="7324606" y="3678975"/>
              <a:ext cx="76148" cy="237385"/>
            </a:xfrm>
            <a:custGeom>
              <a:avLst/>
              <a:gdLst/>
              <a:ahLst/>
              <a:cxnLst/>
              <a:rect l="l" t="t" r="r" b="b"/>
              <a:pathLst>
                <a:path w="2964" h="9240" extrusionOk="0">
                  <a:moveTo>
                    <a:pt x="302" y="1"/>
                  </a:moveTo>
                  <a:cubicBezTo>
                    <a:pt x="137" y="1"/>
                    <a:pt x="1" y="208"/>
                    <a:pt x="141" y="370"/>
                  </a:cubicBezTo>
                  <a:cubicBezTo>
                    <a:pt x="2478" y="2715"/>
                    <a:pt x="2478" y="6516"/>
                    <a:pt x="141" y="8867"/>
                  </a:cubicBezTo>
                  <a:cubicBezTo>
                    <a:pt x="51" y="8950"/>
                    <a:pt x="51" y="9089"/>
                    <a:pt x="141" y="9172"/>
                  </a:cubicBezTo>
                  <a:cubicBezTo>
                    <a:pt x="183" y="9217"/>
                    <a:pt x="238" y="9240"/>
                    <a:pt x="294" y="9240"/>
                  </a:cubicBezTo>
                  <a:cubicBezTo>
                    <a:pt x="349" y="9240"/>
                    <a:pt x="405" y="9217"/>
                    <a:pt x="446" y="9172"/>
                  </a:cubicBezTo>
                  <a:cubicBezTo>
                    <a:pt x="2964" y="6661"/>
                    <a:pt x="2964" y="2576"/>
                    <a:pt x="446" y="58"/>
                  </a:cubicBezTo>
                  <a:cubicBezTo>
                    <a:pt x="400" y="18"/>
                    <a:pt x="350" y="1"/>
                    <a:pt x="302" y="1"/>
                  </a:cubicBezTo>
                  <a:close/>
                </a:path>
              </a:pathLst>
            </a:custGeom>
            <a:solidFill>
              <a:srgbClr val="354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214;p83"/>
            <p:cNvSpPr/>
            <p:nvPr/>
          </p:nvSpPr>
          <p:spPr>
            <a:xfrm>
              <a:off x="7182457" y="3648018"/>
              <a:ext cx="36892" cy="299223"/>
            </a:xfrm>
            <a:custGeom>
              <a:avLst/>
              <a:gdLst/>
              <a:ahLst/>
              <a:cxnLst/>
              <a:rect l="l" t="t" r="r" b="b"/>
              <a:pathLst>
                <a:path w="1436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235" y="11646"/>
                    <a:pt x="1436" y="11445"/>
                    <a:pt x="1436" y="11196"/>
                  </a:cubicBezTo>
                  <a:lnTo>
                    <a:pt x="1436" y="451"/>
                  </a:lnTo>
                  <a:cubicBezTo>
                    <a:pt x="1436" y="202"/>
                    <a:pt x="1235" y="1"/>
                    <a:pt x="985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215;p83"/>
            <p:cNvSpPr/>
            <p:nvPr/>
          </p:nvSpPr>
          <p:spPr>
            <a:xfrm>
              <a:off x="7182457" y="3648018"/>
              <a:ext cx="29776" cy="299223"/>
            </a:xfrm>
            <a:custGeom>
              <a:avLst/>
              <a:gdLst/>
              <a:ahLst/>
              <a:cxnLst/>
              <a:rect l="l" t="t" r="r" b="b"/>
              <a:pathLst>
                <a:path w="1159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041" y="11646"/>
                    <a:pt x="1103" y="11633"/>
                    <a:pt x="1158" y="11612"/>
                  </a:cubicBezTo>
                  <a:cubicBezTo>
                    <a:pt x="985" y="11542"/>
                    <a:pt x="881" y="11376"/>
                    <a:pt x="881" y="11196"/>
                  </a:cubicBezTo>
                  <a:lnTo>
                    <a:pt x="881" y="451"/>
                  </a:lnTo>
                  <a:cubicBezTo>
                    <a:pt x="881" y="271"/>
                    <a:pt x="992" y="105"/>
                    <a:pt x="1158" y="35"/>
                  </a:cubicBezTo>
                  <a:cubicBezTo>
                    <a:pt x="1103" y="8"/>
                    <a:pt x="1048" y="1"/>
                    <a:pt x="985" y="1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15345;p87"/>
          <p:cNvGrpSpPr/>
          <p:nvPr/>
        </p:nvGrpSpPr>
        <p:grpSpPr>
          <a:xfrm>
            <a:off x="5861763" y="4086345"/>
            <a:ext cx="333524" cy="397046"/>
            <a:chOff x="7662181" y="3803446"/>
            <a:chExt cx="302823" cy="360498"/>
          </a:xfrm>
        </p:grpSpPr>
        <p:sp>
          <p:nvSpPr>
            <p:cNvPr id="81" name="Google Shape;15346;p87"/>
            <p:cNvSpPr/>
            <p:nvPr/>
          </p:nvSpPr>
          <p:spPr>
            <a:xfrm>
              <a:off x="7801388" y="4144161"/>
              <a:ext cx="22683" cy="19782"/>
            </a:xfrm>
            <a:custGeom>
              <a:avLst/>
              <a:gdLst/>
              <a:ahLst/>
              <a:cxnLst/>
              <a:rect l="l" t="t" r="r" b="b"/>
              <a:pathLst>
                <a:path w="868" h="757" extrusionOk="0">
                  <a:moveTo>
                    <a:pt x="567" y="1"/>
                  </a:moveTo>
                  <a:cubicBezTo>
                    <a:pt x="519" y="1"/>
                    <a:pt x="468" y="20"/>
                    <a:pt x="424" y="64"/>
                  </a:cubicBezTo>
                  <a:lnTo>
                    <a:pt x="87" y="401"/>
                  </a:lnTo>
                  <a:cubicBezTo>
                    <a:pt x="1" y="487"/>
                    <a:pt x="1" y="622"/>
                    <a:pt x="87" y="699"/>
                  </a:cubicBezTo>
                  <a:cubicBezTo>
                    <a:pt x="126" y="737"/>
                    <a:pt x="179" y="756"/>
                    <a:pt x="231" y="756"/>
                  </a:cubicBezTo>
                  <a:cubicBezTo>
                    <a:pt x="284" y="756"/>
                    <a:pt x="337" y="737"/>
                    <a:pt x="376" y="699"/>
                  </a:cubicBezTo>
                  <a:lnTo>
                    <a:pt x="712" y="362"/>
                  </a:lnTo>
                  <a:cubicBezTo>
                    <a:pt x="867" y="207"/>
                    <a:pt x="727" y="1"/>
                    <a:pt x="567" y="1"/>
                  </a:cubicBezTo>
                  <a:close/>
                </a:path>
              </a:pathLst>
            </a:custGeom>
            <a:solidFill>
              <a:srgbClr val="CDD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5347;p87"/>
            <p:cNvSpPr/>
            <p:nvPr/>
          </p:nvSpPr>
          <p:spPr>
            <a:xfrm>
              <a:off x="7662181" y="4059283"/>
              <a:ext cx="199286" cy="89399"/>
            </a:xfrm>
            <a:custGeom>
              <a:avLst/>
              <a:gdLst/>
              <a:ahLst/>
              <a:cxnLst/>
              <a:rect l="l" t="t" r="r" b="b"/>
              <a:pathLst>
                <a:path w="7626" h="3421" extrusionOk="0">
                  <a:moveTo>
                    <a:pt x="5930" y="1"/>
                  </a:moveTo>
                  <a:cubicBezTo>
                    <a:pt x="5533" y="1"/>
                    <a:pt x="5137" y="152"/>
                    <a:pt x="4837" y="456"/>
                  </a:cubicBezTo>
                  <a:lnTo>
                    <a:pt x="2616" y="2677"/>
                  </a:lnTo>
                  <a:cubicBezTo>
                    <a:pt x="2400" y="2894"/>
                    <a:pt x="2113" y="3002"/>
                    <a:pt x="1826" y="3002"/>
                  </a:cubicBezTo>
                  <a:cubicBezTo>
                    <a:pt x="1539" y="3002"/>
                    <a:pt x="1250" y="2894"/>
                    <a:pt x="1029" y="2677"/>
                  </a:cubicBezTo>
                  <a:lnTo>
                    <a:pt x="895" y="2543"/>
                  </a:lnTo>
                  <a:cubicBezTo>
                    <a:pt x="462" y="2101"/>
                    <a:pt x="462" y="1389"/>
                    <a:pt x="895" y="956"/>
                  </a:cubicBezTo>
                  <a:lnTo>
                    <a:pt x="1193" y="658"/>
                  </a:lnTo>
                  <a:cubicBezTo>
                    <a:pt x="1340" y="511"/>
                    <a:pt x="1200" y="302"/>
                    <a:pt x="1040" y="302"/>
                  </a:cubicBezTo>
                  <a:cubicBezTo>
                    <a:pt x="991" y="302"/>
                    <a:pt x="940" y="322"/>
                    <a:pt x="895" y="370"/>
                  </a:cubicBezTo>
                  <a:lnTo>
                    <a:pt x="606" y="658"/>
                  </a:lnTo>
                  <a:cubicBezTo>
                    <a:pt x="0" y="1264"/>
                    <a:pt x="0" y="2235"/>
                    <a:pt x="606" y="2841"/>
                  </a:cubicBezTo>
                  <a:lnTo>
                    <a:pt x="731" y="2966"/>
                  </a:lnTo>
                  <a:cubicBezTo>
                    <a:pt x="1034" y="3269"/>
                    <a:pt x="1428" y="3420"/>
                    <a:pt x="1823" y="3420"/>
                  </a:cubicBezTo>
                  <a:cubicBezTo>
                    <a:pt x="2217" y="3420"/>
                    <a:pt x="2611" y="3269"/>
                    <a:pt x="2914" y="2966"/>
                  </a:cubicBezTo>
                  <a:lnTo>
                    <a:pt x="5135" y="754"/>
                  </a:lnTo>
                  <a:cubicBezTo>
                    <a:pt x="5352" y="533"/>
                    <a:pt x="5638" y="423"/>
                    <a:pt x="5925" y="423"/>
                  </a:cubicBezTo>
                  <a:cubicBezTo>
                    <a:pt x="6212" y="423"/>
                    <a:pt x="6501" y="533"/>
                    <a:pt x="6722" y="754"/>
                  </a:cubicBezTo>
                  <a:cubicBezTo>
                    <a:pt x="7164" y="1187"/>
                    <a:pt x="7164" y="1899"/>
                    <a:pt x="6722" y="2341"/>
                  </a:cubicBezTo>
                  <a:lnTo>
                    <a:pt x="6049" y="3014"/>
                  </a:lnTo>
                  <a:cubicBezTo>
                    <a:pt x="5902" y="3161"/>
                    <a:pt x="6036" y="3370"/>
                    <a:pt x="6197" y="3370"/>
                  </a:cubicBezTo>
                  <a:cubicBezTo>
                    <a:pt x="6247" y="3370"/>
                    <a:pt x="6299" y="3350"/>
                    <a:pt x="6347" y="3303"/>
                  </a:cubicBezTo>
                  <a:lnTo>
                    <a:pt x="7020" y="2639"/>
                  </a:lnTo>
                  <a:cubicBezTo>
                    <a:pt x="7626" y="2033"/>
                    <a:pt x="7626" y="1052"/>
                    <a:pt x="7020" y="447"/>
                  </a:cubicBezTo>
                  <a:cubicBezTo>
                    <a:pt x="6718" y="150"/>
                    <a:pt x="6324" y="1"/>
                    <a:pt x="5930" y="1"/>
                  </a:cubicBezTo>
                  <a:close/>
                </a:path>
              </a:pathLst>
            </a:custGeom>
            <a:solidFill>
              <a:srgbClr val="9BA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5348;p87"/>
            <p:cNvSpPr/>
            <p:nvPr/>
          </p:nvSpPr>
          <p:spPr>
            <a:xfrm>
              <a:off x="7673731" y="4032497"/>
              <a:ext cx="55819" cy="55401"/>
            </a:xfrm>
            <a:custGeom>
              <a:avLst/>
              <a:gdLst/>
              <a:ahLst/>
              <a:cxnLst/>
              <a:rect l="l" t="t" r="r" b="b"/>
              <a:pathLst>
                <a:path w="2136" h="2120" extrusionOk="0">
                  <a:moveTo>
                    <a:pt x="1347" y="0"/>
                  </a:moveTo>
                  <a:lnTo>
                    <a:pt x="68" y="1472"/>
                  </a:lnTo>
                  <a:cubicBezTo>
                    <a:pt x="1" y="1539"/>
                    <a:pt x="10" y="1645"/>
                    <a:pt x="78" y="1722"/>
                  </a:cubicBezTo>
                  <a:lnTo>
                    <a:pt x="424" y="2068"/>
                  </a:lnTo>
                  <a:cubicBezTo>
                    <a:pt x="459" y="2103"/>
                    <a:pt x="504" y="2119"/>
                    <a:pt x="550" y="2119"/>
                  </a:cubicBezTo>
                  <a:cubicBezTo>
                    <a:pt x="593" y="2119"/>
                    <a:pt x="637" y="2105"/>
                    <a:pt x="674" y="2077"/>
                  </a:cubicBezTo>
                  <a:lnTo>
                    <a:pt x="2135" y="798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415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349;p87"/>
            <p:cNvSpPr/>
            <p:nvPr/>
          </p:nvSpPr>
          <p:spPr>
            <a:xfrm>
              <a:off x="7680264" y="4043055"/>
              <a:ext cx="49286" cy="44948"/>
            </a:xfrm>
            <a:custGeom>
              <a:avLst/>
              <a:gdLst/>
              <a:ahLst/>
              <a:cxnLst/>
              <a:rect l="l" t="t" r="r" b="b"/>
              <a:pathLst>
                <a:path w="1886" h="1720" extrusionOk="0">
                  <a:moveTo>
                    <a:pt x="1491" y="0"/>
                  </a:moveTo>
                  <a:lnTo>
                    <a:pt x="1" y="1491"/>
                  </a:lnTo>
                  <a:lnTo>
                    <a:pt x="174" y="1664"/>
                  </a:lnTo>
                  <a:cubicBezTo>
                    <a:pt x="210" y="1700"/>
                    <a:pt x="257" y="1719"/>
                    <a:pt x="305" y="1719"/>
                  </a:cubicBezTo>
                  <a:cubicBezTo>
                    <a:pt x="346" y="1719"/>
                    <a:pt x="388" y="1705"/>
                    <a:pt x="424" y="1673"/>
                  </a:cubicBezTo>
                  <a:lnTo>
                    <a:pt x="1885" y="394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324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350;p87"/>
            <p:cNvSpPr/>
            <p:nvPr/>
          </p:nvSpPr>
          <p:spPr>
            <a:xfrm>
              <a:off x="7693331" y="3857096"/>
              <a:ext cx="211882" cy="211072"/>
            </a:xfrm>
            <a:custGeom>
              <a:avLst/>
              <a:gdLst/>
              <a:ahLst/>
              <a:cxnLst/>
              <a:rect l="l" t="t" r="r" b="b"/>
              <a:pathLst>
                <a:path w="8108" h="8077" extrusionOk="0">
                  <a:moveTo>
                    <a:pt x="6126" y="0"/>
                  </a:moveTo>
                  <a:lnTo>
                    <a:pt x="97" y="6991"/>
                  </a:lnTo>
                  <a:cubicBezTo>
                    <a:pt x="1" y="7107"/>
                    <a:pt x="10" y="7270"/>
                    <a:pt x="116" y="7376"/>
                  </a:cubicBezTo>
                  <a:lnTo>
                    <a:pt x="732" y="7991"/>
                  </a:lnTo>
                  <a:cubicBezTo>
                    <a:pt x="788" y="8048"/>
                    <a:pt x="861" y="8077"/>
                    <a:pt x="935" y="8077"/>
                  </a:cubicBezTo>
                  <a:cubicBezTo>
                    <a:pt x="999" y="8077"/>
                    <a:pt x="1063" y="8055"/>
                    <a:pt x="1116" y="8010"/>
                  </a:cubicBezTo>
                  <a:lnTo>
                    <a:pt x="8107" y="1981"/>
                  </a:lnTo>
                  <a:lnTo>
                    <a:pt x="8049" y="1943"/>
                  </a:lnTo>
                  <a:cubicBezTo>
                    <a:pt x="7261" y="1491"/>
                    <a:pt x="6617" y="837"/>
                    <a:pt x="6165" y="58"/>
                  </a:cubicBezTo>
                  <a:lnTo>
                    <a:pt x="6126" y="0"/>
                  </a:lnTo>
                  <a:close/>
                </a:path>
              </a:pathLst>
            </a:custGeom>
            <a:solidFill>
              <a:srgbClr val="CBD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5351;p87"/>
            <p:cNvSpPr/>
            <p:nvPr/>
          </p:nvSpPr>
          <p:spPr>
            <a:xfrm>
              <a:off x="7704385" y="3886495"/>
              <a:ext cx="200828" cy="181542"/>
            </a:xfrm>
            <a:custGeom>
              <a:avLst/>
              <a:gdLst/>
              <a:ahLst/>
              <a:cxnLst/>
              <a:rect l="l" t="t" r="r" b="b"/>
              <a:pathLst>
                <a:path w="7685" h="6947" extrusionOk="0">
                  <a:moveTo>
                    <a:pt x="6559" y="0"/>
                  </a:moveTo>
                  <a:lnTo>
                    <a:pt x="1" y="6559"/>
                  </a:lnTo>
                  <a:lnTo>
                    <a:pt x="309" y="6866"/>
                  </a:lnTo>
                  <a:cubicBezTo>
                    <a:pt x="363" y="6920"/>
                    <a:pt x="432" y="6947"/>
                    <a:pt x="502" y="6947"/>
                  </a:cubicBezTo>
                  <a:cubicBezTo>
                    <a:pt x="569" y="6947"/>
                    <a:pt x="637" y="6923"/>
                    <a:pt x="693" y="6876"/>
                  </a:cubicBezTo>
                  <a:lnTo>
                    <a:pt x="7684" y="847"/>
                  </a:lnTo>
                  <a:lnTo>
                    <a:pt x="7626" y="818"/>
                  </a:lnTo>
                  <a:cubicBezTo>
                    <a:pt x="7232" y="587"/>
                    <a:pt x="6876" y="318"/>
                    <a:pt x="6559" y="0"/>
                  </a:cubicBezTo>
                  <a:close/>
                </a:path>
              </a:pathLst>
            </a:custGeom>
            <a:solidFill>
              <a:srgbClr val="B7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5352;p87"/>
            <p:cNvSpPr/>
            <p:nvPr/>
          </p:nvSpPr>
          <p:spPr>
            <a:xfrm>
              <a:off x="7799376" y="3803446"/>
              <a:ext cx="165628" cy="138555"/>
            </a:xfrm>
            <a:custGeom>
              <a:avLst/>
              <a:gdLst/>
              <a:ahLst/>
              <a:cxnLst/>
              <a:rect l="l" t="t" r="r" b="b"/>
              <a:pathLst>
                <a:path w="6338" h="5302" extrusionOk="0">
                  <a:moveTo>
                    <a:pt x="3678" y="0"/>
                  </a:moveTo>
                  <a:cubicBezTo>
                    <a:pt x="3059" y="0"/>
                    <a:pt x="2438" y="236"/>
                    <a:pt x="1962" y="707"/>
                  </a:cubicBezTo>
                  <a:cubicBezTo>
                    <a:pt x="1" y="2669"/>
                    <a:pt x="953" y="3448"/>
                    <a:pt x="1799" y="4294"/>
                  </a:cubicBezTo>
                  <a:cubicBezTo>
                    <a:pt x="2297" y="4791"/>
                    <a:pt x="2749" y="5301"/>
                    <a:pt x="3398" y="5301"/>
                  </a:cubicBezTo>
                  <a:cubicBezTo>
                    <a:pt x="3903" y="5301"/>
                    <a:pt x="4527" y="4993"/>
                    <a:pt x="5386" y="4130"/>
                  </a:cubicBezTo>
                  <a:cubicBezTo>
                    <a:pt x="6338" y="3188"/>
                    <a:pt x="6338" y="1649"/>
                    <a:pt x="5386" y="707"/>
                  </a:cubicBezTo>
                  <a:cubicBezTo>
                    <a:pt x="4915" y="236"/>
                    <a:pt x="4297" y="0"/>
                    <a:pt x="3678" y="0"/>
                  </a:cubicBezTo>
                  <a:close/>
                </a:path>
              </a:pathLst>
            </a:custGeom>
            <a:solidFill>
              <a:srgbClr val="415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5353;p87"/>
            <p:cNvSpPr/>
            <p:nvPr/>
          </p:nvSpPr>
          <p:spPr>
            <a:xfrm>
              <a:off x="7833296" y="3810606"/>
              <a:ext cx="131708" cy="131394"/>
            </a:xfrm>
            <a:custGeom>
              <a:avLst/>
              <a:gdLst/>
              <a:ahLst/>
              <a:cxnLst/>
              <a:rect l="l" t="t" r="r" b="b"/>
              <a:pathLst>
                <a:path w="5040" h="5028" extrusionOk="0">
                  <a:moveTo>
                    <a:pt x="3501" y="0"/>
                  </a:moveTo>
                  <a:lnTo>
                    <a:pt x="3501" y="0"/>
                  </a:lnTo>
                  <a:cubicBezTo>
                    <a:pt x="3982" y="933"/>
                    <a:pt x="3809" y="2077"/>
                    <a:pt x="3059" y="2827"/>
                  </a:cubicBezTo>
                  <a:cubicBezTo>
                    <a:pt x="2202" y="3689"/>
                    <a:pt x="1575" y="3999"/>
                    <a:pt x="1068" y="3999"/>
                  </a:cubicBezTo>
                  <a:cubicBezTo>
                    <a:pt x="652" y="3999"/>
                    <a:pt x="317" y="3792"/>
                    <a:pt x="1" y="3510"/>
                  </a:cubicBezTo>
                  <a:lnTo>
                    <a:pt x="1" y="3510"/>
                  </a:lnTo>
                  <a:cubicBezTo>
                    <a:pt x="155" y="3683"/>
                    <a:pt x="328" y="3856"/>
                    <a:pt x="501" y="4020"/>
                  </a:cubicBezTo>
                  <a:cubicBezTo>
                    <a:pt x="999" y="4517"/>
                    <a:pt x="1451" y="5027"/>
                    <a:pt x="2100" y="5027"/>
                  </a:cubicBezTo>
                  <a:cubicBezTo>
                    <a:pt x="2605" y="5027"/>
                    <a:pt x="3229" y="4719"/>
                    <a:pt x="4088" y="3856"/>
                  </a:cubicBezTo>
                  <a:cubicBezTo>
                    <a:pt x="5040" y="2914"/>
                    <a:pt x="5040" y="1375"/>
                    <a:pt x="4088" y="433"/>
                  </a:cubicBezTo>
                  <a:cubicBezTo>
                    <a:pt x="3915" y="260"/>
                    <a:pt x="3713" y="116"/>
                    <a:pt x="3501" y="0"/>
                  </a:cubicBezTo>
                  <a:close/>
                </a:path>
              </a:pathLst>
            </a:custGeom>
            <a:solidFill>
              <a:srgbClr val="324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5354;p87"/>
            <p:cNvSpPr/>
            <p:nvPr/>
          </p:nvSpPr>
          <p:spPr>
            <a:xfrm>
              <a:off x="7804158" y="3929457"/>
              <a:ext cx="28667" cy="28432"/>
            </a:xfrm>
            <a:custGeom>
              <a:avLst/>
              <a:gdLst/>
              <a:ahLst/>
              <a:cxnLst/>
              <a:rect l="l" t="t" r="r" b="b"/>
              <a:pathLst>
                <a:path w="1097" h="1088" extrusionOk="0">
                  <a:moveTo>
                    <a:pt x="549" y="1"/>
                  </a:moveTo>
                  <a:cubicBezTo>
                    <a:pt x="250" y="1"/>
                    <a:pt x="0" y="241"/>
                    <a:pt x="0" y="539"/>
                  </a:cubicBezTo>
                  <a:cubicBezTo>
                    <a:pt x="0" y="847"/>
                    <a:pt x="250" y="1087"/>
                    <a:pt x="549" y="1087"/>
                  </a:cubicBezTo>
                  <a:cubicBezTo>
                    <a:pt x="847" y="1087"/>
                    <a:pt x="1097" y="847"/>
                    <a:pt x="1097" y="539"/>
                  </a:cubicBezTo>
                  <a:cubicBezTo>
                    <a:pt x="1097" y="241"/>
                    <a:pt x="847" y="1"/>
                    <a:pt x="549" y="1"/>
                  </a:cubicBezTo>
                  <a:close/>
                </a:path>
              </a:pathLst>
            </a:custGeom>
            <a:solidFill>
              <a:srgbClr val="415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5355;p87"/>
            <p:cNvSpPr/>
            <p:nvPr/>
          </p:nvSpPr>
          <p:spPr>
            <a:xfrm>
              <a:off x="7806929" y="4129710"/>
              <a:ext cx="29922" cy="28929"/>
            </a:xfrm>
            <a:custGeom>
              <a:avLst/>
              <a:gdLst/>
              <a:ahLst/>
              <a:cxnLst/>
              <a:rect l="l" t="t" r="r" b="b"/>
              <a:pathLst>
                <a:path w="1145" h="1107" extrusionOk="0">
                  <a:moveTo>
                    <a:pt x="581" y="0"/>
                  </a:moveTo>
                  <a:cubicBezTo>
                    <a:pt x="525" y="0"/>
                    <a:pt x="469" y="27"/>
                    <a:pt x="433" y="79"/>
                  </a:cubicBezTo>
                  <a:lnTo>
                    <a:pt x="58" y="579"/>
                  </a:lnTo>
                  <a:cubicBezTo>
                    <a:pt x="0" y="656"/>
                    <a:pt x="10" y="752"/>
                    <a:pt x="68" y="819"/>
                  </a:cubicBezTo>
                  <a:lnTo>
                    <a:pt x="298" y="1050"/>
                  </a:lnTo>
                  <a:cubicBezTo>
                    <a:pt x="336" y="1087"/>
                    <a:pt x="385" y="1107"/>
                    <a:pt x="435" y="1107"/>
                  </a:cubicBezTo>
                  <a:cubicBezTo>
                    <a:pt x="475" y="1107"/>
                    <a:pt x="514" y="1095"/>
                    <a:pt x="548" y="1069"/>
                  </a:cubicBezTo>
                  <a:lnTo>
                    <a:pt x="1048" y="694"/>
                  </a:lnTo>
                  <a:cubicBezTo>
                    <a:pt x="1135" y="617"/>
                    <a:pt x="1145" y="482"/>
                    <a:pt x="1068" y="406"/>
                  </a:cubicBezTo>
                  <a:lnTo>
                    <a:pt x="712" y="59"/>
                  </a:lnTo>
                  <a:cubicBezTo>
                    <a:pt x="676" y="20"/>
                    <a:pt x="629" y="0"/>
                    <a:pt x="581" y="0"/>
                  </a:cubicBezTo>
                  <a:close/>
                </a:path>
              </a:pathLst>
            </a:custGeom>
            <a:solidFill>
              <a:srgbClr val="415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모서리가 둥근 직사각형 91"/>
          <p:cNvSpPr/>
          <p:nvPr/>
        </p:nvSpPr>
        <p:spPr>
          <a:xfrm rot="10800000" flipV="1">
            <a:off x="4018299" y="3158200"/>
            <a:ext cx="1107402" cy="341326"/>
          </a:xfrm>
          <a:prstGeom prst="roundRect">
            <a:avLst/>
          </a:prstGeom>
          <a:solidFill>
            <a:schemeClr val="bg1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Server</a:t>
            </a:r>
          </a:p>
        </p:txBody>
      </p:sp>
      <p:pic>
        <p:nvPicPr>
          <p:cNvPr id="62" name="Picture 2" descr="PyQt6 — Create Python GUIs with Python &amp; Qt6 (2)">
            <a:extLst>
              <a:ext uri="{FF2B5EF4-FFF2-40B4-BE49-F238E27FC236}">
                <a16:creationId xmlns:a16="http://schemas.microsoft.com/office/drawing/2014/main" id="{587836BC-7C39-59A5-C0B4-9659DE6C1A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570"/>
          <a:stretch/>
        </p:blipFill>
        <p:spPr bwMode="auto">
          <a:xfrm>
            <a:off x="4955145" y="3649956"/>
            <a:ext cx="545902" cy="52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 descr="PyQt6 — Create Python GUIs with Python &amp; Qt6 (2)">
            <a:extLst>
              <a:ext uri="{FF2B5EF4-FFF2-40B4-BE49-F238E27FC236}">
                <a16:creationId xmlns:a16="http://schemas.microsoft.com/office/drawing/2014/main" id="{587836BC-7C39-59A5-C0B4-9659DE6C1A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8"/>
          <a:stretch/>
        </p:blipFill>
        <p:spPr bwMode="auto">
          <a:xfrm>
            <a:off x="4940615" y="4119193"/>
            <a:ext cx="574963" cy="38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1589734" y="1689893"/>
            <a:ext cx="980763" cy="492704"/>
            <a:chOff x="1381436" y="1689893"/>
            <a:chExt cx="980763" cy="492704"/>
          </a:xfrm>
        </p:grpSpPr>
        <p:grpSp>
          <p:nvGrpSpPr>
            <p:cNvPr id="104" name="Google Shape;13901;p87"/>
            <p:cNvGrpSpPr/>
            <p:nvPr/>
          </p:nvGrpSpPr>
          <p:grpSpPr>
            <a:xfrm>
              <a:off x="1697043" y="1689893"/>
              <a:ext cx="366665" cy="256334"/>
              <a:chOff x="3934014" y="4329780"/>
              <a:chExt cx="366665" cy="256334"/>
            </a:xfrm>
          </p:grpSpPr>
          <p:sp>
            <p:nvSpPr>
              <p:cNvPr id="105" name="Google Shape;13902;p87"/>
              <p:cNvSpPr/>
              <p:nvPr/>
            </p:nvSpPr>
            <p:spPr>
              <a:xfrm>
                <a:off x="4086810" y="4338561"/>
                <a:ext cx="108842" cy="40479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549" extrusionOk="0">
                    <a:moveTo>
                      <a:pt x="1212" y="1"/>
                    </a:moveTo>
                    <a:cubicBezTo>
                      <a:pt x="904" y="1"/>
                      <a:pt x="635" y="174"/>
                      <a:pt x="510" y="453"/>
                    </a:cubicBezTo>
                    <a:lnTo>
                      <a:pt x="0" y="1549"/>
                    </a:lnTo>
                    <a:lnTo>
                      <a:pt x="4164" y="1549"/>
                    </a:lnTo>
                    <a:lnTo>
                      <a:pt x="3645" y="453"/>
                    </a:lnTo>
                    <a:cubicBezTo>
                      <a:pt x="3520" y="174"/>
                      <a:pt x="3251" y="1"/>
                      <a:pt x="2953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3903;p87"/>
              <p:cNvSpPr/>
              <p:nvPr/>
            </p:nvSpPr>
            <p:spPr>
              <a:xfrm>
                <a:off x="4220243" y="4352882"/>
                <a:ext cx="56812" cy="30941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1184" extrusionOk="0">
                    <a:moveTo>
                      <a:pt x="347" y="1"/>
                    </a:moveTo>
                    <a:cubicBezTo>
                      <a:pt x="154" y="1"/>
                      <a:pt x="1" y="155"/>
                      <a:pt x="1" y="347"/>
                    </a:cubicBezTo>
                    <a:lnTo>
                      <a:pt x="1" y="1183"/>
                    </a:lnTo>
                    <a:lnTo>
                      <a:pt x="2174" y="1183"/>
                    </a:lnTo>
                    <a:lnTo>
                      <a:pt x="2174" y="347"/>
                    </a:lnTo>
                    <a:cubicBezTo>
                      <a:pt x="2174" y="155"/>
                      <a:pt x="2020" y="1"/>
                      <a:pt x="1837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3904;p87"/>
              <p:cNvSpPr/>
              <p:nvPr/>
            </p:nvSpPr>
            <p:spPr>
              <a:xfrm>
                <a:off x="3934014" y="4378518"/>
                <a:ext cx="366665" cy="207597"/>
              </a:xfrm>
              <a:custGeom>
                <a:avLst/>
                <a:gdLst/>
                <a:ahLst/>
                <a:cxnLst/>
                <a:rect l="l" t="t" r="r" b="b"/>
                <a:pathLst>
                  <a:path w="14031" h="7944" extrusionOk="0">
                    <a:moveTo>
                      <a:pt x="857" y="1"/>
                    </a:moveTo>
                    <a:cubicBezTo>
                      <a:pt x="386" y="1"/>
                      <a:pt x="1" y="376"/>
                      <a:pt x="1" y="856"/>
                    </a:cubicBezTo>
                    <a:lnTo>
                      <a:pt x="1" y="7088"/>
                    </a:lnTo>
                    <a:cubicBezTo>
                      <a:pt x="1" y="7559"/>
                      <a:pt x="386" y="7943"/>
                      <a:pt x="857" y="7943"/>
                    </a:cubicBezTo>
                    <a:lnTo>
                      <a:pt x="13175" y="7943"/>
                    </a:lnTo>
                    <a:cubicBezTo>
                      <a:pt x="13646" y="7943"/>
                      <a:pt x="14031" y="7559"/>
                      <a:pt x="14031" y="7088"/>
                    </a:cubicBezTo>
                    <a:lnTo>
                      <a:pt x="14031" y="856"/>
                    </a:lnTo>
                    <a:cubicBezTo>
                      <a:pt x="14031" y="376"/>
                      <a:pt x="13646" y="1"/>
                      <a:pt x="13175" y="1"/>
                    </a:cubicBezTo>
                    <a:close/>
                  </a:path>
                </a:pathLst>
              </a:custGeom>
              <a:solidFill>
                <a:srgbClr val="697D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3905;p87"/>
              <p:cNvSpPr/>
              <p:nvPr/>
            </p:nvSpPr>
            <p:spPr>
              <a:xfrm>
                <a:off x="4248126" y="4413195"/>
                <a:ext cx="52552" cy="145009"/>
              </a:xfrm>
              <a:custGeom>
                <a:avLst/>
                <a:gdLst/>
                <a:ahLst/>
                <a:cxnLst/>
                <a:rect l="l" t="t" r="r" b="b"/>
                <a:pathLst>
                  <a:path w="2011" h="5549" extrusionOk="0">
                    <a:moveTo>
                      <a:pt x="761" y="1"/>
                    </a:moveTo>
                    <a:cubicBezTo>
                      <a:pt x="338" y="29"/>
                      <a:pt x="11" y="376"/>
                      <a:pt x="1" y="799"/>
                    </a:cubicBezTo>
                    <a:lnTo>
                      <a:pt x="1" y="4751"/>
                    </a:lnTo>
                    <a:cubicBezTo>
                      <a:pt x="11" y="5184"/>
                      <a:pt x="366" y="5549"/>
                      <a:pt x="809" y="5549"/>
                    </a:cubicBezTo>
                    <a:lnTo>
                      <a:pt x="2011" y="5549"/>
                    </a:lnTo>
                    <a:lnTo>
                      <a:pt x="2011" y="1"/>
                    </a:lnTo>
                    <a:close/>
                  </a:path>
                </a:pathLst>
              </a:custGeom>
              <a:solidFill>
                <a:srgbClr val="526A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3906;p87"/>
              <p:cNvSpPr/>
              <p:nvPr/>
            </p:nvSpPr>
            <p:spPr>
              <a:xfrm>
                <a:off x="4024249" y="4393596"/>
                <a:ext cx="209086" cy="178485"/>
              </a:xfrm>
              <a:custGeom>
                <a:avLst/>
                <a:gdLst/>
                <a:ahLst/>
                <a:cxnLst/>
                <a:rect l="l" t="t" r="r" b="b"/>
                <a:pathLst>
                  <a:path w="8001" h="6830" extrusionOk="0">
                    <a:moveTo>
                      <a:pt x="4595" y="0"/>
                    </a:moveTo>
                    <a:cubicBezTo>
                      <a:pt x="4589" y="0"/>
                      <a:pt x="4583" y="0"/>
                      <a:pt x="4577" y="1"/>
                    </a:cubicBezTo>
                    <a:cubicBezTo>
                      <a:pt x="1529" y="1"/>
                      <a:pt x="0" y="3674"/>
                      <a:pt x="2154" y="5828"/>
                    </a:cubicBezTo>
                    <a:cubicBezTo>
                      <a:pt x="2809" y="6483"/>
                      <a:pt x="3683" y="6829"/>
                      <a:pt x="4573" y="6829"/>
                    </a:cubicBezTo>
                    <a:cubicBezTo>
                      <a:pt x="5015" y="6829"/>
                      <a:pt x="5461" y="6744"/>
                      <a:pt x="5885" y="6568"/>
                    </a:cubicBezTo>
                    <a:cubicBezTo>
                      <a:pt x="7154" y="6039"/>
                      <a:pt x="7991" y="4799"/>
                      <a:pt x="7991" y="3414"/>
                    </a:cubicBezTo>
                    <a:cubicBezTo>
                      <a:pt x="8001" y="1526"/>
                      <a:pt x="6472" y="0"/>
                      <a:pt x="4595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3907;p87"/>
              <p:cNvSpPr/>
              <p:nvPr/>
            </p:nvSpPr>
            <p:spPr>
              <a:xfrm>
                <a:off x="4044842" y="4408674"/>
                <a:ext cx="173154" cy="148197"/>
              </a:xfrm>
              <a:custGeom>
                <a:avLst/>
                <a:gdLst/>
                <a:ahLst/>
                <a:cxnLst/>
                <a:rect l="l" t="t" r="r" b="b"/>
                <a:pathLst>
                  <a:path w="6626" h="5671" extrusionOk="0">
                    <a:moveTo>
                      <a:pt x="3807" y="0"/>
                    </a:moveTo>
                    <a:cubicBezTo>
                      <a:pt x="3801" y="0"/>
                      <a:pt x="3795" y="0"/>
                      <a:pt x="3789" y="0"/>
                    </a:cubicBezTo>
                    <a:cubicBezTo>
                      <a:pt x="1260" y="0"/>
                      <a:pt x="1" y="3049"/>
                      <a:pt x="1780" y="4837"/>
                    </a:cubicBezTo>
                    <a:cubicBezTo>
                      <a:pt x="2358" y="5413"/>
                      <a:pt x="3068" y="5670"/>
                      <a:pt x="3764" y="5670"/>
                    </a:cubicBezTo>
                    <a:cubicBezTo>
                      <a:pt x="5221" y="5670"/>
                      <a:pt x="6616" y="4542"/>
                      <a:pt x="6616" y="2837"/>
                    </a:cubicBezTo>
                    <a:cubicBezTo>
                      <a:pt x="6626" y="1276"/>
                      <a:pt x="5366" y="0"/>
                      <a:pt x="3807" y="0"/>
                    </a:cubicBezTo>
                    <a:close/>
                  </a:path>
                </a:pathLst>
              </a:custGeom>
              <a:solidFill>
                <a:srgbClr val="667A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3908;p87"/>
              <p:cNvSpPr/>
              <p:nvPr/>
            </p:nvSpPr>
            <p:spPr>
              <a:xfrm>
                <a:off x="4084302" y="4427228"/>
                <a:ext cx="120628" cy="107666"/>
              </a:xfrm>
              <a:custGeom>
                <a:avLst/>
                <a:gdLst/>
                <a:ahLst/>
                <a:cxnLst/>
                <a:rect l="l" t="t" r="r" b="b"/>
                <a:pathLst>
                  <a:path w="4616" h="4120" extrusionOk="0">
                    <a:moveTo>
                      <a:pt x="2297" y="1"/>
                    </a:moveTo>
                    <a:cubicBezTo>
                      <a:pt x="1700" y="1"/>
                      <a:pt x="1110" y="256"/>
                      <a:pt x="702" y="752"/>
                    </a:cubicBezTo>
                    <a:cubicBezTo>
                      <a:pt x="0" y="1618"/>
                      <a:pt x="106" y="2896"/>
                      <a:pt x="952" y="3627"/>
                    </a:cubicBezTo>
                    <a:cubicBezTo>
                      <a:pt x="1343" y="3957"/>
                      <a:pt x="1821" y="4120"/>
                      <a:pt x="2295" y="4120"/>
                    </a:cubicBezTo>
                    <a:cubicBezTo>
                      <a:pt x="2859" y="4120"/>
                      <a:pt x="3420" y="3889"/>
                      <a:pt x="3827" y="3435"/>
                    </a:cubicBezTo>
                    <a:lnTo>
                      <a:pt x="3837" y="3435"/>
                    </a:lnTo>
                    <a:cubicBezTo>
                      <a:pt x="3876" y="3387"/>
                      <a:pt x="3914" y="3339"/>
                      <a:pt x="3943" y="3291"/>
                    </a:cubicBezTo>
                    <a:lnTo>
                      <a:pt x="3952" y="3291"/>
                    </a:lnTo>
                    <a:cubicBezTo>
                      <a:pt x="4616" y="2396"/>
                      <a:pt x="4453" y="1127"/>
                      <a:pt x="3568" y="435"/>
                    </a:cubicBezTo>
                    <a:cubicBezTo>
                      <a:pt x="3190" y="143"/>
                      <a:pt x="2742" y="1"/>
                      <a:pt x="2297" y="1"/>
                    </a:cubicBezTo>
                    <a:close/>
                  </a:path>
                </a:pathLst>
              </a:custGeom>
              <a:solidFill>
                <a:srgbClr val="C5D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3909;p87"/>
              <p:cNvSpPr/>
              <p:nvPr/>
            </p:nvSpPr>
            <p:spPr>
              <a:xfrm>
                <a:off x="4085739" y="4428065"/>
                <a:ext cx="117936" cy="107823"/>
              </a:xfrm>
              <a:custGeom>
                <a:avLst/>
                <a:gdLst/>
                <a:ahLst/>
                <a:cxnLst/>
                <a:rect l="l" t="t" r="r" b="b"/>
                <a:pathLst>
                  <a:path w="4513" h="4126" extrusionOk="0">
                    <a:moveTo>
                      <a:pt x="2221" y="1"/>
                    </a:moveTo>
                    <a:cubicBezTo>
                      <a:pt x="1073" y="1"/>
                      <a:pt x="1" y="988"/>
                      <a:pt x="166" y="2326"/>
                    </a:cubicBezTo>
                    <a:cubicBezTo>
                      <a:pt x="307" y="3459"/>
                      <a:pt x="1258" y="4126"/>
                      <a:pt x="2225" y="4126"/>
                    </a:cubicBezTo>
                    <a:cubicBezTo>
                      <a:pt x="2841" y="4126"/>
                      <a:pt x="3465" y="3854"/>
                      <a:pt x="3888" y="3259"/>
                    </a:cubicBezTo>
                    <a:cubicBezTo>
                      <a:pt x="4513" y="2384"/>
                      <a:pt x="4359" y="1191"/>
                      <a:pt x="3542" y="499"/>
                    </a:cubicBezTo>
                    <a:cubicBezTo>
                      <a:pt x="3137" y="154"/>
                      <a:pt x="2673" y="1"/>
                      <a:pt x="2221" y="1"/>
                    </a:cubicBezTo>
                    <a:close/>
                  </a:path>
                </a:pathLst>
              </a:custGeom>
              <a:solidFill>
                <a:srgbClr val="D1DA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3910;p87"/>
              <p:cNvSpPr/>
              <p:nvPr/>
            </p:nvSpPr>
            <p:spPr>
              <a:xfrm>
                <a:off x="4135809" y="4456157"/>
                <a:ext cx="34207" cy="34207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1309" extrusionOk="0">
                    <a:moveTo>
                      <a:pt x="654" y="1"/>
                    </a:moveTo>
                    <a:cubicBezTo>
                      <a:pt x="299" y="1"/>
                      <a:pt x="1" y="299"/>
                      <a:pt x="1" y="655"/>
                    </a:cubicBezTo>
                    <a:cubicBezTo>
                      <a:pt x="1" y="1020"/>
                      <a:pt x="299" y="1309"/>
                      <a:pt x="654" y="1309"/>
                    </a:cubicBezTo>
                    <a:cubicBezTo>
                      <a:pt x="1020" y="1309"/>
                      <a:pt x="1308" y="1020"/>
                      <a:pt x="1308" y="655"/>
                    </a:cubicBezTo>
                    <a:cubicBezTo>
                      <a:pt x="1308" y="299"/>
                      <a:pt x="1020" y="1"/>
                      <a:pt x="654" y="1"/>
                    </a:cubicBezTo>
                    <a:close/>
                  </a:path>
                </a:pathLst>
              </a:custGeom>
              <a:solidFill>
                <a:srgbClr val="ECEF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3911;p87"/>
              <p:cNvSpPr/>
              <p:nvPr/>
            </p:nvSpPr>
            <p:spPr>
              <a:xfrm>
                <a:off x="3966941" y="4329780"/>
                <a:ext cx="34965" cy="3068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174" extrusionOk="0">
                    <a:moveTo>
                      <a:pt x="337" y="0"/>
                    </a:moveTo>
                    <a:cubicBezTo>
                      <a:pt x="154" y="0"/>
                      <a:pt x="1" y="154"/>
                      <a:pt x="1" y="346"/>
                    </a:cubicBezTo>
                    <a:lnTo>
                      <a:pt x="1" y="827"/>
                    </a:lnTo>
                    <a:cubicBezTo>
                      <a:pt x="1" y="1010"/>
                      <a:pt x="154" y="1164"/>
                      <a:pt x="337" y="1173"/>
                    </a:cubicBezTo>
                    <a:lnTo>
                      <a:pt x="1001" y="1173"/>
                    </a:lnTo>
                    <a:cubicBezTo>
                      <a:pt x="1183" y="1164"/>
                      <a:pt x="1337" y="1010"/>
                      <a:pt x="1337" y="827"/>
                    </a:cubicBezTo>
                    <a:lnTo>
                      <a:pt x="1337" y="346"/>
                    </a:lnTo>
                    <a:cubicBezTo>
                      <a:pt x="1337" y="154"/>
                      <a:pt x="1183" y="0"/>
                      <a:pt x="1001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3912;p87"/>
              <p:cNvSpPr/>
              <p:nvPr/>
            </p:nvSpPr>
            <p:spPr>
              <a:xfrm>
                <a:off x="3934014" y="4351627"/>
                <a:ext cx="100793" cy="234487"/>
              </a:xfrm>
              <a:custGeom>
                <a:avLst/>
                <a:gdLst/>
                <a:ahLst/>
                <a:cxnLst/>
                <a:rect l="l" t="t" r="r" b="b"/>
                <a:pathLst>
                  <a:path w="3857" h="8973" extrusionOk="0">
                    <a:moveTo>
                      <a:pt x="866" y="1"/>
                    </a:moveTo>
                    <a:cubicBezTo>
                      <a:pt x="386" y="1"/>
                      <a:pt x="1" y="385"/>
                      <a:pt x="1" y="856"/>
                    </a:cubicBezTo>
                    <a:lnTo>
                      <a:pt x="1" y="8117"/>
                    </a:lnTo>
                    <a:cubicBezTo>
                      <a:pt x="1" y="8588"/>
                      <a:pt x="386" y="8972"/>
                      <a:pt x="866" y="8972"/>
                    </a:cubicBezTo>
                    <a:lnTo>
                      <a:pt x="3001" y="8972"/>
                    </a:lnTo>
                    <a:cubicBezTo>
                      <a:pt x="3472" y="8972"/>
                      <a:pt x="3857" y="8588"/>
                      <a:pt x="3857" y="8117"/>
                    </a:cubicBezTo>
                    <a:lnTo>
                      <a:pt x="3857" y="856"/>
                    </a:lnTo>
                    <a:cubicBezTo>
                      <a:pt x="3857" y="395"/>
                      <a:pt x="3492" y="10"/>
                      <a:pt x="3030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3913;p87"/>
              <p:cNvSpPr/>
              <p:nvPr/>
            </p:nvSpPr>
            <p:spPr>
              <a:xfrm>
                <a:off x="3934275" y="4351627"/>
                <a:ext cx="78920" cy="208354"/>
              </a:xfrm>
              <a:custGeom>
                <a:avLst/>
                <a:gdLst/>
                <a:ahLst/>
                <a:cxnLst/>
                <a:rect l="l" t="t" r="r" b="b"/>
                <a:pathLst>
                  <a:path w="3020" h="7973" extrusionOk="0">
                    <a:moveTo>
                      <a:pt x="856" y="1"/>
                    </a:moveTo>
                    <a:cubicBezTo>
                      <a:pt x="385" y="1"/>
                      <a:pt x="1" y="385"/>
                      <a:pt x="1" y="856"/>
                    </a:cubicBezTo>
                    <a:lnTo>
                      <a:pt x="1" y="7972"/>
                    </a:lnTo>
                    <a:lnTo>
                      <a:pt x="2164" y="7972"/>
                    </a:lnTo>
                    <a:cubicBezTo>
                      <a:pt x="2635" y="7972"/>
                      <a:pt x="3020" y="7588"/>
                      <a:pt x="3020" y="7117"/>
                    </a:cubicBezTo>
                    <a:lnTo>
                      <a:pt x="3020" y="1"/>
                    </a:lnTo>
                    <a:close/>
                  </a:path>
                </a:pathLst>
              </a:custGeom>
              <a:solidFill>
                <a:srgbClr val="526A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3914;p87"/>
              <p:cNvSpPr/>
              <p:nvPr/>
            </p:nvSpPr>
            <p:spPr>
              <a:xfrm>
                <a:off x="4219982" y="4396863"/>
                <a:ext cx="22396" cy="22396"/>
              </a:xfrm>
              <a:custGeom>
                <a:avLst/>
                <a:gdLst/>
                <a:ahLst/>
                <a:cxnLst/>
                <a:rect l="l" t="t" r="r" b="b"/>
                <a:pathLst>
                  <a:path w="857" h="857" extrusionOk="0">
                    <a:moveTo>
                      <a:pt x="424" y="1"/>
                    </a:moveTo>
                    <a:cubicBezTo>
                      <a:pt x="184" y="1"/>
                      <a:pt x="1" y="193"/>
                      <a:pt x="1" y="433"/>
                    </a:cubicBezTo>
                    <a:cubicBezTo>
                      <a:pt x="1" y="664"/>
                      <a:pt x="184" y="856"/>
                      <a:pt x="424" y="856"/>
                    </a:cubicBezTo>
                    <a:cubicBezTo>
                      <a:pt x="664" y="856"/>
                      <a:pt x="857" y="664"/>
                      <a:pt x="857" y="433"/>
                    </a:cubicBezTo>
                    <a:cubicBezTo>
                      <a:pt x="857" y="193"/>
                      <a:pt x="664" y="1"/>
                      <a:pt x="424" y="1"/>
                    </a:cubicBezTo>
                    <a:close/>
                  </a:path>
                </a:pathLst>
              </a:custGeom>
              <a:solidFill>
                <a:srgbClr val="B8C2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2" name="모서리가 둥근 직사각형 131"/>
            <p:cNvSpPr/>
            <p:nvPr/>
          </p:nvSpPr>
          <p:spPr>
            <a:xfrm rot="10800000" flipV="1">
              <a:off x="1381436" y="1880304"/>
              <a:ext cx="980763" cy="30229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 smtClean="0">
                  <a:solidFill>
                    <a:schemeClr val="tx1"/>
                  </a:solidFill>
                </a:rPr>
                <a:t>NoIR</a:t>
              </a:r>
              <a:endParaRPr lang="en-US" altLang="ko-KR" sz="1000" b="1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589734" y="2201917"/>
            <a:ext cx="980763" cy="492482"/>
            <a:chOff x="1381436" y="2201917"/>
            <a:chExt cx="980763" cy="492482"/>
          </a:xfrm>
        </p:grpSpPr>
        <p:grpSp>
          <p:nvGrpSpPr>
            <p:cNvPr id="118" name="Google Shape;13901;p87"/>
            <p:cNvGrpSpPr/>
            <p:nvPr/>
          </p:nvGrpSpPr>
          <p:grpSpPr>
            <a:xfrm>
              <a:off x="1697043" y="2201917"/>
              <a:ext cx="366665" cy="256334"/>
              <a:chOff x="3934014" y="4329780"/>
              <a:chExt cx="366665" cy="256334"/>
            </a:xfrm>
          </p:grpSpPr>
          <p:sp>
            <p:nvSpPr>
              <p:cNvPr id="119" name="Google Shape;13902;p87"/>
              <p:cNvSpPr/>
              <p:nvPr/>
            </p:nvSpPr>
            <p:spPr>
              <a:xfrm>
                <a:off x="4086810" y="4338561"/>
                <a:ext cx="108842" cy="40479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549" extrusionOk="0">
                    <a:moveTo>
                      <a:pt x="1212" y="1"/>
                    </a:moveTo>
                    <a:cubicBezTo>
                      <a:pt x="904" y="1"/>
                      <a:pt x="635" y="174"/>
                      <a:pt x="510" y="453"/>
                    </a:cubicBezTo>
                    <a:lnTo>
                      <a:pt x="0" y="1549"/>
                    </a:lnTo>
                    <a:lnTo>
                      <a:pt x="4164" y="1549"/>
                    </a:lnTo>
                    <a:lnTo>
                      <a:pt x="3645" y="453"/>
                    </a:lnTo>
                    <a:cubicBezTo>
                      <a:pt x="3520" y="174"/>
                      <a:pt x="3251" y="1"/>
                      <a:pt x="2953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3903;p87"/>
              <p:cNvSpPr/>
              <p:nvPr/>
            </p:nvSpPr>
            <p:spPr>
              <a:xfrm>
                <a:off x="4220243" y="4352882"/>
                <a:ext cx="56812" cy="30941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1184" extrusionOk="0">
                    <a:moveTo>
                      <a:pt x="347" y="1"/>
                    </a:moveTo>
                    <a:cubicBezTo>
                      <a:pt x="154" y="1"/>
                      <a:pt x="1" y="155"/>
                      <a:pt x="1" y="347"/>
                    </a:cubicBezTo>
                    <a:lnTo>
                      <a:pt x="1" y="1183"/>
                    </a:lnTo>
                    <a:lnTo>
                      <a:pt x="2174" y="1183"/>
                    </a:lnTo>
                    <a:lnTo>
                      <a:pt x="2174" y="347"/>
                    </a:lnTo>
                    <a:cubicBezTo>
                      <a:pt x="2174" y="155"/>
                      <a:pt x="2020" y="1"/>
                      <a:pt x="1837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3904;p87"/>
              <p:cNvSpPr/>
              <p:nvPr/>
            </p:nvSpPr>
            <p:spPr>
              <a:xfrm>
                <a:off x="3934014" y="4378518"/>
                <a:ext cx="366665" cy="207597"/>
              </a:xfrm>
              <a:custGeom>
                <a:avLst/>
                <a:gdLst/>
                <a:ahLst/>
                <a:cxnLst/>
                <a:rect l="l" t="t" r="r" b="b"/>
                <a:pathLst>
                  <a:path w="14031" h="7944" extrusionOk="0">
                    <a:moveTo>
                      <a:pt x="857" y="1"/>
                    </a:moveTo>
                    <a:cubicBezTo>
                      <a:pt x="386" y="1"/>
                      <a:pt x="1" y="376"/>
                      <a:pt x="1" y="856"/>
                    </a:cubicBezTo>
                    <a:lnTo>
                      <a:pt x="1" y="7088"/>
                    </a:lnTo>
                    <a:cubicBezTo>
                      <a:pt x="1" y="7559"/>
                      <a:pt x="386" y="7943"/>
                      <a:pt x="857" y="7943"/>
                    </a:cubicBezTo>
                    <a:lnTo>
                      <a:pt x="13175" y="7943"/>
                    </a:lnTo>
                    <a:cubicBezTo>
                      <a:pt x="13646" y="7943"/>
                      <a:pt x="14031" y="7559"/>
                      <a:pt x="14031" y="7088"/>
                    </a:cubicBezTo>
                    <a:lnTo>
                      <a:pt x="14031" y="856"/>
                    </a:lnTo>
                    <a:cubicBezTo>
                      <a:pt x="14031" y="376"/>
                      <a:pt x="13646" y="1"/>
                      <a:pt x="13175" y="1"/>
                    </a:cubicBezTo>
                    <a:close/>
                  </a:path>
                </a:pathLst>
              </a:custGeom>
              <a:solidFill>
                <a:srgbClr val="697D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3905;p87"/>
              <p:cNvSpPr/>
              <p:nvPr/>
            </p:nvSpPr>
            <p:spPr>
              <a:xfrm>
                <a:off x="4248126" y="4413195"/>
                <a:ext cx="52552" cy="145009"/>
              </a:xfrm>
              <a:custGeom>
                <a:avLst/>
                <a:gdLst/>
                <a:ahLst/>
                <a:cxnLst/>
                <a:rect l="l" t="t" r="r" b="b"/>
                <a:pathLst>
                  <a:path w="2011" h="5549" extrusionOk="0">
                    <a:moveTo>
                      <a:pt x="761" y="1"/>
                    </a:moveTo>
                    <a:cubicBezTo>
                      <a:pt x="338" y="29"/>
                      <a:pt x="11" y="376"/>
                      <a:pt x="1" y="799"/>
                    </a:cubicBezTo>
                    <a:lnTo>
                      <a:pt x="1" y="4751"/>
                    </a:lnTo>
                    <a:cubicBezTo>
                      <a:pt x="11" y="5184"/>
                      <a:pt x="366" y="5549"/>
                      <a:pt x="809" y="5549"/>
                    </a:cubicBezTo>
                    <a:lnTo>
                      <a:pt x="2011" y="5549"/>
                    </a:lnTo>
                    <a:lnTo>
                      <a:pt x="2011" y="1"/>
                    </a:lnTo>
                    <a:close/>
                  </a:path>
                </a:pathLst>
              </a:custGeom>
              <a:solidFill>
                <a:srgbClr val="526A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3906;p87"/>
              <p:cNvSpPr/>
              <p:nvPr/>
            </p:nvSpPr>
            <p:spPr>
              <a:xfrm>
                <a:off x="4024249" y="4393596"/>
                <a:ext cx="209086" cy="178485"/>
              </a:xfrm>
              <a:custGeom>
                <a:avLst/>
                <a:gdLst/>
                <a:ahLst/>
                <a:cxnLst/>
                <a:rect l="l" t="t" r="r" b="b"/>
                <a:pathLst>
                  <a:path w="8001" h="6830" extrusionOk="0">
                    <a:moveTo>
                      <a:pt x="4595" y="0"/>
                    </a:moveTo>
                    <a:cubicBezTo>
                      <a:pt x="4589" y="0"/>
                      <a:pt x="4583" y="0"/>
                      <a:pt x="4577" y="1"/>
                    </a:cubicBezTo>
                    <a:cubicBezTo>
                      <a:pt x="1529" y="1"/>
                      <a:pt x="0" y="3674"/>
                      <a:pt x="2154" y="5828"/>
                    </a:cubicBezTo>
                    <a:cubicBezTo>
                      <a:pt x="2809" y="6483"/>
                      <a:pt x="3683" y="6829"/>
                      <a:pt x="4573" y="6829"/>
                    </a:cubicBezTo>
                    <a:cubicBezTo>
                      <a:pt x="5015" y="6829"/>
                      <a:pt x="5461" y="6744"/>
                      <a:pt x="5885" y="6568"/>
                    </a:cubicBezTo>
                    <a:cubicBezTo>
                      <a:pt x="7154" y="6039"/>
                      <a:pt x="7991" y="4799"/>
                      <a:pt x="7991" y="3414"/>
                    </a:cubicBezTo>
                    <a:cubicBezTo>
                      <a:pt x="8001" y="1526"/>
                      <a:pt x="6472" y="0"/>
                      <a:pt x="4595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3907;p87"/>
              <p:cNvSpPr/>
              <p:nvPr/>
            </p:nvSpPr>
            <p:spPr>
              <a:xfrm>
                <a:off x="4044842" y="4408674"/>
                <a:ext cx="173154" cy="148197"/>
              </a:xfrm>
              <a:custGeom>
                <a:avLst/>
                <a:gdLst/>
                <a:ahLst/>
                <a:cxnLst/>
                <a:rect l="l" t="t" r="r" b="b"/>
                <a:pathLst>
                  <a:path w="6626" h="5671" extrusionOk="0">
                    <a:moveTo>
                      <a:pt x="3807" y="0"/>
                    </a:moveTo>
                    <a:cubicBezTo>
                      <a:pt x="3801" y="0"/>
                      <a:pt x="3795" y="0"/>
                      <a:pt x="3789" y="0"/>
                    </a:cubicBezTo>
                    <a:cubicBezTo>
                      <a:pt x="1260" y="0"/>
                      <a:pt x="1" y="3049"/>
                      <a:pt x="1780" y="4837"/>
                    </a:cubicBezTo>
                    <a:cubicBezTo>
                      <a:pt x="2358" y="5413"/>
                      <a:pt x="3068" y="5670"/>
                      <a:pt x="3764" y="5670"/>
                    </a:cubicBezTo>
                    <a:cubicBezTo>
                      <a:pt x="5221" y="5670"/>
                      <a:pt x="6616" y="4542"/>
                      <a:pt x="6616" y="2837"/>
                    </a:cubicBezTo>
                    <a:cubicBezTo>
                      <a:pt x="6626" y="1276"/>
                      <a:pt x="5366" y="0"/>
                      <a:pt x="3807" y="0"/>
                    </a:cubicBezTo>
                    <a:close/>
                  </a:path>
                </a:pathLst>
              </a:custGeom>
              <a:solidFill>
                <a:srgbClr val="667A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3908;p87"/>
              <p:cNvSpPr/>
              <p:nvPr/>
            </p:nvSpPr>
            <p:spPr>
              <a:xfrm>
                <a:off x="4084302" y="4427228"/>
                <a:ext cx="120628" cy="107666"/>
              </a:xfrm>
              <a:custGeom>
                <a:avLst/>
                <a:gdLst/>
                <a:ahLst/>
                <a:cxnLst/>
                <a:rect l="l" t="t" r="r" b="b"/>
                <a:pathLst>
                  <a:path w="4616" h="4120" extrusionOk="0">
                    <a:moveTo>
                      <a:pt x="2297" y="1"/>
                    </a:moveTo>
                    <a:cubicBezTo>
                      <a:pt x="1700" y="1"/>
                      <a:pt x="1110" y="256"/>
                      <a:pt x="702" y="752"/>
                    </a:cubicBezTo>
                    <a:cubicBezTo>
                      <a:pt x="0" y="1618"/>
                      <a:pt x="106" y="2896"/>
                      <a:pt x="952" y="3627"/>
                    </a:cubicBezTo>
                    <a:cubicBezTo>
                      <a:pt x="1343" y="3957"/>
                      <a:pt x="1821" y="4120"/>
                      <a:pt x="2295" y="4120"/>
                    </a:cubicBezTo>
                    <a:cubicBezTo>
                      <a:pt x="2859" y="4120"/>
                      <a:pt x="3420" y="3889"/>
                      <a:pt x="3827" y="3435"/>
                    </a:cubicBezTo>
                    <a:lnTo>
                      <a:pt x="3837" y="3435"/>
                    </a:lnTo>
                    <a:cubicBezTo>
                      <a:pt x="3876" y="3387"/>
                      <a:pt x="3914" y="3339"/>
                      <a:pt x="3943" y="3291"/>
                    </a:cubicBezTo>
                    <a:lnTo>
                      <a:pt x="3952" y="3291"/>
                    </a:lnTo>
                    <a:cubicBezTo>
                      <a:pt x="4616" y="2396"/>
                      <a:pt x="4453" y="1127"/>
                      <a:pt x="3568" y="435"/>
                    </a:cubicBezTo>
                    <a:cubicBezTo>
                      <a:pt x="3190" y="143"/>
                      <a:pt x="2742" y="1"/>
                      <a:pt x="2297" y="1"/>
                    </a:cubicBezTo>
                    <a:close/>
                  </a:path>
                </a:pathLst>
              </a:custGeom>
              <a:solidFill>
                <a:srgbClr val="C5D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3909;p87"/>
              <p:cNvSpPr/>
              <p:nvPr/>
            </p:nvSpPr>
            <p:spPr>
              <a:xfrm>
                <a:off x="4085739" y="4428065"/>
                <a:ext cx="117936" cy="107823"/>
              </a:xfrm>
              <a:custGeom>
                <a:avLst/>
                <a:gdLst/>
                <a:ahLst/>
                <a:cxnLst/>
                <a:rect l="l" t="t" r="r" b="b"/>
                <a:pathLst>
                  <a:path w="4513" h="4126" extrusionOk="0">
                    <a:moveTo>
                      <a:pt x="2221" y="1"/>
                    </a:moveTo>
                    <a:cubicBezTo>
                      <a:pt x="1073" y="1"/>
                      <a:pt x="1" y="988"/>
                      <a:pt x="166" y="2326"/>
                    </a:cubicBezTo>
                    <a:cubicBezTo>
                      <a:pt x="307" y="3459"/>
                      <a:pt x="1258" y="4126"/>
                      <a:pt x="2225" y="4126"/>
                    </a:cubicBezTo>
                    <a:cubicBezTo>
                      <a:pt x="2841" y="4126"/>
                      <a:pt x="3465" y="3854"/>
                      <a:pt x="3888" y="3259"/>
                    </a:cubicBezTo>
                    <a:cubicBezTo>
                      <a:pt x="4513" y="2384"/>
                      <a:pt x="4359" y="1191"/>
                      <a:pt x="3542" y="499"/>
                    </a:cubicBezTo>
                    <a:cubicBezTo>
                      <a:pt x="3137" y="154"/>
                      <a:pt x="2673" y="1"/>
                      <a:pt x="2221" y="1"/>
                    </a:cubicBezTo>
                    <a:close/>
                  </a:path>
                </a:pathLst>
              </a:custGeom>
              <a:solidFill>
                <a:srgbClr val="D1DA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3910;p87"/>
              <p:cNvSpPr/>
              <p:nvPr/>
            </p:nvSpPr>
            <p:spPr>
              <a:xfrm>
                <a:off x="4135809" y="4456157"/>
                <a:ext cx="34207" cy="34207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1309" extrusionOk="0">
                    <a:moveTo>
                      <a:pt x="654" y="1"/>
                    </a:moveTo>
                    <a:cubicBezTo>
                      <a:pt x="299" y="1"/>
                      <a:pt x="1" y="299"/>
                      <a:pt x="1" y="655"/>
                    </a:cubicBezTo>
                    <a:cubicBezTo>
                      <a:pt x="1" y="1020"/>
                      <a:pt x="299" y="1309"/>
                      <a:pt x="654" y="1309"/>
                    </a:cubicBezTo>
                    <a:cubicBezTo>
                      <a:pt x="1020" y="1309"/>
                      <a:pt x="1308" y="1020"/>
                      <a:pt x="1308" y="655"/>
                    </a:cubicBezTo>
                    <a:cubicBezTo>
                      <a:pt x="1308" y="299"/>
                      <a:pt x="1020" y="1"/>
                      <a:pt x="654" y="1"/>
                    </a:cubicBezTo>
                    <a:close/>
                  </a:path>
                </a:pathLst>
              </a:custGeom>
              <a:solidFill>
                <a:srgbClr val="ECEF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3911;p87"/>
              <p:cNvSpPr/>
              <p:nvPr/>
            </p:nvSpPr>
            <p:spPr>
              <a:xfrm>
                <a:off x="3966941" y="4329780"/>
                <a:ext cx="34965" cy="3068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174" extrusionOk="0">
                    <a:moveTo>
                      <a:pt x="337" y="0"/>
                    </a:moveTo>
                    <a:cubicBezTo>
                      <a:pt x="154" y="0"/>
                      <a:pt x="1" y="154"/>
                      <a:pt x="1" y="346"/>
                    </a:cubicBezTo>
                    <a:lnTo>
                      <a:pt x="1" y="827"/>
                    </a:lnTo>
                    <a:cubicBezTo>
                      <a:pt x="1" y="1010"/>
                      <a:pt x="154" y="1164"/>
                      <a:pt x="337" y="1173"/>
                    </a:cubicBezTo>
                    <a:lnTo>
                      <a:pt x="1001" y="1173"/>
                    </a:lnTo>
                    <a:cubicBezTo>
                      <a:pt x="1183" y="1164"/>
                      <a:pt x="1337" y="1010"/>
                      <a:pt x="1337" y="827"/>
                    </a:cubicBezTo>
                    <a:lnTo>
                      <a:pt x="1337" y="346"/>
                    </a:lnTo>
                    <a:cubicBezTo>
                      <a:pt x="1337" y="154"/>
                      <a:pt x="1183" y="0"/>
                      <a:pt x="1001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3912;p87"/>
              <p:cNvSpPr/>
              <p:nvPr/>
            </p:nvSpPr>
            <p:spPr>
              <a:xfrm>
                <a:off x="3934014" y="4351627"/>
                <a:ext cx="100793" cy="234487"/>
              </a:xfrm>
              <a:custGeom>
                <a:avLst/>
                <a:gdLst/>
                <a:ahLst/>
                <a:cxnLst/>
                <a:rect l="l" t="t" r="r" b="b"/>
                <a:pathLst>
                  <a:path w="3857" h="8973" extrusionOk="0">
                    <a:moveTo>
                      <a:pt x="866" y="1"/>
                    </a:moveTo>
                    <a:cubicBezTo>
                      <a:pt x="386" y="1"/>
                      <a:pt x="1" y="385"/>
                      <a:pt x="1" y="856"/>
                    </a:cubicBezTo>
                    <a:lnTo>
                      <a:pt x="1" y="8117"/>
                    </a:lnTo>
                    <a:cubicBezTo>
                      <a:pt x="1" y="8588"/>
                      <a:pt x="386" y="8972"/>
                      <a:pt x="866" y="8972"/>
                    </a:cubicBezTo>
                    <a:lnTo>
                      <a:pt x="3001" y="8972"/>
                    </a:lnTo>
                    <a:cubicBezTo>
                      <a:pt x="3472" y="8972"/>
                      <a:pt x="3857" y="8588"/>
                      <a:pt x="3857" y="8117"/>
                    </a:cubicBezTo>
                    <a:lnTo>
                      <a:pt x="3857" y="856"/>
                    </a:lnTo>
                    <a:cubicBezTo>
                      <a:pt x="3857" y="395"/>
                      <a:pt x="3492" y="10"/>
                      <a:pt x="3030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913;p87"/>
              <p:cNvSpPr/>
              <p:nvPr/>
            </p:nvSpPr>
            <p:spPr>
              <a:xfrm>
                <a:off x="3934275" y="4351627"/>
                <a:ext cx="78920" cy="208354"/>
              </a:xfrm>
              <a:custGeom>
                <a:avLst/>
                <a:gdLst/>
                <a:ahLst/>
                <a:cxnLst/>
                <a:rect l="l" t="t" r="r" b="b"/>
                <a:pathLst>
                  <a:path w="3020" h="7973" extrusionOk="0">
                    <a:moveTo>
                      <a:pt x="856" y="1"/>
                    </a:moveTo>
                    <a:cubicBezTo>
                      <a:pt x="385" y="1"/>
                      <a:pt x="1" y="385"/>
                      <a:pt x="1" y="856"/>
                    </a:cubicBezTo>
                    <a:lnTo>
                      <a:pt x="1" y="7972"/>
                    </a:lnTo>
                    <a:lnTo>
                      <a:pt x="2164" y="7972"/>
                    </a:lnTo>
                    <a:cubicBezTo>
                      <a:pt x="2635" y="7972"/>
                      <a:pt x="3020" y="7588"/>
                      <a:pt x="3020" y="7117"/>
                    </a:cubicBezTo>
                    <a:lnTo>
                      <a:pt x="3020" y="1"/>
                    </a:lnTo>
                    <a:close/>
                  </a:path>
                </a:pathLst>
              </a:custGeom>
              <a:solidFill>
                <a:srgbClr val="526A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914;p87"/>
              <p:cNvSpPr/>
              <p:nvPr/>
            </p:nvSpPr>
            <p:spPr>
              <a:xfrm>
                <a:off x="4219982" y="4396863"/>
                <a:ext cx="22396" cy="22396"/>
              </a:xfrm>
              <a:custGeom>
                <a:avLst/>
                <a:gdLst/>
                <a:ahLst/>
                <a:cxnLst/>
                <a:rect l="l" t="t" r="r" b="b"/>
                <a:pathLst>
                  <a:path w="857" h="857" extrusionOk="0">
                    <a:moveTo>
                      <a:pt x="424" y="1"/>
                    </a:moveTo>
                    <a:cubicBezTo>
                      <a:pt x="184" y="1"/>
                      <a:pt x="1" y="193"/>
                      <a:pt x="1" y="433"/>
                    </a:cubicBezTo>
                    <a:cubicBezTo>
                      <a:pt x="1" y="664"/>
                      <a:pt x="184" y="856"/>
                      <a:pt x="424" y="856"/>
                    </a:cubicBezTo>
                    <a:cubicBezTo>
                      <a:pt x="664" y="856"/>
                      <a:pt x="857" y="664"/>
                      <a:pt x="857" y="433"/>
                    </a:cubicBezTo>
                    <a:cubicBezTo>
                      <a:pt x="857" y="193"/>
                      <a:pt x="664" y="1"/>
                      <a:pt x="424" y="1"/>
                    </a:cubicBezTo>
                    <a:close/>
                  </a:path>
                </a:pathLst>
              </a:custGeom>
              <a:solidFill>
                <a:srgbClr val="B8C2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3" name="모서리가 둥근 직사각형 132"/>
            <p:cNvSpPr/>
            <p:nvPr/>
          </p:nvSpPr>
          <p:spPr>
            <a:xfrm rot="10800000" flipV="1">
              <a:off x="1381436" y="2392106"/>
              <a:ext cx="980763" cy="30229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</a:rPr>
                <a:t>Thermal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378107" y="1738631"/>
            <a:ext cx="980763" cy="642503"/>
            <a:chOff x="2690701" y="1732407"/>
            <a:chExt cx="980763" cy="642503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315"/>
            <a:stretch/>
          </p:blipFill>
          <p:spPr>
            <a:xfrm>
              <a:off x="2823585" y="1732407"/>
              <a:ext cx="695156" cy="456611"/>
            </a:xfrm>
            <a:prstGeom prst="rect">
              <a:avLst/>
            </a:prstGeom>
          </p:spPr>
        </p:pic>
        <p:sp>
          <p:nvSpPr>
            <p:cNvPr id="134" name="모서리가 둥근 직사각형 133"/>
            <p:cNvSpPr/>
            <p:nvPr/>
          </p:nvSpPr>
          <p:spPr>
            <a:xfrm rot="10800000" flipV="1">
              <a:off x="2690701" y="2072617"/>
              <a:ext cx="980763" cy="30229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 smtClean="0">
                  <a:solidFill>
                    <a:schemeClr val="tx1"/>
                  </a:solidFill>
                </a:rPr>
                <a:t>Dehazing</a:t>
              </a:r>
              <a:endParaRPr lang="en-US" altLang="ko-KR" sz="1000" b="1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3102993" y="1735912"/>
            <a:ext cx="980763" cy="735084"/>
            <a:chOff x="3006406" y="1798146"/>
            <a:chExt cx="980763" cy="735084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819"/>
            <a:stretch/>
          </p:blipFill>
          <p:spPr>
            <a:xfrm>
              <a:off x="3151127" y="1798146"/>
              <a:ext cx="703158" cy="423166"/>
            </a:xfrm>
            <a:prstGeom prst="rect">
              <a:avLst/>
            </a:prstGeom>
          </p:spPr>
        </p:pic>
        <p:sp>
          <p:nvSpPr>
            <p:cNvPr id="143" name="모서리가 둥근 직사각형 142"/>
            <p:cNvSpPr/>
            <p:nvPr/>
          </p:nvSpPr>
          <p:spPr>
            <a:xfrm rot="10800000" flipV="1">
              <a:off x="3006406" y="2230937"/>
              <a:ext cx="980763" cy="30229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 smtClean="0">
                  <a:solidFill>
                    <a:schemeClr val="tx1"/>
                  </a:solidFill>
                </a:rPr>
                <a:t>Anoamly</a:t>
              </a:r>
              <a:r>
                <a:rPr lang="en-US" altLang="ko-KR" sz="1000" b="1" dirty="0" smtClean="0">
                  <a:solidFill>
                    <a:schemeClr val="tx1"/>
                  </a:solidFill>
                </a:rPr>
                <a:t> Detection</a:t>
              </a:r>
            </a:p>
          </p:txBody>
        </p:sp>
      </p:grpSp>
      <p:sp>
        <p:nvSpPr>
          <p:cNvPr id="145" name="모서리가 둥근 직사각형 144"/>
          <p:cNvSpPr/>
          <p:nvPr/>
        </p:nvSpPr>
        <p:spPr>
          <a:xfrm>
            <a:off x="5405190" y="1356872"/>
            <a:ext cx="2865974" cy="141954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6" name="직선 연결선 145"/>
          <p:cNvCxnSpPr/>
          <p:nvPr/>
        </p:nvCxnSpPr>
        <p:spPr>
          <a:xfrm>
            <a:off x="6486571" y="1622774"/>
            <a:ext cx="0" cy="1019811"/>
          </a:xfrm>
          <a:prstGeom prst="line">
            <a:avLst/>
          </a:prstGeom>
          <a:ln w="28575">
            <a:solidFill>
              <a:srgbClr val="6B91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모서리가 둥근 직사각형 146"/>
          <p:cNvSpPr/>
          <p:nvPr/>
        </p:nvSpPr>
        <p:spPr>
          <a:xfrm rot="10800000" flipV="1">
            <a:off x="6284476" y="1196358"/>
            <a:ext cx="1107402" cy="341326"/>
          </a:xfrm>
          <a:prstGeom prst="roundRect">
            <a:avLst/>
          </a:prstGeom>
          <a:solidFill>
            <a:schemeClr val="bg1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P.E.</a:t>
            </a:r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079" y="1556737"/>
            <a:ext cx="940448" cy="1019811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7234985" y="1782356"/>
            <a:ext cx="980763" cy="730635"/>
            <a:chOff x="6901496" y="1782356"/>
            <a:chExt cx="980763" cy="730635"/>
          </a:xfrm>
        </p:grpSpPr>
        <p:pic>
          <p:nvPicPr>
            <p:cNvPr id="164" name="붙여넣은 동영상.png" descr="붙여넣은 동영상.png"/>
            <p:cNvPicPr>
              <a:picLocks noChangeAspect="1"/>
            </p:cNvPicPr>
            <p:nvPr/>
          </p:nvPicPr>
          <p:blipFill>
            <a:blip r:embed="rId10">
              <a:extLst/>
            </a:blip>
            <a:srcRect l="28373" t="8159" r="33949" b="13534"/>
            <a:stretch>
              <a:fillRect/>
            </a:stretch>
          </p:blipFill>
          <p:spPr>
            <a:xfrm rot="19405208">
              <a:off x="7195806" y="1782356"/>
              <a:ext cx="457612" cy="512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5" h="21588" extrusionOk="0">
                  <a:moveTo>
                    <a:pt x="8290" y="6"/>
                  </a:moveTo>
                  <a:cubicBezTo>
                    <a:pt x="7717" y="64"/>
                    <a:pt x="7482" y="336"/>
                    <a:pt x="7339" y="1110"/>
                  </a:cubicBezTo>
                  <a:cubicBezTo>
                    <a:pt x="6984" y="3035"/>
                    <a:pt x="6092" y="4594"/>
                    <a:pt x="4770" y="5603"/>
                  </a:cubicBezTo>
                  <a:cubicBezTo>
                    <a:pt x="4443" y="5852"/>
                    <a:pt x="4329" y="5905"/>
                    <a:pt x="4134" y="5906"/>
                  </a:cubicBezTo>
                  <a:cubicBezTo>
                    <a:pt x="3804" y="5906"/>
                    <a:pt x="3275" y="6145"/>
                    <a:pt x="3078" y="6377"/>
                  </a:cubicBezTo>
                  <a:cubicBezTo>
                    <a:pt x="2840" y="6657"/>
                    <a:pt x="2765" y="6866"/>
                    <a:pt x="2763" y="7259"/>
                  </a:cubicBezTo>
                  <a:cubicBezTo>
                    <a:pt x="2761" y="7673"/>
                    <a:pt x="2854" y="7884"/>
                    <a:pt x="3415" y="8721"/>
                  </a:cubicBezTo>
                  <a:cubicBezTo>
                    <a:pt x="4567" y="10441"/>
                    <a:pt x="6038" y="11985"/>
                    <a:pt x="7564" y="13078"/>
                  </a:cubicBezTo>
                  <a:cubicBezTo>
                    <a:pt x="8488" y="13740"/>
                    <a:pt x="8700" y="13840"/>
                    <a:pt x="9249" y="13873"/>
                  </a:cubicBezTo>
                  <a:cubicBezTo>
                    <a:pt x="9696" y="13900"/>
                    <a:pt x="9719" y="13913"/>
                    <a:pt x="10342" y="14311"/>
                  </a:cubicBezTo>
                  <a:cubicBezTo>
                    <a:pt x="11311" y="14929"/>
                    <a:pt x="12956" y="16037"/>
                    <a:pt x="13046" y="16136"/>
                  </a:cubicBezTo>
                  <a:cubicBezTo>
                    <a:pt x="13121" y="16218"/>
                    <a:pt x="13161" y="16452"/>
                    <a:pt x="13502" y="18372"/>
                  </a:cubicBezTo>
                  <a:cubicBezTo>
                    <a:pt x="13667" y="19297"/>
                    <a:pt x="14045" y="20667"/>
                    <a:pt x="14214" y="20965"/>
                  </a:cubicBezTo>
                  <a:cubicBezTo>
                    <a:pt x="14360" y="21223"/>
                    <a:pt x="14556" y="21400"/>
                    <a:pt x="14813" y="21504"/>
                  </a:cubicBezTo>
                  <a:cubicBezTo>
                    <a:pt x="14977" y="21570"/>
                    <a:pt x="15185" y="21597"/>
                    <a:pt x="15397" y="21585"/>
                  </a:cubicBezTo>
                  <a:cubicBezTo>
                    <a:pt x="15609" y="21572"/>
                    <a:pt x="15828" y="21516"/>
                    <a:pt x="16004" y="21430"/>
                  </a:cubicBezTo>
                  <a:cubicBezTo>
                    <a:pt x="16244" y="21312"/>
                    <a:pt x="16352" y="21216"/>
                    <a:pt x="16476" y="20992"/>
                  </a:cubicBezTo>
                  <a:cubicBezTo>
                    <a:pt x="16685" y="20614"/>
                    <a:pt x="16675" y="20370"/>
                    <a:pt x="16438" y="19759"/>
                  </a:cubicBezTo>
                  <a:cubicBezTo>
                    <a:pt x="16159" y="19041"/>
                    <a:pt x="15970" y="18280"/>
                    <a:pt x="15742" y="16944"/>
                  </a:cubicBezTo>
                  <a:cubicBezTo>
                    <a:pt x="15632" y="16302"/>
                    <a:pt x="15491" y="15621"/>
                    <a:pt x="15427" y="15436"/>
                  </a:cubicBezTo>
                  <a:cubicBezTo>
                    <a:pt x="15202" y="14784"/>
                    <a:pt x="15055" y="14642"/>
                    <a:pt x="13675" y="13651"/>
                  </a:cubicBezTo>
                  <a:cubicBezTo>
                    <a:pt x="12965" y="13142"/>
                    <a:pt x="12387" y="12700"/>
                    <a:pt x="12387" y="12667"/>
                  </a:cubicBezTo>
                  <a:cubicBezTo>
                    <a:pt x="12387" y="12602"/>
                    <a:pt x="14276" y="12065"/>
                    <a:pt x="14686" y="12014"/>
                  </a:cubicBezTo>
                  <a:cubicBezTo>
                    <a:pt x="14909" y="11987"/>
                    <a:pt x="15046" y="12029"/>
                    <a:pt x="15772" y="12358"/>
                  </a:cubicBezTo>
                  <a:cubicBezTo>
                    <a:pt x="16228" y="12564"/>
                    <a:pt x="17302" y="13110"/>
                    <a:pt x="18161" y="13570"/>
                  </a:cubicBezTo>
                  <a:cubicBezTo>
                    <a:pt x="19172" y="14112"/>
                    <a:pt x="19794" y="14406"/>
                    <a:pt x="19920" y="14412"/>
                  </a:cubicBezTo>
                  <a:cubicBezTo>
                    <a:pt x="20552" y="14439"/>
                    <a:pt x="20954" y="14300"/>
                    <a:pt x="21209" y="13954"/>
                  </a:cubicBezTo>
                  <a:cubicBezTo>
                    <a:pt x="21598" y="13425"/>
                    <a:pt x="21415" y="12617"/>
                    <a:pt x="20842" y="12324"/>
                  </a:cubicBezTo>
                  <a:cubicBezTo>
                    <a:pt x="16181" y="9946"/>
                    <a:pt x="15587" y="9702"/>
                    <a:pt x="14588" y="9771"/>
                  </a:cubicBezTo>
                  <a:cubicBezTo>
                    <a:pt x="14105" y="9805"/>
                    <a:pt x="12843" y="10070"/>
                    <a:pt x="11143" y="10492"/>
                  </a:cubicBezTo>
                  <a:lnTo>
                    <a:pt x="10215" y="10721"/>
                  </a:lnTo>
                  <a:lnTo>
                    <a:pt x="9900" y="10539"/>
                  </a:lnTo>
                  <a:cubicBezTo>
                    <a:pt x="9252" y="10167"/>
                    <a:pt x="8331" y="9452"/>
                    <a:pt x="7451" y="8633"/>
                  </a:cubicBezTo>
                  <a:cubicBezTo>
                    <a:pt x="6954" y="8170"/>
                    <a:pt x="6557" y="7770"/>
                    <a:pt x="6575" y="7744"/>
                  </a:cubicBezTo>
                  <a:cubicBezTo>
                    <a:pt x="6593" y="7718"/>
                    <a:pt x="6803" y="7639"/>
                    <a:pt x="7039" y="7569"/>
                  </a:cubicBezTo>
                  <a:cubicBezTo>
                    <a:pt x="8270" y="7207"/>
                    <a:pt x="9812" y="6303"/>
                    <a:pt x="10859" y="5326"/>
                  </a:cubicBezTo>
                  <a:cubicBezTo>
                    <a:pt x="11481" y="4746"/>
                    <a:pt x="12187" y="3939"/>
                    <a:pt x="12289" y="3697"/>
                  </a:cubicBezTo>
                  <a:cubicBezTo>
                    <a:pt x="12532" y="3122"/>
                    <a:pt x="12042" y="2457"/>
                    <a:pt x="11368" y="2457"/>
                  </a:cubicBezTo>
                  <a:cubicBezTo>
                    <a:pt x="10952" y="2457"/>
                    <a:pt x="10736" y="2591"/>
                    <a:pt x="10200" y="3185"/>
                  </a:cubicBezTo>
                  <a:cubicBezTo>
                    <a:pt x="9418" y="4051"/>
                    <a:pt x="8141" y="5129"/>
                    <a:pt x="8050" y="4996"/>
                  </a:cubicBezTo>
                  <a:cubicBezTo>
                    <a:pt x="8031" y="4968"/>
                    <a:pt x="8169" y="4648"/>
                    <a:pt x="8358" y="4289"/>
                  </a:cubicBezTo>
                  <a:cubicBezTo>
                    <a:pt x="8869" y="3317"/>
                    <a:pt x="9254" y="2118"/>
                    <a:pt x="9391" y="1070"/>
                  </a:cubicBezTo>
                  <a:cubicBezTo>
                    <a:pt x="9466" y="497"/>
                    <a:pt x="9094" y="60"/>
                    <a:pt x="8537" y="6"/>
                  </a:cubicBezTo>
                  <a:cubicBezTo>
                    <a:pt x="8458" y="-2"/>
                    <a:pt x="8376" y="-3"/>
                    <a:pt x="8290" y="6"/>
                  </a:cubicBezTo>
                  <a:close/>
                  <a:moveTo>
                    <a:pt x="2426" y="1568"/>
                  </a:moveTo>
                  <a:cubicBezTo>
                    <a:pt x="1842" y="1568"/>
                    <a:pt x="1751" y="1585"/>
                    <a:pt x="1363" y="1750"/>
                  </a:cubicBezTo>
                  <a:cubicBezTo>
                    <a:pt x="825" y="1979"/>
                    <a:pt x="490" y="2281"/>
                    <a:pt x="217" y="2781"/>
                  </a:cubicBezTo>
                  <a:cubicBezTo>
                    <a:pt x="17" y="3145"/>
                    <a:pt x="-2" y="3217"/>
                    <a:pt x="0" y="3723"/>
                  </a:cubicBezTo>
                  <a:cubicBezTo>
                    <a:pt x="2" y="4396"/>
                    <a:pt x="157" y="4784"/>
                    <a:pt x="584" y="5212"/>
                  </a:cubicBezTo>
                  <a:cubicBezTo>
                    <a:pt x="929" y="5557"/>
                    <a:pt x="1281" y="5756"/>
                    <a:pt x="1760" y="5872"/>
                  </a:cubicBezTo>
                  <a:cubicBezTo>
                    <a:pt x="2694" y="6098"/>
                    <a:pt x="3636" y="5852"/>
                    <a:pt x="4276" y="5212"/>
                  </a:cubicBezTo>
                  <a:cubicBezTo>
                    <a:pt x="4697" y="4791"/>
                    <a:pt x="4850" y="4393"/>
                    <a:pt x="4853" y="3723"/>
                  </a:cubicBezTo>
                  <a:cubicBezTo>
                    <a:pt x="4855" y="3217"/>
                    <a:pt x="4835" y="3145"/>
                    <a:pt x="4636" y="2781"/>
                  </a:cubicBezTo>
                  <a:cubicBezTo>
                    <a:pt x="4362" y="2281"/>
                    <a:pt x="4027" y="1979"/>
                    <a:pt x="3490" y="1750"/>
                  </a:cubicBezTo>
                  <a:cubicBezTo>
                    <a:pt x="3101" y="1585"/>
                    <a:pt x="3010" y="1568"/>
                    <a:pt x="2426" y="1568"/>
                  </a:cubicBezTo>
                  <a:close/>
                </a:path>
              </a:pathLst>
            </a:custGeom>
            <a:ln w="12700">
              <a:miter lim="400000"/>
            </a:ln>
          </p:spPr>
        </p:pic>
        <p:sp>
          <p:nvSpPr>
            <p:cNvPr id="165" name="모서리가 둥근 직사각형 164"/>
            <p:cNvSpPr/>
            <p:nvPr/>
          </p:nvSpPr>
          <p:spPr>
            <a:xfrm rot="10800000" flipV="1">
              <a:off x="6901496" y="2210698"/>
              <a:ext cx="980763" cy="30229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</a:rPr>
                <a:t>Fall Detection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6477968" y="1985127"/>
            <a:ext cx="980763" cy="484834"/>
            <a:chOff x="6013352" y="1985127"/>
            <a:chExt cx="980763" cy="484834"/>
          </a:xfrm>
        </p:grpSpPr>
        <p:grpSp>
          <p:nvGrpSpPr>
            <p:cNvPr id="150" name="Google Shape;13901;p87"/>
            <p:cNvGrpSpPr/>
            <p:nvPr/>
          </p:nvGrpSpPr>
          <p:grpSpPr>
            <a:xfrm>
              <a:off x="6308866" y="1985127"/>
              <a:ext cx="366665" cy="256334"/>
              <a:chOff x="3934014" y="4329780"/>
              <a:chExt cx="366665" cy="256334"/>
            </a:xfrm>
          </p:grpSpPr>
          <p:sp>
            <p:nvSpPr>
              <p:cNvPr id="151" name="Google Shape;13902;p87"/>
              <p:cNvSpPr/>
              <p:nvPr/>
            </p:nvSpPr>
            <p:spPr>
              <a:xfrm>
                <a:off x="4086810" y="4338561"/>
                <a:ext cx="108842" cy="40479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549" extrusionOk="0">
                    <a:moveTo>
                      <a:pt x="1212" y="1"/>
                    </a:moveTo>
                    <a:cubicBezTo>
                      <a:pt x="904" y="1"/>
                      <a:pt x="635" y="174"/>
                      <a:pt x="510" y="453"/>
                    </a:cubicBezTo>
                    <a:lnTo>
                      <a:pt x="0" y="1549"/>
                    </a:lnTo>
                    <a:lnTo>
                      <a:pt x="4164" y="1549"/>
                    </a:lnTo>
                    <a:lnTo>
                      <a:pt x="3645" y="453"/>
                    </a:lnTo>
                    <a:cubicBezTo>
                      <a:pt x="3520" y="174"/>
                      <a:pt x="3251" y="1"/>
                      <a:pt x="2953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3903;p87"/>
              <p:cNvSpPr/>
              <p:nvPr/>
            </p:nvSpPr>
            <p:spPr>
              <a:xfrm>
                <a:off x="4220243" y="4352882"/>
                <a:ext cx="56812" cy="30941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1184" extrusionOk="0">
                    <a:moveTo>
                      <a:pt x="347" y="1"/>
                    </a:moveTo>
                    <a:cubicBezTo>
                      <a:pt x="154" y="1"/>
                      <a:pt x="1" y="155"/>
                      <a:pt x="1" y="347"/>
                    </a:cubicBezTo>
                    <a:lnTo>
                      <a:pt x="1" y="1183"/>
                    </a:lnTo>
                    <a:lnTo>
                      <a:pt x="2174" y="1183"/>
                    </a:lnTo>
                    <a:lnTo>
                      <a:pt x="2174" y="347"/>
                    </a:lnTo>
                    <a:cubicBezTo>
                      <a:pt x="2174" y="155"/>
                      <a:pt x="2020" y="1"/>
                      <a:pt x="1837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3904;p87"/>
              <p:cNvSpPr/>
              <p:nvPr/>
            </p:nvSpPr>
            <p:spPr>
              <a:xfrm>
                <a:off x="3934014" y="4378518"/>
                <a:ext cx="366665" cy="207597"/>
              </a:xfrm>
              <a:custGeom>
                <a:avLst/>
                <a:gdLst/>
                <a:ahLst/>
                <a:cxnLst/>
                <a:rect l="l" t="t" r="r" b="b"/>
                <a:pathLst>
                  <a:path w="14031" h="7944" extrusionOk="0">
                    <a:moveTo>
                      <a:pt x="857" y="1"/>
                    </a:moveTo>
                    <a:cubicBezTo>
                      <a:pt x="386" y="1"/>
                      <a:pt x="1" y="376"/>
                      <a:pt x="1" y="856"/>
                    </a:cubicBezTo>
                    <a:lnTo>
                      <a:pt x="1" y="7088"/>
                    </a:lnTo>
                    <a:cubicBezTo>
                      <a:pt x="1" y="7559"/>
                      <a:pt x="386" y="7943"/>
                      <a:pt x="857" y="7943"/>
                    </a:cubicBezTo>
                    <a:lnTo>
                      <a:pt x="13175" y="7943"/>
                    </a:lnTo>
                    <a:cubicBezTo>
                      <a:pt x="13646" y="7943"/>
                      <a:pt x="14031" y="7559"/>
                      <a:pt x="14031" y="7088"/>
                    </a:cubicBezTo>
                    <a:lnTo>
                      <a:pt x="14031" y="856"/>
                    </a:lnTo>
                    <a:cubicBezTo>
                      <a:pt x="14031" y="376"/>
                      <a:pt x="13646" y="1"/>
                      <a:pt x="13175" y="1"/>
                    </a:cubicBezTo>
                    <a:close/>
                  </a:path>
                </a:pathLst>
              </a:custGeom>
              <a:solidFill>
                <a:srgbClr val="697D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3905;p87"/>
              <p:cNvSpPr/>
              <p:nvPr/>
            </p:nvSpPr>
            <p:spPr>
              <a:xfrm>
                <a:off x="4248126" y="4413195"/>
                <a:ext cx="52552" cy="145009"/>
              </a:xfrm>
              <a:custGeom>
                <a:avLst/>
                <a:gdLst/>
                <a:ahLst/>
                <a:cxnLst/>
                <a:rect l="l" t="t" r="r" b="b"/>
                <a:pathLst>
                  <a:path w="2011" h="5549" extrusionOk="0">
                    <a:moveTo>
                      <a:pt x="761" y="1"/>
                    </a:moveTo>
                    <a:cubicBezTo>
                      <a:pt x="338" y="29"/>
                      <a:pt x="11" y="376"/>
                      <a:pt x="1" y="799"/>
                    </a:cubicBezTo>
                    <a:lnTo>
                      <a:pt x="1" y="4751"/>
                    </a:lnTo>
                    <a:cubicBezTo>
                      <a:pt x="11" y="5184"/>
                      <a:pt x="366" y="5549"/>
                      <a:pt x="809" y="5549"/>
                    </a:cubicBezTo>
                    <a:lnTo>
                      <a:pt x="2011" y="5549"/>
                    </a:lnTo>
                    <a:lnTo>
                      <a:pt x="2011" y="1"/>
                    </a:lnTo>
                    <a:close/>
                  </a:path>
                </a:pathLst>
              </a:custGeom>
              <a:solidFill>
                <a:srgbClr val="526A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3906;p87"/>
              <p:cNvSpPr/>
              <p:nvPr/>
            </p:nvSpPr>
            <p:spPr>
              <a:xfrm>
                <a:off x="4024249" y="4393596"/>
                <a:ext cx="209086" cy="178485"/>
              </a:xfrm>
              <a:custGeom>
                <a:avLst/>
                <a:gdLst/>
                <a:ahLst/>
                <a:cxnLst/>
                <a:rect l="l" t="t" r="r" b="b"/>
                <a:pathLst>
                  <a:path w="8001" h="6830" extrusionOk="0">
                    <a:moveTo>
                      <a:pt x="4595" y="0"/>
                    </a:moveTo>
                    <a:cubicBezTo>
                      <a:pt x="4589" y="0"/>
                      <a:pt x="4583" y="0"/>
                      <a:pt x="4577" y="1"/>
                    </a:cubicBezTo>
                    <a:cubicBezTo>
                      <a:pt x="1529" y="1"/>
                      <a:pt x="0" y="3674"/>
                      <a:pt x="2154" y="5828"/>
                    </a:cubicBezTo>
                    <a:cubicBezTo>
                      <a:pt x="2809" y="6483"/>
                      <a:pt x="3683" y="6829"/>
                      <a:pt x="4573" y="6829"/>
                    </a:cubicBezTo>
                    <a:cubicBezTo>
                      <a:pt x="5015" y="6829"/>
                      <a:pt x="5461" y="6744"/>
                      <a:pt x="5885" y="6568"/>
                    </a:cubicBezTo>
                    <a:cubicBezTo>
                      <a:pt x="7154" y="6039"/>
                      <a:pt x="7991" y="4799"/>
                      <a:pt x="7991" y="3414"/>
                    </a:cubicBezTo>
                    <a:cubicBezTo>
                      <a:pt x="8001" y="1526"/>
                      <a:pt x="6472" y="0"/>
                      <a:pt x="4595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3907;p87"/>
              <p:cNvSpPr/>
              <p:nvPr/>
            </p:nvSpPr>
            <p:spPr>
              <a:xfrm>
                <a:off x="4044842" y="4408674"/>
                <a:ext cx="173154" cy="148197"/>
              </a:xfrm>
              <a:custGeom>
                <a:avLst/>
                <a:gdLst/>
                <a:ahLst/>
                <a:cxnLst/>
                <a:rect l="l" t="t" r="r" b="b"/>
                <a:pathLst>
                  <a:path w="6626" h="5671" extrusionOk="0">
                    <a:moveTo>
                      <a:pt x="3807" y="0"/>
                    </a:moveTo>
                    <a:cubicBezTo>
                      <a:pt x="3801" y="0"/>
                      <a:pt x="3795" y="0"/>
                      <a:pt x="3789" y="0"/>
                    </a:cubicBezTo>
                    <a:cubicBezTo>
                      <a:pt x="1260" y="0"/>
                      <a:pt x="1" y="3049"/>
                      <a:pt x="1780" y="4837"/>
                    </a:cubicBezTo>
                    <a:cubicBezTo>
                      <a:pt x="2358" y="5413"/>
                      <a:pt x="3068" y="5670"/>
                      <a:pt x="3764" y="5670"/>
                    </a:cubicBezTo>
                    <a:cubicBezTo>
                      <a:pt x="5221" y="5670"/>
                      <a:pt x="6616" y="4542"/>
                      <a:pt x="6616" y="2837"/>
                    </a:cubicBezTo>
                    <a:cubicBezTo>
                      <a:pt x="6626" y="1276"/>
                      <a:pt x="5366" y="0"/>
                      <a:pt x="3807" y="0"/>
                    </a:cubicBezTo>
                    <a:close/>
                  </a:path>
                </a:pathLst>
              </a:custGeom>
              <a:solidFill>
                <a:srgbClr val="667A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3908;p87"/>
              <p:cNvSpPr/>
              <p:nvPr/>
            </p:nvSpPr>
            <p:spPr>
              <a:xfrm>
                <a:off x="4084302" y="4427228"/>
                <a:ext cx="120628" cy="107666"/>
              </a:xfrm>
              <a:custGeom>
                <a:avLst/>
                <a:gdLst/>
                <a:ahLst/>
                <a:cxnLst/>
                <a:rect l="l" t="t" r="r" b="b"/>
                <a:pathLst>
                  <a:path w="4616" h="4120" extrusionOk="0">
                    <a:moveTo>
                      <a:pt x="2297" y="1"/>
                    </a:moveTo>
                    <a:cubicBezTo>
                      <a:pt x="1700" y="1"/>
                      <a:pt x="1110" y="256"/>
                      <a:pt x="702" y="752"/>
                    </a:cubicBezTo>
                    <a:cubicBezTo>
                      <a:pt x="0" y="1618"/>
                      <a:pt x="106" y="2896"/>
                      <a:pt x="952" y="3627"/>
                    </a:cubicBezTo>
                    <a:cubicBezTo>
                      <a:pt x="1343" y="3957"/>
                      <a:pt x="1821" y="4120"/>
                      <a:pt x="2295" y="4120"/>
                    </a:cubicBezTo>
                    <a:cubicBezTo>
                      <a:pt x="2859" y="4120"/>
                      <a:pt x="3420" y="3889"/>
                      <a:pt x="3827" y="3435"/>
                    </a:cubicBezTo>
                    <a:lnTo>
                      <a:pt x="3837" y="3435"/>
                    </a:lnTo>
                    <a:cubicBezTo>
                      <a:pt x="3876" y="3387"/>
                      <a:pt x="3914" y="3339"/>
                      <a:pt x="3943" y="3291"/>
                    </a:cubicBezTo>
                    <a:lnTo>
                      <a:pt x="3952" y="3291"/>
                    </a:lnTo>
                    <a:cubicBezTo>
                      <a:pt x="4616" y="2396"/>
                      <a:pt x="4453" y="1127"/>
                      <a:pt x="3568" y="435"/>
                    </a:cubicBezTo>
                    <a:cubicBezTo>
                      <a:pt x="3190" y="143"/>
                      <a:pt x="2742" y="1"/>
                      <a:pt x="2297" y="1"/>
                    </a:cubicBezTo>
                    <a:close/>
                  </a:path>
                </a:pathLst>
              </a:custGeom>
              <a:solidFill>
                <a:srgbClr val="C5D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3909;p87"/>
              <p:cNvSpPr/>
              <p:nvPr/>
            </p:nvSpPr>
            <p:spPr>
              <a:xfrm>
                <a:off x="4085739" y="4428065"/>
                <a:ext cx="117936" cy="107823"/>
              </a:xfrm>
              <a:custGeom>
                <a:avLst/>
                <a:gdLst/>
                <a:ahLst/>
                <a:cxnLst/>
                <a:rect l="l" t="t" r="r" b="b"/>
                <a:pathLst>
                  <a:path w="4513" h="4126" extrusionOk="0">
                    <a:moveTo>
                      <a:pt x="2221" y="1"/>
                    </a:moveTo>
                    <a:cubicBezTo>
                      <a:pt x="1073" y="1"/>
                      <a:pt x="1" y="988"/>
                      <a:pt x="166" y="2326"/>
                    </a:cubicBezTo>
                    <a:cubicBezTo>
                      <a:pt x="307" y="3459"/>
                      <a:pt x="1258" y="4126"/>
                      <a:pt x="2225" y="4126"/>
                    </a:cubicBezTo>
                    <a:cubicBezTo>
                      <a:pt x="2841" y="4126"/>
                      <a:pt x="3465" y="3854"/>
                      <a:pt x="3888" y="3259"/>
                    </a:cubicBezTo>
                    <a:cubicBezTo>
                      <a:pt x="4513" y="2384"/>
                      <a:pt x="4359" y="1191"/>
                      <a:pt x="3542" y="499"/>
                    </a:cubicBezTo>
                    <a:cubicBezTo>
                      <a:pt x="3137" y="154"/>
                      <a:pt x="2673" y="1"/>
                      <a:pt x="2221" y="1"/>
                    </a:cubicBezTo>
                    <a:close/>
                  </a:path>
                </a:pathLst>
              </a:custGeom>
              <a:solidFill>
                <a:srgbClr val="D1DA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3910;p87"/>
              <p:cNvSpPr/>
              <p:nvPr/>
            </p:nvSpPr>
            <p:spPr>
              <a:xfrm>
                <a:off x="4135809" y="4456157"/>
                <a:ext cx="34207" cy="34207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1309" extrusionOk="0">
                    <a:moveTo>
                      <a:pt x="654" y="1"/>
                    </a:moveTo>
                    <a:cubicBezTo>
                      <a:pt x="299" y="1"/>
                      <a:pt x="1" y="299"/>
                      <a:pt x="1" y="655"/>
                    </a:cubicBezTo>
                    <a:cubicBezTo>
                      <a:pt x="1" y="1020"/>
                      <a:pt x="299" y="1309"/>
                      <a:pt x="654" y="1309"/>
                    </a:cubicBezTo>
                    <a:cubicBezTo>
                      <a:pt x="1020" y="1309"/>
                      <a:pt x="1308" y="1020"/>
                      <a:pt x="1308" y="655"/>
                    </a:cubicBezTo>
                    <a:cubicBezTo>
                      <a:pt x="1308" y="299"/>
                      <a:pt x="1020" y="1"/>
                      <a:pt x="654" y="1"/>
                    </a:cubicBezTo>
                    <a:close/>
                  </a:path>
                </a:pathLst>
              </a:custGeom>
              <a:solidFill>
                <a:srgbClr val="ECEF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3911;p87"/>
              <p:cNvSpPr/>
              <p:nvPr/>
            </p:nvSpPr>
            <p:spPr>
              <a:xfrm>
                <a:off x="3966941" y="4329780"/>
                <a:ext cx="34965" cy="3068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174" extrusionOk="0">
                    <a:moveTo>
                      <a:pt x="337" y="0"/>
                    </a:moveTo>
                    <a:cubicBezTo>
                      <a:pt x="154" y="0"/>
                      <a:pt x="1" y="154"/>
                      <a:pt x="1" y="346"/>
                    </a:cubicBezTo>
                    <a:lnTo>
                      <a:pt x="1" y="827"/>
                    </a:lnTo>
                    <a:cubicBezTo>
                      <a:pt x="1" y="1010"/>
                      <a:pt x="154" y="1164"/>
                      <a:pt x="337" y="1173"/>
                    </a:cubicBezTo>
                    <a:lnTo>
                      <a:pt x="1001" y="1173"/>
                    </a:lnTo>
                    <a:cubicBezTo>
                      <a:pt x="1183" y="1164"/>
                      <a:pt x="1337" y="1010"/>
                      <a:pt x="1337" y="827"/>
                    </a:cubicBezTo>
                    <a:lnTo>
                      <a:pt x="1337" y="346"/>
                    </a:lnTo>
                    <a:cubicBezTo>
                      <a:pt x="1337" y="154"/>
                      <a:pt x="1183" y="0"/>
                      <a:pt x="1001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3912;p87"/>
              <p:cNvSpPr/>
              <p:nvPr/>
            </p:nvSpPr>
            <p:spPr>
              <a:xfrm>
                <a:off x="3934014" y="4351627"/>
                <a:ext cx="100793" cy="234487"/>
              </a:xfrm>
              <a:custGeom>
                <a:avLst/>
                <a:gdLst/>
                <a:ahLst/>
                <a:cxnLst/>
                <a:rect l="l" t="t" r="r" b="b"/>
                <a:pathLst>
                  <a:path w="3857" h="8973" extrusionOk="0">
                    <a:moveTo>
                      <a:pt x="866" y="1"/>
                    </a:moveTo>
                    <a:cubicBezTo>
                      <a:pt x="386" y="1"/>
                      <a:pt x="1" y="385"/>
                      <a:pt x="1" y="856"/>
                    </a:cubicBezTo>
                    <a:lnTo>
                      <a:pt x="1" y="8117"/>
                    </a:lnTo>
                    <a:cubicBezTo>
                      <a:pt x="1" y="8588"/>
                      <a:pt x="386" y="8972"/>
                      <a:pt x="866" y="8972"/>
                    </a:cubicBezTo>
                    <a:lnTo>
                      <a:pt x="3001" y="8972"/>
                    </a:lnTo>
                    <a:cubicBezTo>
                      <a:pt x="3472" y="8972"/>
                      <a:pt x="3857" y="8588"/>
                      <a:pt x="3857" y="8117"/>
                    </a:cubicBezTo>
                    <a:lnTo>
                      <a:pt x="3857" y="856"/>
                    </a:lnTo>
                    <a:cubicBezTo>
                      <a:pt x="3857" y="395"/>
                      <a:pt x="3492" y="10"/>
                      <a:pt x="3030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3913;p87"/>
              <p:cNvSpPr/>
              <p:nvPr/>
            </p:nvSpPr>
            <p:spPr>
              <a:xfrm>
                <a:off x="3934275" y="4351627"/>
                <a:ext cx="78920" cy="208354"/>
              </a:xfrm>
              <a:custGeom>
                <a:avLst/>
                <a:gdLst/>
                <a:ahLst/>
                <a:cxnLst/>
                <a:rect l="l" t="t" r="r" b="b"/>
                <a:pathLst>
                  <a:path w="3020" h="7973" extrusionOk="0">
                    <a:moveTo>
                      <a:pt x="856" y="1"/>
                    </a:moveTo>
                    <a:cubicBezTo>
                      <a:pt x="385" y="1"/>
                      <a:pt x="1" y="385"/>
                      <a:pt x="1" y="856"/>
                    </a:cubicBezTo>
                    <a:lnTo>
                      <a:pt x="1" y="7972"/>
                    </a:lnTo>
                    <a:lnTo>
                      <a:pt x="2164" y="7972"/>
                    </a:lnTo>
                    <a:cubicBezTo>
                      <a:pt x="2635" y="7972"/>
                      <a:pt x="3020" y="7588"/>
                      <a:pt x="3020" y="7117"/>
                    </a:cubicBezTo>
                    <a:lnTo>
                      <a:pt x="3020" y="1"/>
                    </a:lnTo>
                    <a:close/>
                  </a:path>
                </a:pathLst>
              </a:custGeom>
              <a:solidFill>
                <a:srgbClr val="526A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3914;p87"/>
              <p:cNvSpPr/>
              <p:nvPr/>
            </p:nvSpPr>
            <p:spPr>
              <a:xfrm>
                <a:off x="4219982" y="4396863"/>
                <a:ext cx="22396" cy="22396"/>
              </a:xfrm>
              <a:custGeom>
                <a:avLst/>
                <a:gdLst/>
                <a:ahLst/>
                <a:cxnLst/>
                <a:rect l="l" t="t" r="r" b="b"/>
                <a:pathLst>
                  <a:path w="857" h="857" extrusionOk="0">
                    <a:moveTo>
                      <a:pt x="424" y="1"/>
                    </a:moveTo>
                    <a:cubicBezTo>
                      <a:pt x="184" y="1"/>
                      <a:pt x="1" y="193"/>
                      <a:pt x="1" y="433"/>
                    </a:cubicBezTo>
                    <a:cubicBezTo>
                      <a:pt x="1" y="664"/>
                      <a:pt x="184" y="856"/>
                      <a:pt x="424" y="856"/>
                    </a:cubicBezTo>
                    <a:cubicBezTo>
                      <a:pt x="664" y="856"/>
                      <a:pt x="857" y="664"/>
                      <a:pt x="857" y="433"/>
                    </a:cubicBezTo>
                    <a:cubicBezTo>
                      <a:pt x="857" y="193"/>
                      <a:pt x="664" y="1"/>
                      <a:pt x="424" y="1"/>
                    </a:cubicBezTo>
                    <a:close/>
                  </a:path>
                </a:pathLst>
              </a:custGeom>
              <a:solidFill>
                <a:srgbClr val="B8C2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7" name="모서리가 둥근 직사각형 166"/>
            <p:cNvSpPr/>
            <p:nvPr/>
          </p:nvSpPr>
          <p:spPr>
            <a:xfrm rot="10800000" flipV="1">
              <a:off x="6013352" y="2167668"/>
              <a:ext cx="980763" cy="30229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</a:rPr>
                <a:t>Cam</a:t>
              </a:r>
            </a:p>
          </p:txBody>
        </p:sp>
      </p:grpSp>
      <p:cxnSp>
        <p:nvCxnSpPr>
          <p:cNvPr id="22" name="직선 화살표 연결선 21"/>
          <p:cNvCxnSpPr/>
          <p:nvPr/>
        </p:nvCxnSpPr>
        <p:spPr>
          <a:xfrm>
            <a:off x="4160932" y="2775600"/>
            <a:ext cx="304164" cy="304164"/>
          </a:xfrm>
          <a:prstGeom prst="straightConnector1">
            <a:avLst/>
          </a:prstGeom>
          <a:ln w="28575">
            <a:solidFill>
              <a:srgbClr val="6B919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>
            <a:off x="5099190" y="2776413"/>
            <a:ext cx="306000" cy="306000"/>
          </a:xfrm>
          <a:prstGeom prst="straightConnector1">
            <a:avLst/>
          </a:prstGeom>
          <a:ln w="28575">
            <a:solidFill>
              <a:srgbClr val="6B919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모서리가 둥근 직사각형 176"/>
          <p:cNvSpPr/>
          <p:nvPr/>
        </p:nvSpPr>
        <p:spPr>
          <a:xfrm rot="10800000" flipV="1">
            <a:off x="4475713" y="2666144"/>
            <a:ext cx="643060" cy="22589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MQTT</a:t>
            </a:r>
          </a:p>
        </p:txBody>
      </p:sp>
    </p:spTree>
    <p:extLst>
      <p:ext uri="{BB962C8B-B14F-4D97-AF65-F5344CB8AC3E}">
        <p14:creationId xmlns:p14="http://schemas.microsoft.com/office/powerpoint/2010/main" val="21981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3" name="Google Shape;12561;p86"/>
          <p:cNvGrpSpPr/>
          <p:nvPr/>
        </p:nvGrpSpPr>
        <p:grpSpPr>
          <a:xfrm>
            <a:off x="12159100" y="976635"/>
            <a:ext cx="279054" cy="354754"/>
            <a:chOff x="7147436" y="1502999"/>
            <a:chExt cx="279054" cy="354754"/>
          </a:xfrm>
        </p:grpSpPr>
        <p:sp>
          <p:nvSpPr>
            <p:cNvPr id="424" name="Google Shape;12562;p86"/>
            <p:cNvSpPr/>
            <p:nvPr/>
          </p:nvSpPr>
          <p:spPr>
            <a:xfrm>
              <a:off x="7147436" y="1745576"/>
              <a:ext cx="279054" cy="112177"/>
            </a:xfrm>
            <a:custGeom>
              <a:avLst/>
              <a:gdLst/>
              <a:ahLst/>
              <a:cxnLst/>
              <a:rect l="l" t="t" r="r" b="b"/>
              <a:pathLst>
                <a:path w="10657" h="4284" extrusionOk="0">
                  <a:moveTo>
                    <a:pt x="3234" y="0"/>
                  </a:moveTo>
                  <a:lnTo>
                    <a:pt x="954" y="668"/>
                  </a:lnTo>
                  <a:cubicBezTo>
                    <a:pt x="391" y="840"/>
                    <a:pt x="0" y="1355"/>
                    <a:pt x="0" y="1946"/>
                  </a:cubicBezTo>
                  <a:lnTo>
                    <a:pt x="0" y="3616"/>
                  </a:lnTo>
                  <a:cubicBezTo>
                    <a:pt x="0" y="3988"/>
                    <a:pt x="296" y="4284"/>
                    <a:pt x="668" y="4284"/>
                  </a:cubicBezTo>
                  <a:lnTo>
                    <a:pt x="9989" y="4284"/>
                  </a:lnTo>
                  <a:cubicBezTo>
                    <a:pt x="10361" y="4284"/>
                    <a:pt x="10656" y="3988"/>
                    <a:pt x="10656" y="3616"/>
                  </a:cubicBezTo>
                  <a:lnTo>
                    <a:pt x="10656" y="1946"/>
                  </a:lnTo>
                  <a:cubicBezTo>
                    <a:pt x="10656" y="1355"/>
                    <a:pt x="10265" y="840"/>
                    <a:pt x="9702" y="668"/>
                  </a:cubicBezTo>
                  <a:lnTo>
                    <a:pt x="7422" y="0"/>
                  </a:lnTo>
                  <a:lnTo>
                    <a:pt x="5696" y="1155"/>
                  </a:lnTo>
                  <a:cubicBezTo>
                    <a:pt x="5586" y="1226"/>
                    <a:pt x="5457" y="1262"/>
                    <a:pt x="5328" y="1262"/>
                  </a:cubicBezTo>
                  <a:cubicBezTo>
                    <a:pt x="5199" y="1262"/>
                    <a:pt x="5071" y="1226"/>
                    <a:pt x="4961" y="1155"/>
                  </a:cubicBezTo>
                  <a:lnTo>
                    <a:pt x="3234" y="0"/>
                  </a:lnTo>
                  <a:close/>
                </a:path>
              </a:pathLst>
            </a:custGeom>
            <a:solidFill>
              <a:srgbClr val="C1CE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12563;p86"/>
            <p:cNvSpPr/>
            <p:nvPr/>
          </p:nvSpPr>
          <p:spPr>
            <a:xfrm>
              <a:off x="7187892" y="1694856"/>
              <a:ext cx="197618" cy="104688"/>
            </a:xfrm>
            <a:custGeom>
              <a:avLst/>
              <a:gdLst/>
              <a:ahLst/>
              <a:cxnLst/>
              <a:rect l="l" t="t" r="r" b="b"/>
              <a:pathLst>
                <a:path w="7547" h="3998" extrusionOk="0">
                  <a:moveTo>
                    <a:pt x="1336" y="1"/>
                  </a:moveTo>
                  <a:cubicBezTo>
                    <a:pt x="602" y="1"/>
                    <a:pt x="1" y="602"/>
                    <a:pt x="1" y="1336"/>
                  </a:cubicBezTo>
                  <a:cubicBezTo>
                    <a:pt x="1" y="2805"/>
                    <a:pt x="1193" y="3998"/>
                    <a:pt x="2662" y="3998"/>
                  </a:cubicBezTo>
                  <a:lnTo>
                    <a:pt x="4885" y="3998"/>
                  </a:lnTo>
                  <a:cubicBezTo>
                    <a:pt x="6354" y="3998"/>
                    <a:pt x="7547" y="2805"/>
                    <a:pt x="7547" y="1336"/>
                  </a:cubicBezTo>
                  <a:cubicBezTo>
                    <a:pt x="7547" y="602"/>
                    <a:pt x="6955" y="10"/>
                    <a:pt x="6221" y="1"/>
                  </a:cubicBezTo>
                  <a:close/>
                </a:path>
              </a:pathLst>
            </a:custGeom>
            <a:solidFill>
              <a:srgbClr val="ACBD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12564;p86"/>
            <p:cNvSpPr/>
            <p:nvPr/>
          </p:nvSpPr>
          <p:spPr>
            <a:xfrm>
              <a:off x="7206876" y="1712348"/>
              <a:ext cx="159912" cy="66274"/>
            </a:xfrm>
            <a:custGeom>
              <a:avLst/>
              <a:gdLst/>
              <a:ahLst/>
              <a:cxnLst/>
              <a:rect l="l" t="t" r="r" b="b"/>
              <a:pathLst>
                <a:path w="6107" h="2531" extrusionOk="0">
                  <a:moveTo>
                    <a:pt x="668" y="0"/>
                  </a:moveTo>
                  <a:cubicBezTo>
                    <a:pt x="191" y="0"/>
                    <a:pt x="1" y="630"/>
                    <a:pt x="401" y="897"/>
                  </a:cubicBezTo>
                  <a:lnTo>
                    <a:pt x="2691" y="2424"/>
                  </a:lnTo>
                  <a:cubicBezTo>
                    <a:pt x="2801" y="2495"/>
                    <a:pt x="2929" y="2531"/>
                    <a:pt x="3058" y="2531"/>
                  </a:cubicBezTo>
                  <a:cubicBezTo>
                    <a:pt x="3187" y="2531"/>
                    <a:pt x="3316" y="2495"/>
                    <a:pt x="3426" y="2424"/>
                  </a:cubicBezTo>
                  <a:lnTo>
                    <a:pt x="5715" y="897"/>
                  </a:lnTo>
                  <a:cubicBezTo>
                    <a:pt x="6106" y="630"/>
                    <a:pt x="5925" y="0"/>
                    <a:pt x="5438" y="0"/>
                  </a:cubicBezTo>
                  <a:close/>
                </a:path>
              </a:pathLst>
            </a:custGeom>
            <a:solidFill>
              <a:srgbClr val="BB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12565;p86"/>
            <p:cNvSpPr/>
            <p:nvPr/>
          </p:nvSpPr>
          <p:spPr>
            <a:xfrm>
              <a:off x="7232118" y="1700852"/>
              <a:ext cx="109689" cy="77769"/>
            </a:xfrm>
            <a:custGeom>
              <a:avLst/>
              <a:gdLst/>
              <a:ahLst/>
              <a:cxnLst/>
              <a:rect l="l" t="t" r="r" b="b"/>
              <a:pathLst>
                <a:path w="4189" h="2970" extrusionOk="0">
                  <a:moveTo>
                    <a:pt x="544" y="1"/>
                  </a:moveTo>
                  <a:lnTo>
                    <a:pt x="544" y="1050"/>
                  </a:lnTo>
                  <a:cubicBezTo>
                    <a:pt x="544" y="1346"/>
                    <a:pt x="344" y="1603"/>
                    <a:pt x="67" y="1689"/>
                  </a:cubicBezTo>
                  <a:lnTo>
                    <a:pt x="0" y="1708"/>
                  </a:lnTo>
                  <a:lnTo>
                    <a:pt x="1727" y="2863"/>
                  </a:lnTo>
                  <a:cubicBezTo>
                    <a:pt x="1837" y="2934"/>
                    <a:pt x="1965" y="2970"/>
                    <a:pt x="2094" y="2970"/>
                  </a:cubicBezTo>
                  <a:cubicBezTo>
                    <a:pt x="2223" y="2970"/>
                    <a:pt x="2352" y="2934"/>
                    <a:pt x="2462" y="2863"/>
                  </a:cubicBezTo>
                  <a:lnTo>
                    <a:pt x="4188" y="1708"/>
                  </a:lnTo>
                  <a:lnTo>
                    <a:pt x="4121" y="1689"/>
                  </a:lnTo>
                  <a:cubicBezTo>
                    <a:pt x="3845" y="1603"/>
                    <a:pt x="3644" y="1346"/>
                    <a:pt x="3644" y="1050"/>
                  </a:cubicBezTo>
                  <a:lnTo>
                    <a:pt x="3644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12566;p86"/>
            <p:cNvSpPr/>
            <p:nvPr/>
          </p:nvSpPr>
          <p:spPr>
            <a:xfrm>
              <a:off x="7246101" y="1700852"/>
              <a:ext cx="81462" cy="23121"/>
            </a:xfrm>
            <a:custGeom>
              <a:avLst/>
              <a:gdLst/>
              <a:ahLst/>
              <a:cxnLst/>
              <a:rect l="l" t="t" r="r" b="b"/>
              <a:pathLst>
                <a:path w="3111" h="883" extrusionOk="0">
                  <a:moveTo>
                    <a:pt x="0" y="1"/>
                  </a:moveTo>
                  <a:lnTo>
                    <a:pt x="0" y="497"/>
                  </a:lnTo>
                  <a:cubicBezTo>
                    <a:pt x="487" y="754"/>
                    <a:pt x="1021" y="883"/>
                    <a:pt x="1555" y="883"/>
                  </a:cubicBezTo>
                  <a:cubicBezTo>
                    <a:pt x="2090" y="883"/>
                    <a:pt x="2624" y="754"/>
                    <a:pt x="3110" y="497"/>
                  </a:cubicBezTo>
                  <a:lnTo>
                    <a:pt x="3110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12567;p86"/>
            <p:cNvSpPr/>
            <p:nvPr/>
          </p:nvSpPr>
          <p:spPr>
            <a:xfrm>
              <a:off x="7189149" y="1543716"/>
              <a:ext cx="190627" cy="168658"/>
            </a:xfrm>
            <a:custGeom>
              <a:avLst/>
              <a:gdLst/>
              <a:ahLst/>
              <a:cxnLst/>
              <a:rect l="l" t="t" r="r" b="b"/>
              <a:pathLst>
                <a:path w="7280" h="6441" extrusionOk="0">
                  <a:moveTo>
                    <a:pt x="6621" y="1"/>
                  </a:moveTo>
                  <a:lnTo>
                    <a:pt x="849" y="449"/>
                  </a:lnTo>
                  <a:lnTo>
                    <a:pt x="849" y="2672"/>
                  </a:lnTo>
                  <a:lnTo>
                    <a:pt x="735" y="2672"/>
                  </a:lnTo>
                  <a:cubicBezTo>
                    <a:pt x="0" y="2672"/>
                    <a:pt x="0" y="3779"/>
                    <a:pt x="735" y="3779"/>
                  </a:cubicBezTo>
                  <a:lnTo>
                    <a:pt x="859" y="3779"/>
                  </a:lnTo>
                  <a:cubicBezTo>
                    <a:pt x="973" y="5277"/>
                    <a:pt x="2223" y="6440"/>
                    <a:pt x="3730" y="6440"/>
                  </a:cubicBezTo>
                  <a:cubicBezTo>
                    <a:pt x="5238" y="6440"/>
                    <a:pt x="6488" y="5277"/>
                    <a:pt x="6602" y="3779"/>
                  </a:cubicBezTo>
                  <a:lnTo>
                    <a:pt x="6726" y="3779"/>
                  </a:lnTo>
                  <a:cubicBezTo>
                    <a:pt x="7031" y="3779"/>
                    <a:pt x="7279" y="3531"/>
                    <a:pt x="7279" y="3225"/>
                  </a:cubicBezTo>
                  <a:cubicBezTo>
                    <a:pt x="7279" y="2920"/>
                    <a:pt x="7031" y="2672"/>
                    <a:pt x="6726" y="2672"/>
                  </a:cubicBezTo>
                  <a:lnTo>
                    <a:pt x="6621" y="2672"/>
                  </a:lnTo>
                  <a:lnTo>
                    <a:pt x="6621" y="1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12568;p86"/>
            <p:cNvSpPr/>
            <p:nvPr/>
          </p:nvSpPr>
          <p:spPr>
            <a:xfrm>
              <a:off x="7192893" y="1549713"/>
              <a:ext cx="146400" cy="162635"/>
            </a:xfrm>
            <a:custGeom>
              <a:avLst/>
              <a:gdLst/>
              <a:ahLst/>
              <a:cxnLst/>
              <a:rect l="l" t="t" r="r" b="b"/>
              <a:pathLst>
                <a:path w="5591" h="6211" extrusionOk="0">
                  <a:moveTo>
                    <a:pt x="5591" y="1"/>
                  </a:moveTo>
                  <a:lnTo>
                    <a:pt x="697" y="220"/>
                  </a:lnTo>
                  <a:lnTo>
                    <a:pt x="697" y="2443"/>
                  </a:lnTo>
                  <a:lnTo>
                    <a:pt x="621" y="2443"/>
                  </a:lnTo>
                  <a:cubicBezTo>
                    <a:pt x="614" y="2443"/>
                    <a:pt x="608" y="2443"/>
                    <a:pt x="601" y="2443"/>
                  </a:cubicBezTo>
                  <a:cubicBezTo>
                    <a:pt x="314" y="2443"/>
                    <a:pt x="76" y="2650"/>
                    <a:pt x="39" y="2939"/>
                  </a:cubicBezTo>
                  <a:cubicBezTo>
                    <a:pt x="0" y="3264"/>
                    <a:pt x="258" y="3550"/>
                    <a:pt x="592" y="3550"/>
                  </a:cubicBezTo>
                  <a:lnTo>
                    <a:pt x="706" y="3550"/>
                  </a:lnTo>
                  <a:cubicBezTo>
                    <a:pt x="810" y="5072"/>
                    <a:pt x="2090" y="6210"/>
                    <a:pt x="3566" y="6210"/>
                  </a:cubicBezTo>
                  <a:cubicBezTo>
                    <a:pt x="3718" y="6210"/>
                    <a:pt x="3871" y="6198"/>
                    <a:pt x="4026" y="6173"/>
                  </a:cubicBezTo>
                  <a:cubicBezTo>
                    <a:pt x="2624" y="5944"/>
                    <a:pt x="1594" y="4742"/>
                    <a:pt x="1594" y="3330"/>
                  </a:cubicBezTo>
                  <a:lnTo>
                    <a:pt x="1594" y="1556"/>
                  </a:lnTo>
                  <a:cubicBezTo>
                    <a:pt x="1594" y="1060"/>
                    <a:pt x="1994" y="659"/>
                    <a:pt x="2481" y="659"/>
                  </a:cubicBezTo>
                  <a:lnTo>
                    <a:pt x="5142" y="659"/>
                  </a:lnTo>
                  <a:cubicBezTo>
                    <a:pt x="5391" y="659"/>
                    <a:pt x="5591" y="459"/>
                    <a:pt x="5591" y="220"/>
                  </a:cubicBezTo>
                  <a:lnTo>
                    <a:pt x="5591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12569;p86"/>
            <p:cNvSpPr/>
            <p:nvPr/>
          </p:nvSpPr>
          <p:spPr>
            <a:xfrm>
              <a:off x="7246101" y="1613604"/>
              <a:ext cx="11757" cy="17334"/>
            </a:xfrm>
            <a:custGeom>
              <a:avLst/>
              <a:gdLst/>
              <a:ahLst/>
              <a:cxnLst/>
              <a:rect l="l" t="t" r="r" b="b"/>
              <a:pathLst>
                <a:path w="449" h="662" extrusionOk="0">
                  <a:moveTo>
                    <a:pt x="225" y="1"/>
                  </a:moveTo>
                  <a:cubicBezTo>
                    <a:pt x="113" y="1"/>
                    <a:pt x="0" y="75"/>
                    <a:pt x="0" y="223"/>
                  </a:cubicBezTo>
                  <a:lnTo>
                    <a:pt x="0" y="442"/>
                  </a:lnTo>
                  <a:cubicBezTo>
                    <a:pt x="0" y="566"/>
                    <a:pt x="105" y="661"/>
                    <a:pt x="229" y="661"/>
                  </a:cubicBezTo>
                  <a:cubicBezTo>
                    <a:pt x="353" y="661"/>
                    <a:pt x="449" y="566"/>
                    <a:pt x="449" y="442"/>
                  </a:cubicBezTo>
                  <a:lnTo>
                    <a:pt x="449" y="223"/>
                  </a:lnTo>
                  <a:cubicBezTo>
                    <a:pt x="449" y="75"/>
                    <a:pt x="337" y="1"/>
                    <a:pt x="22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12570;p86"/>
            <p:cNvSpPr/>
            <p:nvPr/>
          </p:nvSpPr>
          <p:spPr>
            <a:xfrm>
              <a:off x="7316041" y="1613604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20" y="1"/>
                  </a:moveTo>
                  <a:cubicBezTo>
                    <a:pt x="110" y="1"/>
                    <a:pt x="1" y="75"/>
                    <a:pt x="1" y="223"/>
                  </a:cubicBezTo>
                  <a:lnTo>
                    <a:pt x="1" y="442"/>
                  </a:lnTo>
                  <a:cubicBezTo>
                    <a:pt x="1" y="566"/>
                    <a:pt x="96" y="661"/>
                    <a:pt x="220" y="661"/>
                  </a:cubicBezTo>
                  <a:cubicBezTo>
                    <a:pt x="344" y="661"/>
                    <a:pt x="439" y="566"/>
                    <a:pt x="439" y="442"/>
                  </a:cubicBezTo>
                  <a:lnTo>
                    <a:pt x="439" y="223"/>
                  </a:lnTo>
                  <a:cubicBezTo>
                    <a:pt x="439" y="75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12571;p86"/>
            <p:cNvSpPr/>
            <p:nvPr/>
          </p:nvSpPr>
          <p:spPr>
            <a:xfrm>
              <a:off x="7238115" y="1593834"/>
              <a:ext cx="28097" cy="13878"/>
            </a:xfrm>
            <a:custGeom>
              <a:avLst/>
              <a:gdLst/>
              <a:ahLst/>
              <a:cxnLst/>
              <a:rect l="l" t="t" r="r" b="b"/>
              <a:pathLst>
                <a:path w="1073" h="530" extrusionOk="0">
                  <a:moveTo>
                    <a:pt x="759" y="1"/>
                  </a:moveTo>
                  <a:cubicBezTo>
                    <a:pt x="745" y="1"/>
                    <a:pt x="731" y="2"/>
                    <a:pt x="716" y="4"/>
                  </a:cubicBezTo>
                  <a:lnTo>
                    <a:pt x="267" y="90"/>
                  </a:lnTo>
                  <a:cubicBezTo>
                    <a:pt x="0" y="138"/>
                    <a:pt x="38" y="529"/>
                    <a:pt x="305" y="529"/>
                  </a:cubicBezTo>
                  <a:lnTo>
                    <a:pt x="353" y="529"/>
                  </a:lnTo>
                  <a:lnTo>
                    <a:pt x="792" y="443"/>
                  </a:lnTo>
                  <a:cubicBezTo>
                    <a:pt x="1072" y="389"/>
                    <a:pt x="1010" y="1"/>
                    <a:pt x="759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12572;p86"/>
            <p:cNvSpPr/>
            <p:nvPr/>
          </p:nvSpPr>
          <p:spPr>
            <a:xfrm>
              <a:off x="7307767" y="1594044"/>
              <a:ext cx="27782" cy="13904"/>
            </a:xfrm>
            <a:custGeom>
              <a:avLst/>
              <a:gdLst/>
              <a:ahLst/>
              <a:cxnLst/>
              <a:rect l="l" t="t" r="r" b="b"/>
              <a:pathLst>
                <a:path w="1061" h="531" extrusionOk="0">
                  <a:moveTo>
                    <a:pt x="305" y="1"/>
                  </a:moveTo>
                  <a:cubicBezTo>
                    <a:pt x="60" y="1"/>
                    <a:pt x="0" y="391"/>
                    <a:pt x="269" y="445"/>
                  </a:cubicBezTo>
                  <a:lnTo>
                    <a:pt x="717" y="521"/>
                  </a:lnTo>
                  <a:lnTo>
                    <a:pt x="755" y="521"/>
                  </a:lnTo>
                  <a:lnTo>
                    <a:pt x="755" y="531"/>
                  </a:lnTo>
                  <a:cubicBezTo>
                    <a:pt x="1032" y="531"/>
                    <a:pt x="1061" y="140"/>
                    <a:pt x="803" y="92"/>
                  </a:cubicBezTo>
                  <a:lnTo>
                    <a:pt x="355" y="6"/>
                  </a:lnTo>
                  <a:cubicBezTo>
                    <a:pt x="337" y="3"/>
                    <a:pt x="321" y="1"/>
                    <a:pt x="305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12573;p86"/>
            <p:cNvSpPr/>
            <p:nvPr/>
          </p:nvSpPr>
          <p:spPr>
            <a:xfrm>
              <a:off x="7211380" y="1502999"/>
              <a:ext cx="174392" cy="52501"/>
            </a:xfrm>
            <a:custGeom>
              <a:avLst/>
              <a:gdLst/>
              <a:ahLst/>
              <a:cxnLst/>
              <a:rect l="l" t="t" r="r" b="b"/>
              <a:pathLst>
                <a:path w="6660" h="2005" extrusionOk="0">
                  <a:moveTo>
                    <a:pt x="1994" y="1"/>
                  </a:moveTo>
                  <a:cubicBezTo>
                    <a:pt x="888" y="1"/>
                    <a:pt x="0" y="898"/>
                    <a:pt x="0" y="2004"/>
                  </a:cubicBezTo>
                  <a:lnTo>
                    <a:pt x="4656" y="2004"/>
                  </a:lnTo>
                  <a:cubicBezTo>
                    <a:pt x="5667" y="2004"/>
                    <a:pt x="6516" y="1251"/>
                    <a:pt x="6640" y="259"/>
                  </a:cubicBezTo>
                  <a:cubicBezTo>
                    <a:pt x="6659" y="125"/>
                    <a:pt x="6554" y="1"/>
                    <a:pt x="6421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12574;p86"/>
            <p:cNvSpPr/>
            <p:nvPr/>
          </p:nvSpPr>
          <p:spPr>
            <a:xfrm>
              <a:off x="7257832" y="1502999"/>
              <a:ext cx="127940" cy="40744"/>
            </a:xfrm>
            <a:custGeom>
              <a:avLst/>
              <a:gdLst/>
              <a:ahLst/>
              <a:cxnLst/>
              <a:rect l="l" t="t" r="r" b="b"/>
              <a:pathLst>
                <a:path w="4886" h="1556" extrusionOk="0">
                  <a:moveTo>
                    <a:pt x="745" y="1"/>
                  </a:moveTo>
                  <a:cubicBezTo>
                    <a:pt x="430" y="259"/>
                    <a:pt x="192" y="602"/>
                    <a:pt x="77" y="993"/>
                  </a:cubicBezTo>
                  <a:cubicBezTo>
                    <a:pt x="1" y="1279"/>
                    <a:pt x="220" y="1556"/>
                    <a:pt x="506" y="1556"/>
                  </a:cubicBezTo>
                  <a:lnTo>
                    <a:pt x="4141" y="1556"/>
                  </a:lnTo>
                  <a:cubicBezTo>
                    <a:pt x="4542" y="1232"/>
                    <a:pt x="4809" y="764"/>
                    <a:pt x="4866" y="249"/>
                  </a:cubicBezTo>
                  <a:cubicBezTo>
                    <a:pt x="4885" y="115"/>
                    <a:pt x="4780" y="1"/>
                    <a:pt x="4647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12575;p86"/>
            <p:cNvSpPr/>
            <p:nvPr/>
          </p:nvSpPr>
          <p:spPr>
            <a:xfrm>
              <a:off x="7252097" y="1782262"/>
              <a:ext cx="11521" cy="75491"/>
            </a:xfrm>
            <a:custGeom>
              <a:avLst/>
              <a:gdLst/>
              <a:ahLst/>
              <a:cxnLst/>
              <a:rect l="l" t="t" r="r" b="b"/>
              <a:pathLst>
                <a:path w="440" h="2883" extrusionOk="0">
                  <a:moveTo>
                    <a:pt x="235" y="1"/>
                  </a:moveTo>
                  <a:cubicBezTo>
                    <a:pt x="230" y="1"/>
                    <a:pt x="225" y="1"/>
                    <a:pt x="220" y="2"/>
                  </a:cubicBezTo>
                  <a:cubicBezTo>
                    <a:pt x="96" y="2"/>
                    <a:pt x="0" y="97"/>
                    <a:pt x="0" y="221"/>
                  </a:cubicBezTo>
                  <a:lnTo>
                    <a:pt x="0" y="2883"/>
                  </a:lnTo>
                  <a:lnTo>
                    <a:pt x="439" y="2883"/>
                  </a:lnTo>
                  <a:lnTo>
                    <a:pt x="439" y="221"/>
                  </a:lnTo>
                  <a:cubicBezTo>
                    <a:pt x="439" y="102"/>
                    <a:pt x="352" y="1"/>
                    <a:pt x="235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12576;p86"/>
            <p:cNvSpPr/>
            <p:nvPr/>
          </p:nvSpPr>
          <p:spPr>
            <a:xfrm>
              <a:off x="7310045" y="1782262"/>
              <a:ext cx="11783" cy="75491"/>
            </a:xfrm>
            <a:custGeom>
              <a:avLst/>
              <a:gdLst/>
              <a:ahLst/>
              <a:cxnLst/>
              <a:rect l="l" t="t" r="r" b="b"/>
              <a:pathLst>
                <a:path w="450" h="2883" extrusionOk="0">
                  <a:moveTo>
                    <a:pt x="244" y="1"/>
                  </a:moveTo>
                  <a:cubicBezTo>
                    <a:pt x="239" y="1"/>
                    <a:pt x="235" y="1"/>
                    <a:pt x="230" y="2"/>
                  </a:cubicBezTo>
                  <a:cubicBezTo>
                    <a:pt x="106" y="2"/>
                    <a:pt x="1" y="97"/>
                    <a:pt x="1" y="221"/>
                  </a:cubicBezTo>
                  <a:lnTo>
                    <a:pt x="1" y="2883"/>
                  </a:lnTo>
                  <a:lnTo>
                    <a:pt x="449" y="2883"/>
                  </a:lnTo>
                  <a:lnTo>
                    <a:pt x="449" y="221"/>
                  </a:lnTo>
                  <a:cubicBezTo>
                    <a:pt x="449" y="102"/>
                    <a:pt x="353" y="1"/>
                    <a:pt x="244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12577;p86"/>
            <p:cNvSpPr/>
            <p:nvPr/>
          </p:nvSpPr>
          <p:spPr>
            <a:xfrm>
              <a:off x="7260896" y="1654112"/>
              <a:ext cx="51872" cy="17570"/>
            </a:xfrm>
            <a:custGeom>
              <a:avLst/>
              <a:gdLst/>
              <a:ahLst/>
              <a:cxnLst/>
              <a:rect l="l" t="t" r="r" b="b"/>
              <a:pathLst>
                <a:path w="1981" h="671" extrusionOk="0">
                  <a:moveTo>
                    <a:pt x="331" y="0"/>
                  </a:moveTo>
                  <a:cubicBezTo>
                    <a:pt x="155" y="0"/>
                    <a:pt x="1" y="229"/>
                    <a:pt x="170" y="383"/>
                  </a:cubicBezTo>
                  <a:cubicBezTo>
                    <a:pt x="389" y="574"/>
                    <a:pt x="668" y="670"/>
                    <a:pt x="950" y="670"/>
                  </a:cubicBezTo>
                  <a:cubicBezTo>
                    <a:pt x="964" y="670"/>
                    <a:pt x="977" y="670"/>
                    <a:pt x="990" y="669"/>
                  </a:cubicBezTo>
                  <a:cubicBezTo>
                    <a:pt x="1004" y="670"/>
                    <a:pt x="1018" y="670"/>
                    <a:pt x="1032" y="670"/>
                  </a:cubicBezTo>
                  <a:cubicBezTo>
                    <a:pt x="1322" y="670"/>
                    <a:pt x="1592" y="574"/>
                    <a:pt x="1811" y="383"/>
                  </a:cubicBezTo>
                  <a:cubicBezTo>
                    <a:pt x="1980" y="229"/>
                    <a:pt x="1832" y="0"/>
                    <a:pt x="1658" y="0"/>
                  </a:cubicBezTo>
                  <a:cubicBezTo>
                    <a:pt x="1607" y="0"/>
                    <a:pt x="1554" y="20"/>
                    <a:pt x="1506" y="68"/>
                  </a:cubicBezTo>
                  <a:cubicBezTo>
                    <a:pt x="1353" y="173"/>
                    <a:pt x="1174" y="226"/>
                    <a:pt x="995" y="226"/>
                  </a:cubicBezTo>
                  <a:cubicBezTo>
                    <a:pt x="816" y="226"/>
                    <a:pt x="637" y="173"/>
                    <a:pt x="485" y="68"/>
                  </a:cubicBezTo>
                  <a:cubicBezTo>
                    <a:pt x="437" y="20"/>
                    <a:pt x="383" y="0"/>
                    <a:pt x="331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" name="Google Shape;12578;p86"/>
          <p:cNvGrpSpPr/>
          <p:nvPr/>
        </p:nvGrpSpPr>
        <p:grpSpPr>
          <a:xfrm>
            <a:off x="12614745" y="1446708"/>
            <a:ext cx="276802" cy="354807"/>
            <a:chOff x="7603081" y="1973072"/>
            <a:chExt cx="276802" cy="354807"/>
          </a:xfrm>
        </p:grpSpPr>
        <p:sp>
          <p:nvSpPr>
            <p:cNvPr id="441" name="Google Shape;12579;p86"/>
            <p:cNvSpPr/>
            <p:nvPr/>
          </p:nvSpPr>
          <p:spPr>
            <a:xfrm>
              <a:off x="7603081" y="2189465"/>
              <a:ext cx="276802" cy="138414"/>
            </a:xfrm>
            <a:custGeom>
              <a:avLst/>
              <a:gdLst/>
              <a:ahLst/>
              <a:cxnLst/>
              <a:rect l="l" t="t" r="r" b="b"/>
              <a:pathLst>
                <a:path w="10571" h="5286" extrusionOk="0">
                  <a:moveTo>
                    <a:pt x="3081" y="1"/>
                  </a:moveTo>
                  <a:cubicBezTo>
                    <a:pt x="2967" y="1"/>
                    <a:pt x="2862" y="96"/>
                    <a:pt x="2862" y="220"/>
                  </a:cubicBezTo>
                  <a:lnTo>
                    <a:pt x="2862" y="1269"/>
                  </a:lnTo>
                  <a:cubicBezTo>
                    <a:pt x="2862" y="1565"/>
                    <a:pt x="2671" y="1823"/>
                    <a:pt x="2395" y="1909"/>
                  </a:cubicBezTo>
                  <a:lnTo>
                    <a:pt x="935" y="2357"/>
                  </a:lnTo>
                  <a:cubicBezTo>
                    <a:pt x="382" y="2529"/>
                    <a:pt x="0" y="3034"/>
                    <a:pt x="0" y="3616"/>
                  </a:cubicBezTo>
                  <a:lnTo>
                    <a:pt x="0" y="4627"/>
                  </a:lnTo>
                  <a:cubicBezTo>
                    <a:pt x="0" y="4990"/>
                    <a:pt x="296" y="5286"/>
                    <a:pt x="658" y="5286"/>
                  </a:cubicBezTo>
                  <a:lnTo>
                    <a:pt x="9912" y="5286"/>
                  </a:lnTo>
                  <a:cubicBezTo>
                    <a:pt x="10275" y="5286"/>
                    <a:pt x="10570" y="4990"/>
                    <a:pt x="10570" y="4627"/>
                  </a:cubicBezTo>
                  <a:lnTo>
                    <a:pt x="10570" y="3616"/>
                  </a:lnTo>
                  <a:cubicBezTo>
                    <a:pt x="10570" y="3034"/>
                    <a:pt x="10198" y="2529"/>
                    <a:pt x="9645" y="2357"/>
                  </a:cubicBezTo>
                  <a:lnTo>
                    <a:pt x="8176" y="1909"/>
                  </a:lnTo>
                  <a:cubicBezTo>
                    <a:pt x="7899" y="1823"/>
                    <a:pt x="7708" y="1565"/>
                    <a:pt x="7708" y="1269"/>
                  </a:cubicBezTo>
                  <a:lnTo>
                    <a:pt x="7708" y="220"/>
                  </a:lnTo>
                  <a:cubicBezTo>
                    <a:pt x="7708" y="96"/>
                    <a:pt x="7613" y="1"/>
                    <a:pt x="7489" y="1"/>
                  </a:cubicBezTo>
                  <a:close/>
                </a:path>
              </a:pathLst>
            </a:custGeom>
            <a:solidFill>
              <a:srgbClr val="D1D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12580;p86"/>
            <p:cNvSpPr/>
            <p:nvPr/>
          </p:nvSpPr>
          <p:spPr>
            <a:xfrm>
              <a:off x="7666527" y="2189465"/>
              <a:ext cx="149909" cy="92197"/>
            </a:xfrm>
            <a:custGeom>
              <a:avLst/>
              <a:gdLst/>
              <a:ahLst/>
              <a:cxnLst/>
              <a:rect l="l" t="t" r="r" b="b"/>
              <a:pathLst>
                <a:path w="5725" h="3521" extrusionOk="0">
                  <a:moveTo>
                    <a:pt x="649" y="1"/>
                  </a:moveTo>
                  <a:cubicBezTo>
                    <a:pt x="525" y="1"/>
                    <a:pt x="429" y="96"/>
                    <a:pt x="429" y="220"/>
                  </a:cubicBezTo>
                  <a:lnTo>
                    <a:pt x="429" y="1269"/>
                  </a:lnTo>
                  <a:cubicBezTo>
                    <a:pt x="429" y="1556"/>
                    <a:pt x="258" y="1804"/>
                    <a:pt x="0" y="1899"/>
                  </a:cubicBezTo>
                  <a:cubicBezTo>
                    <a:pt x="344" y="2834"/>
                    <a:pt x="1488" y="3521"/>
                    <a:pt x="2862" y="3521"/>
                  </a:cubicBezTo>
                  <a:cubicBezTo>
                    <a:pt x="4226" y="3521"/>
                    <a:pt x="5390" y="2834"/>
                    <a:pt x="5724" y="1899"/>
                  </a:cubicBezTo>
                  <a:cubicBezTo>
                    <a:pt x="5457" y="1804"/>
                    <a:pt x="5276" y="1556"/>
                    <a:pt x="5276" y="1269"/>
                  </a:cubicBezTo>
                  <a:lnTo>
                    <a:pt x="5276" y="220"/>
                  </a:lnTo>
                  <a:cubicBezTo>
                    <a:pt x="5276" y="96"/>
                    <a:pt x="5180" y="1"/>
                    <a:pt x="5056" y="1"/>
                  </a:cubicBezTo>
                  <a:close/>
                </a:path>
              </a:pathLst>
            </a:custGeom>
            <a:solidFill>
              <a:srgbClr val="F0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12581;p86"/>
            <p:cNvSpPr/>
            <p:nvPr/>
          </p:nvSpPr>
          <p:spPr>
            <a:xfrm>
              <a:off x="7679751" y="2189465"/>
              <a:ext cx="123698" cy="34564"/>
            </a:xfrm>
            <a:custGeom>
              <a:avLst/>
              <a:gdLst/>
              <a:ahLst/>
              <a:cxnLst/>
              <a:rect l="l" t="t" r="r" b="b"/>
              <a:pathLst>
                <a:path w="4724" h="1320" extrusionOk="0">
                  <a:moveTo>
                    <a:pt x="163" y="1"/>
                  </a:moveTo>
                  <a:cubicBezTo>
                    <a:pt x="96" y="1"/>
                    <a:pt x="39" y="20"/>
                    <a:pt x="1" y="67"/>
                  </a:cubicBezTo>
                  <a:cubicBezTo>
                    <a:pt x="568" y="902"/>
                    <a:pt x="1465" y="1319"/>
                    <a:pt x="2362" y="1319"/>
                  </a:cubicBezTo>
                  <a:cubicBezTo>
                    <a:pt x="3259" y="1319"/>
                    <a:pt x="4155" y="902"/>
                    <a:pt x="4723" y="67"/>
                  </a:cubicBezTo>
                  <a:cubicBezTo>
                    <a:pt x="4685" y="20"/>
                    <a:pt x="4628" y="1"/>
                    <a:pt x="4561" y="1"/>
                  </a:cubicBezTo>
                  <a:close/>
                </a:path>
              </a:pathLst>
            </a:custGeom>
            <a:solidFill>
              <a:srgbClr val="E8E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12582;p86"/>
            <p:cNvSpPr/>
            <p:nvPr/>
          </p:nvSpPr>
          <p:spPr>
            <a:xfrm>
              <a:off x="7644532" y="2033585"/>
              <a:ext cx="189370" cy="155408"/>
            </a:xfrm>
            <a:custGeom>
              <a:avLst/>
              <a:gdLst/>
              <a:ahLst/>
              <a:cxnLst/>
              <a:rect l="l" t="t" r="r" b="b"/>
              <a:pathLst>
                <a:path w="7232" h="5935" extrusionOk="0">
                  <a:moveTo>
                    <a:pt x="850" y="1"/>
                  </a:moveTo>
                  <a:lnTo>
                    <a:pt x="850" y="2204"/>
                  </a:lnTo>
                  <a:lnTo>
                    <a:pt x="735" y="2204"/>
                  </a:lnTo>
                  <a:cubicBezTo>
                    <a:pt x="1" y="2204"/>
                    <a:pt x="1" y="3311"/>
                    <a:pt x="735" y="3311"/>
                  </a:cubicBezTo>
                  <a:lnTo>
                    <a:pt x="859" y="3311"/>
                  </a:lnTo>
                  <a:cubicBezTo>
                    <a:pt x="974" y="4790"/>
                    <a:pt x="2214" y="5935"/>
                    <a:pt x="3712" y="5935"/>
                  </a:cubicBezTo>
                  <a:cubicBezTo>
                    <a:pt x="5200" y="5935"/>
                    <a:pt x="6440" y="4790"/>
                    <a:pt x="6564" y="3311"/>
                  </a:cubicBezTo>
                  <a:lnTo>
                    <a:pt x="6679" y="3311"/>
                  </a:lnTo>
                  <a:cubicBezTo>
                    <a:pt x="6984" y="3311"/>
                    <a:pt x="7232" y="3063"/>
                    <a:pt x="7232" y="2758"/>
                  </a:cubicBezTo>
                  <a:cubicBezTo>
                    <a:pt x="7232" y="2452"/>
                    <a:pt x="6984" y="2204"/>
                    <a:pt x="6679" y="2204"/>
                  </a:cubicBezTo>
                  <a:lnTo>
                    <a:pt x="6574" y="2204"/>
                  </a:lnTo>
                  <a:lnTo>
                    <a:pt x="6574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12583;p86"/>
            <p:cNvSpPr/>
            <p:nvPr/>
          </p:nvSpPr>
          <p:spPr>
            <a:xfrm>
              <a:off x="7701249" y="2092292"/>
              <a:ext cx="11521" cy="17020"/>
            </a:xfrm>
            <a:custGeom>
              <a:avLst/>
              <a:gdLst/>
              <a:ahLst/>
              <a:cxnLst/>
              <a:rect l="l" t="t" r="r" b="b"/>
              <a:pathLst>
                <a:path w="440" h="650" extrusionOk="0">
                  <a:moveTo>
                    <a:pt x="220" y="1"/>
                  </a:moveTo>
                  <a:cubicBezTo>
                    <a:pt x="115" y="1"/>
                    <a:pt x="10" y="67"/>
                    <a:pt x="0" y="201"/>
                  </a:cubicBezTo>
                  <a:lnTo>
                    <a:pt x="0" y="420"/>
                  </a:lnTo>
                  <a:cubicBezTo>
                    <a:pt x="0" y="544"/>
                    <a:pt x="96" y="649"/>
                    <a:pt x="220" y="649"/>
                  </a:cubicBezTo>
                  <a:cubicBezTo>
                    <a:pt x="334" y="640"/>
                    <a:pt x="439" y="544"/>
                    <a:pt x="439" y="420"/>
                  </a:cubicBezTo>
                  <a:lnTo>
                    <a:pt x="439" y="201"/>
                  </a:lnTo>
                  <a:cubicBezTo>
                    <a:pt x="430" y="67"/>
                    <a:pt x="325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12584;p86"/>
            <p:cNvSpPr/>
            <p:nvPr/>
          </p:nvSpPr>
          <p:spPr>
            <a:xfrm>
              <a:off x="7770429" y="2092292"/>
              <a:ext cx="11521" cy="17020"/>
            </a:xfrm>
            <a:custGeom>
              <a:avLst/>
              <a:gdLst/>
              <a:ahLst/>
              <a:cxnLst/>
              <a:rect l="l" t="t" r="r" b="b"/>
              <a:pathLst>
                <a:path w="440" h="650" extrusionOk="0">
                  <a:moveTo>
                    <a:pt x="220" y="1"/>
                  </a:moveTo>
                  <a:cubicBezTo>
                    <a:pt x="115" y="1"/>
                    <a:pt x="10" y="67"/>
                    <a:pt x="1" y="201"/>
                  </a:cubicBezTo>
                  <a:lnTo>
                    <a:pt x="1" y="420"/>
                  </a:lnTo>
                  <a:cubicBezTo>
                    <a:pt x="1" y="544"/>
                    <a:pt x="96" y="640"/>
                    <a:pt x="220" y="649"/>
                  </a:cubicBezTo>
                  <a:cubicBezTo>
                    <a:pt x="344" y="640"/>
                    <a:pt x="440" y="544"/>
                    <a:pt x="440" y="420"/>
                  </a:cubicBezTo>
                  <a:lnTo>
                    <a:pt x="440" y="201"/>
                  </a:lnTo>
                  <a:cubicBezTo>
                    <a:pt x="430" y="67"/>
                    <a:pt x="325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12585;p86"/>
            <p:cNvSpPr/>
            <p:nvPr/>
          </p:nvSpPr>
          <p:spPr>
            <a:xfrm>
              <a:off x="7693995" y="2074067"/>
              <a:ext cx="25766" cy="11495"/>
            </a:xfrm>
            <a:custGeom>
              <a:avLst/>
              <a:gdLst/>
              <a:ahLst/>
              <a:cxnLst/>
              <a:rect l="l" t="t" r="r" b="b"/>
              <a:pathLst>
                <a:path w="984" h="439" extrusionOk="0">
                  <a:moveTo>
                    <a:pt x="277" y="0"/>
                  </a:moveTo>
                  <a:cubicBezTo>
                    <a:pt x="1" y="19"/>
                    <a:pt x="1" y="420"/>
                    <a:pt x="277" y="439"/>
                  </a:cubicBezTo>
                  <a:lnTo>
                    <a:pt x="716" y="439"/>
                  </a:lnTo>
                  <a:cubicBezTo>
                    <a:pt x="983" y="420"/>
                    <a:pt x="983" y="19"/>
                    <a:pt x="71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12586;p86"/>
            <p:cNvSpPr/>
            <p:nvPr/>
          </p:nvSpPr>
          <p:spPr>
            <a:xfrm>
              <a:off x="7763202" y="2074067"/>
              <a:ext cx="25740" cy="11495"/>
            </a:xfrm>
            <a:custGeom>
              <a:avLst/>
              <a:gdLst/>
              <a:ahLst/>
              <a:cxnLst/>
              <a:rect l="l" t="t" r="r" b="b"/>
              <a:pathLst>
                <a:path w="983" h="439" extrusionOk="0">
                  <a:moveTo>
                    <a:pt x="277" y="0"/>
                  </a:moveTo>
                  <a:cubicBezTo>
                    <a:pt x="0" y="19"/>
                    <a:pt x="0" y="420"/>
                    <a:pt x="277" y="439"/>
                  </a:cubicBezTo>
                  <a:lnTo>
                    <a:pt x="716" y="439"/>
                  </a:lnTo>
                  <a:cubicBezTo>
                    <a:pt x="983" y="420"/>
                    <a:pt x="983" y="19"/>
                    <a:pt x="71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12587;p86"/>
            <p:cNvSpPr/>
            <p:nvPr/>
          </p:nvSpPr>
          <p:spPr>
            <a:xfrm>
              <a:off x="7647281" y="2033585"/>
              <a:ext cx="140430" cy="155879"/>
            </a:xfrm>
            <a:custGeom>
              <a:avLst/>
              <a:gdLst/>
              <a:ahLst/>
              <a:cxnLst/>
              <a:rect l="l" t="t" r="r" b="b"/>
              <a:pathLst>
                <a:path w="5363" h="5953" extrusionOk="0">
                  <a:moveTo>
                    <a:pt x="735" y="1"/>
                  </a:moveTo>
                  <a:lnTo>
                    <a:pt x="735" y="2204"/>
                  </a:lnTo>
                  <a:lnTo>
                    <a:pt x="649" y="2204"/>
                  </a:lnTo>
                  <a:cubicBezTo>
                    <a:pt x="392" y="2204"/>
                    <a:pt x="172" y="2367"/>
                    <a:pt x="96" y="2605"/>
                  </a:cubicBezTo>
                  <a:cubicBezTo>
                    <a:pt x="1" y="2958"/>
                    <a:pt x="258" y="3311"/>
                    <a:pt x="630" y="3311"/>
                  </a:cubicBezTo>
                  <a:lnTo>
                    <a:pt x="745" y="3311"/>
                  </a:lnTo>
                  <a:cubicBezTo>
                    <a:pt x="849" y="4816"/>
                    <a:pt x="2113" y="5952"/>
                    <a:pt x="3578" y="5952"/>
                  </a:cubicBezTo>
                  <a:cubicBezTo>
                    <a:pt x="3729" y="5952"/>
                    <a:pt x="3882" y="5940"/>
                    <a:pt x="4036" y="5915"/>
                  </a:cubicBezTo>
                  <a:cubicBezTo>
                    <a:pt x="2643" y="5696"/>
                    <a:pt x="1613" y="4494"/>
                    <a:pt x="1613" y="3092"/>
                  </a:cubicBezTo>
                  <a:lnTo>
                    <a:pt x="1613" y="1766"/>
                  </a:lnTo>
                  <a:cubicBezTo>
                    <a:pt x="1613" y="1155"/>
                    <a:pt x="2109" y="668"/>
                    <a:pt x="2720" y="668"/>
                  </a:cubicBezTo>
                  <a:lnTo>
                    <a:pt x="4923" y="668"/>
                  </a:lnTo>
                  <a:cubicBezTo>
                    <a:pt x="5162" y="668"/>
                    <a:pt x="5362" y="468"/>
                    <a:pt x="5362" y="230"/>
                  </a:cubicBezTo>
                  <a:lnTo>
                    <a:pt x="5362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12588;p86"/>
            <p:cNvSpPr/>
            <p:nvPr/>
          </p:nvSpPr>
          <p:spPr>
            <a:xfrm>
              <a:off x="7652518" y="1983127"/>
              <a:ext cx="106206" cy="108694"/>
            </a:xfrm>
            <a:custGeom>
              <a:avLst/>
              <a:gdLst/>
              <a:ahLst/>
              <a:cxnLst/>
              <a:rect l="l" t="t" r="r" b="b"/>
              <a:pathLst>
                <a:path w="4056" h="4151" extrusionOk="0">
                  <a:moveTo>
                    <a:pt x="1861" y="1"/>
                  </a:moveTo>
                  <a:cubicBezTo>
                    <a:pt x="755" y="230"/>
                    <a:pt x="1" y="1260"/>
                    <a:pt x="115" y="2386"/>
                  </a:cubicBezTo>
                  <a:lnTo>
                    <a:pt x="306" y="4150"/>
                  </a:lnTo>
                  <a:lnTo>
                    <a:pt x="526" y="4150"/>
                  </a:lnTo>
                  <a:cubicBezTo>
                    <a:pt x="774" y="4141"/>
                    <a:pt x="964" y="3950"/>
                    <a:pt x="964" y="3702"/>
                  </a:cubicBezTo>
                  <a:lnTo>
                    <a:pt x="964" y="2815"/>
                  </a:lnTo>
                  <a:cubicBezTo>
                    <a:pt x="964" y="2452"/>
                    <a:pt x="1260" y="2157"/>
                    <a:pt x="1623" y="2157"/>
                  </a:cubicBezTo>
                  <a:lnTo>
                    <a:pt x="4055" y="2157"/>
                  </a:lnTo>
                  <a:lnTo>
                    <a:pt x="1861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12589;p86"/>
            <p:cNvSpPr/>
            <p:nvPr/>
          </p:nvSpPr>
          <p:spPr>
            <a:xfrm>
              <a:off x="7678023" y="2126018"/>
              <a:ext cx="126919" cy="86463"/>
            </a:xfrm>
            <a:custGeom>
              <a:avLst/>
              <a:gdLst/>
              <a:ahLst/>
              <a:cxnLst/>
              <a:rect l="l" t="t" r="r" b="b"/>
              <a:pathLst>
                <a:path w="4847" h="3302" extrusionOk="0">
                  <a:moveTo>
                    <a:pt x="668" y="0"/>
                  </a:moveTo>
                  <a:cubicBezTo>
                    <a:pt x="296" y="0"/>
                    <a:pt x="0" y="296"/>
                    <a:pt x="0" y="659"/>
                  </a:cubicBezTo>
                  <a:lnTo>
                    <a:pt x="0" y="878"/>
                  </a:lnTo>
                  <a:cubicBezTo>
                    <a:pt x="0" y="2214"/>
                    <a:pt x="1088" y="3301"/>
                    <a:pt x="2423" y="3301"/>
                  </a:cubicBezTo>
                  <a:cubicBezTo>
                    <a:pt x="3768" y="3301"/>
                    <a:pt x="4846" y="2214"/>
                    <a:pt x="4846" y="878"/>
                  </a:cubicBezTo>
                  <a:lnTo>
                    <a:pt x="4846" y="659"/>
                  </a:lnTo>
                  <a:cubicBezTo>
                    <a:pt x="4846" y="296"/>
                    <a:pt x="4551" y="0"/>
                    <a:pt x="4188" y="0"/>
                  </a:cubicBezTo>
                  <a:close/>
                </a:path>
              </a:pathLst>
            </a:custGeom>
            <a:solidFill>
              <a:srgbClr val="78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12590;p86"/>
            <p:cNvSpPr/>
            <p:nvPr/>
          </p:nvSpPr>
          <p:spPr>
            <a:xfrm>
              <a:off x="7715493" y="2142881"/>
              <a:ext cx="51165" cy="17701"/>
            </a:xfrm>
            <a:custGeom>
              <a:avLst/>
              <a:gdLst/>
              <a:ahLst/>
              <a:cxnLst/>
              <a:rect l="l" t="t" r="r" b="b"/>
              <a:pathLst>
                <a:path w="1954" h="676" extrusionOk="0">
                  <a:moveTo>
                    <a:pt x="323" y="0"/>
                  </a:moveTo>
                  <a:cubicBezTo>
                    <a:pt x="149" y="0"/>
                    <a:pt x="0" y="237"/>
                    <a:pt x="181" y="396"/>
                  </a:cubicBezTo>
                  <a:cubicBezTo>
                    <a:pt x="384" y="572"/>
                    <a:pt x="651" y="675"/>
                    <a:pt x="923" y="675"/>
                  </a:cubicBezTo>
                  <a:cubicBezTo>
                    <a:pt x="946" y="675"/>
                    <a:pt x="969" y="674"/>
                    <a:pt x="992" y="673"/>
                  </a:cubicBezTo>
                  <a:cubicBezTo>
                    <a:pt x="1015" y="674"/>
                    <a:pt x="1038" y="675"/>
                    <a:pt x="1061" y="675"/>
                  </a:cubicBezTo>
                  <a:cubicBezTo>
                    <a:pt x="1334" y="675"/>
                    <a:pt x="1601" y="572"/>
                    <a:pt x="1813" y="396"/>
                  </a:cubicBezTo>
                  <a:cubicBezTo>
                    <a:pt x="1954" y="233"/>
                    <a:pt x="1812" y="24"/>
                    <a:pt x="1643" y="24"/>
                  </a:cubicBezTo>
                  <a:cubicBezTo>
                    <a:pt x="1595" y="24"/>
                    <a:pt x="1545" y="41"/>
                    <a:pt x="1498" y="81"/>
                  </a:cubicBezTo>
                  <a:cubicBezTo>
                    <a:pt x="1345" y="186"/>
                    <a:pt x="1169" y="239"/>
                    <a:pt x="992" y="239"/>
                  </a:cubicBezTo>
                  <a:cubicBezTo>
                    <a:pt x="816" y="239"/>
                    <a:pt x="639" y="186"/>
                    <a:pt x="487" y="81"/>
                  </a:cubicBezTo>
                  <a:cubicBezTo>
                    <a:pt x="436" y="24"/>
                    <a:pt x="378" y="0"/>
                    <a:pt x="323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12591;p86"/>
            <p:cNvSpPr/>
            <p:nvPr/>
          </p:nvSpPr>
          <p:spPr>
            <a:xfrm>
              <a:off x="7678023" y="2126018"/>
              <a:ext cx="78215" cy="86463"/>
            </a:xfrm>
            <a:custGeom>
              <a:avLst/>
              <a:gdLst/>
              <a:ahLst/>
              <a:cxnLst/>
              <a:rect l="l" t="t" r="r" b="b"/>
              <a:pathLst>
                <a:path w="2987" h="3302" extrusionOk="0">
                  <a:moveTo>
                    <a:pt x="668" y="0"/>
                  </a:moveTo>
                  <a:cubicBezTo>
                    <a:pt x="296" y="0"/>
                    <a:pt x="0" y="296"/>
                    <a:pt x="0" y="659"/>
                  </a:cubicBezTo>
                  <a:lnTo>
                    <a:pt x="0" y="878"/>
                  </a:lnTo>
                  <a:cubicBezTo>
                    <a:pt x="0" y="2247"/>
                    <a:pt x="1117" y="3301"/>
                    <a:pt x="2419" y="3301"/>
                  </a:cubicBezTo>
                  <a:cubicBezTo>
                    <a:pt x="2605" y="3301"/>
                    <a:pt x="2795" y="3280"/>
                    <a:pt x="2986" y="3234"/>
                  </a:cubicBezTo>
                  <a:cubicBezTo>
                    <a:pt x="1879" y="2986"/>
                    <a:pt x="1107" y="2004"/>
                    <a:pt x="1107" y="878"/>
                  </a:cubicBezTo>
                  <a:lnTo>
                    <a:pt x="1107" y="659"/>
                  </a:lnTo>
                  <a:cubicBezTo>
                    <a:pt x="1107" y="296"/>
                    <a:pt x="1402" y="0"/>
                    <a:pt x="176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12592;p86"/>
            <p:cNvSpPr/>
            <p:nvPr/>
          </p:nvSpPr>
          <p:spPr>
            <a:xfrm>
              <a:off x="7666030" y="1973072"/>
              <a:ext cx="164625" cy="118749"/>
            </a:xfrm>
            <a:custGeom>
              <a:avLst/>
              <a:gdLst/>
              <a:ahLst/>
              <a:cxnLst/>
              <a:rect l="l" t="t" r="r" b="b"/>
              <a:pathLst>
                <a:path w="6287" h="4535" extrusionOk="0">
                  <a:moveTo>
                    <a:pt x="123" y="1"/>
                  </a:moveTo>
                  <a:cubicBezTo>
                    <a:pt x="58" y="1"/>
                    <a:pt x="0" y="56"/>
                    <a:pt x="0" y="127"/>
                  </a:cubicBezTo>
                  <a:cubicBezTo>
                    <a:pt x="0" y="785"/>
                    <a:pt x="315" y="2541"/>
                    <a:pt x="3539" y="2541"/>
                  </a:cubicBezTo>
                  <a:lnTo>
                    <a:pt x="4646" y="2541"/>
                  </a:lnTo>
                  <a:cubicBezTo>
                    <a:pt x="5009" y="2541"/>
                    <a:pt x="5304" y="2836"/>
                    <a:pt x="5304" y="3199"/>
                  </a:cubicBezTo>
                  <a:lnTo>
                    <a:pt x="5304" y="4086"/>
                  </a:lnTo>
                  <a:cubicBezTo>
                    <a:pt x="5304" y="4325"/>
                    <a:pt x="5495" y="4525"/>
                    <a:pt x="5734" y="4525"/>
                  </a:cubicBezTo>
                  <a:lnTo>
                    <a:pt x="5963" y="4534"/>
                  </a:lnTo>
                  <a:lnTo>
                    <a:pt x="6153" y="2770"/>
                  </a:lnTo>
                  <a:cubicBezTo>
                    <a:pt x="6287" y="1463"/>
                    <a:pt x="5266" y="337"/>
                    <a:pt x="3959" y="337"/>
                  </a:cubicBezTo>
                  <a:lnTo>
                    <a:pt x="1784" y="337"/>
                  </a:lnTo>
                  <a:cubicBezTo>
                    <a:pt x="1221" y="337"/>
                    <a:pt x="573" y="251"/>
                    <a:pt x="191" y="22"/>
                  </a:cubicBezTo>
                  <a:cubicBezTo>
                    <a:pt x="169" y="7"/>
                    <a:pt x="146" y="1"/>
                    <a:pt x="123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" name="Google Shape;12593;p86"/>
          <p:cNvGrpSpPr/>
          <p:nvPr/>
        </p:nvGrpSpPr>
        <p:grpSpPr>
          <a:xfrm>
            <a:off x="11708456" y="976635"/>
            <a:ext cx="276802" cy="354754"/>
            <a:chOff x="6696792" y="1502999"/>
            <a:chExt cx="276802" cy="354754"/>
          </a:xfrm>
        </p:grpSpPr>
        <p:sp>
          <p:nvSpPr>
            <p:cNvPr id="456" name="Google Shape;12594;p86"/>
            <p:cNvSpPr/>
            <p:nvPr/>
          </p:nvSpPr>
          <p:spPr>
            <a:xfrm>
              <a:off x="6696792" y="1702345"/>
              <a:ext cx="276540" cy="155408"/>
            </a:xfrm>
            <a:custGeom>
              <a:avLst/>
              <a:gdLst/>
              <a:ahLst/>
              <a:cxnLst/>
              <a:rect l="l" t="t" r="r" b="b"/>
              <a:pathLst>
                <a:path w="10561" h="5935" extrusionOk="0">
                  <a:moveTo>
                    <a:pt x="3749" y="1"/>
                  </a:moveTo>
                  <a:lnTo>
                    <a:pt x="3749" y="1041"/>
                  </a:lnTo>
                  <a:cubicBezTo>
                    <a:pt x="3749" y="1336"/>
                    <a:pt x="3549" y="1594"/>
                    <a:pt x="3272" y="1680"/>
                  </a:cubicBezTo>
                  <a:lnTo>
                    <a:pt x="954" y="2357"/>
                  </a:lnTo>
                  <a:cubicBezTo>
                    <a:pt x="391" y="2519"/>
                    <a:pt x="0" y="3034"/>
                    <a:pt x="10" y="3626"/>
                  </a:cubicBezTo>
                  <a:lnTo>
                    <a:pt x="10" y="5276"/>
                  </a:lnTo>
                  <a:cubicBezTo>
                    <a:pt x="10" y="5639"/>
                    <a:pt x="296" y="5935"/>
                    <a:pt x="668" y="5935"/>
                  </a:cubicBezTo>
                  <a:lnTo>
                    <a:pt x="9903" y="5935"/>
                  </a:lnTo>
                  <a:cubicBezTo>
                    <a:pt x="10265" y="5935"/>
                    <a:pt x="10561" y="5639"/>
                    <a:pt x="10561" y="5276"/>
                  </a:cubicBezTo>
                  <a:lnTo>
                    <a:pt x="10561" y="3626"/>
                  </a:lnTo>
                  <a:cubicBezTo>
                    <a:pt x="10561" y="3034"/>
                    <a:pt x="10179" y="2529"/>
                    <a:pt x="9616" y="2357"/>
                  </a:cubicBezTo>
                  <a:lnTo>
                    <a:pt x="7308" y="1680"/>
                  </a:lnTo>
                  <a:cubicBezTo>
                    <a:pt x="7022" y="1594"/>
                    <a:pt x="6831" y="1336"/>
                    <a:pt x="6831" y="1041"/>
                  </a:cubicBezTo>
                  <a:lnTo>
                    <a:pt x="6831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12595;p86"/>
            <p:cNvSpPr/>
            <p:nvPr/>
          </p:nvSpPr>
          <p:spPr>
            <a:xfrm>
              <a:off x="6697028" y="1747069"/>
              <a:ext cx="276566" cy="110684"/>
            </a:xfrm>
            <a:custGeom>
              <a:avLst/>
              <a:gdLst/>
              <a:ahLst/>
              <a:cxnLst/>
              <a:rect l="l" t="t" r="r" b="b"/>
              <a:pathLst>
                <a:path w="10562" h="4227" extrusionOk="0">
                  <a:moveTo>
                    <a:pt x="3168" y="0"/>
                  </a:moveTo>
                  <a:lnTo>
                    <a:pt x="945" y="649"/>
                  </a:lnTo>
                  <a:cubicBezTo>
                    <a:pt x="382" y="811"/>
                    <a:pt x="1" y="1326"/>
                    <a:pt x="1" y="1918"/>
                  </a:cubicBezTo>
                  <a:lnTo>
                    <a:pt x="1" y="3568"/>
                  </a:lnTo>
                  <a:cubicBezTo>
                    <a:pt x="1" y="3931"/>
                    <a:pt x="296" y="4227"/>
                    <a:pt x="659" y="4227"/>
                  </a:cubicBezTo>
                  <a:lnTo>
                    <a:pt x="9894" y="4227"/>
                  </a:lnTo>
                  <a:cubicBezTo>
                    <a:pt x="10266" y="4227"/>
                    <a:pt x="10561" y="3931"/>
                    <a:pt x="10561" y="3568"/>
                  </a:cubicBezTo>
                  <a:lnTo>
                    <a:pt x="10561" y="1918"/>
                  </a:lnTo>
                  <a:cubicBezTo>
                    <a:pt x="10552" y="1326"/>
                    <a:pt x="10170" y="811"/>
                    <a:pt x="9607" y="649"/>
                  </a:cubicBezTo>
                  <a:lnTo>
                    <a:pt x="7394" y="0"/>
                  </a:lnTo>
                  <a:cubicBezTo>
                    <a:pt x="7117" y="935"/>
                    <a:pt x="6259" y="1584"/>
                    <a:pt x="5276" y="1584"/>
                  </a:cubicBezTo>
                  <a:cubicBezTo>
                    <a:pt x="4303" y="1584"/>
                    <a:pt x="3435" y="935"/>
                    <a:pt x="3168" y="0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12596;p86"/>
            <p:cNvSpPr/>
            <p:nvPr/>
          </p:nvSpPr>
          <p:spPr>
            <a:xfrm>
              <a:off x="6794960" y="1708106"/>
              <a:ext cx="80702" cy="22886"/>
            </a:xfrm>
            <a:custGeom>
              <a:avLst/>
              <a:gdLst/>
              <a:ahLst/>
              <a:cxnLst/>
              <a:rect l="l" t="t" r="r" b="b"/>
              <a:pathLst>
                <a:path w="3082" h="874" extrusionOk="0">
                  <a:moveTo>
                    <a:pt x="0" y="0"/>
                  </a:moveTo>
                  <a:lnTo>
                    <a:pt x="0" y="487"/>
                  </a:lnTo>
                  <a:cubicBezTo>
                    <a:pt x="482" y="744"/>
                    <a:pt x="1012" y="873"/>
                    <a:pt x="1541" y="873"/>
                  </a:cubicBezTo>
                  <a:cubicBezTo>
                    <a:pt x="2070" y="873"/>
                    <a:pt x="2600" y="744"/>
                    <a:pt x="3082" y="487"/>
                  </a:cubicBezTo>
                  <a:lnTo>
                    <a:pt x="308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12597;p86"/>
            <p:cNvSpPr/>
            <p:nvPr/>
          </p:nvSpPr>
          <p:spPr>
            <a:xfrm>
              <a:off x="6738243" y="1592944"/>
              <a:ext cx="189134" cy="124929"/>
            </a:xfrm>
            <a:custGeom>
              <a:avLst/>
              <a:gdLst/>
              <a:ahLst/>
              <a:cxnLst/>
              <a:rect l="l" t="t" r="r" b="b"/>
              <a:pathLst>
                <a:path w="7223" h="4771" extrusionOk="0">
                  <a:moveTo>
                    <a:pt x="850" y="0"/>
                  </a:moveTo>
                  <a:lnTo>
                    <a:pt x="850" y="1097"/>
                  </a:lnTo>
                  <a:lnTo>
                    <a:pt x="735" y="1097"/>
                  </a:lnTo>
                  <a:cubicBezTo>
                    <a:pt x="1" y="1097"/>
                    <a:pt x="1" y="2194"/>
                    <a:pt x="735" y="2194"/>
                  </a:cubicBezTo>
                  <a:lnTo>
                    <a:pt x="859" y="2194"/>
                  </a:lnTo>
                  <a:cubicBezTo>
                    <a:pt x="1002" y="3654"/>
                    <a:pt x="2233" y="4770"/>
                    <a:pt x="3702" y="4770"/>
                  </a:cubicBezTo>
                  <a:cubicBezTo>
                    <a:pt x="5171" y="4770"/>
                    <a:pt x="6402" y="3654"/>
                    <a:pt x="6555" y="2194"/>
                  </a:cubicBezTo>
                  <a:lnTo>
                    <a:pt x="6669" y="2194"/>
                  </a:lnTo>
                  <a:cubicBezTo>
                    <a:pt x="6974" y="2194"/>
                    <a:pt x="7222" y="1946"/>
                    <a:pt x="7222" y="1641"/>
                  </a:cubicBezTo>
                  <a:cubicBezTo>
                    <a:pt x="7222" y="1345"/>
                    <a:pt x="6974" y="1097"/>
                    <a:pt x="6669" y="1097"/>
                  </a:cubicBezTo>
                  <a:lnTo>
                    <a:pt x="6564" y="1097"/>
                  </a:lnTo>
                  <a:lnTo>
                    <a:pt x="6564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12598;p86"/>
            <p:cNvSpPr/>
            <p:nvPr/>
          </p:nvSpPr>
          <p:spPr>
            <a:xfrm>
              <a:off x="6742249" y="1592944"/>
              <a:ext cx="144908" cy="126683"/>
            </a:xfrm>
            <a:custGeom>
              <a:avLst/>
              <a:gdLst/>
              <a:ahLst/>
              <a:cxnLst/>
              <a:rect l="l" t="t" r="r" b="b"/>
              <a:pathLst>
                <a:path w="5534" h="4838" extrusionOk="0">
                  <a:moveTo>
                    <a:pt x="697" y="0"/>
                  </a:moveTo>
                  <a:lnTo>
                    <a:pt x="697" y="1097"/>
                  </a:lnTo>
                  <a:lnTo>
                    <a:pt x="611" y="1097"/>
                  </a:lnTo>
                  <a:cubicBezTo>
                    <a:pt x="605" y="1097"/>
                    <a:pt x="598" y="1097"/>
                    <a:pt x="592" y="1097"/>
                  </a:cubicBezTo>
                  <a:cubicBezTo>
                    <a:pt x="314" y="1097"/>
                    <a:pt x="76" y="1304"/>
                    <a:pt x="39" y="1584"/>
                  </a:cubicBezTo>
                  <a:cubicBezTo>
                    <a:pt x="0" y="1908"/>
                    <a:pt x="258" y="2194"/>
                    <a:pt x="582" y="2194"/>
                  </a:cubicBezTo>
                  <a:lnTo>
                    <a:pt x="706" y="2194"/>
                  </a:lnTo>
                  <a:cubicBezTo>
                    <a:pt x="821" y="3683"/>
                    <a:pt x="2061" y="4827"/>
                    <a:pt x="3549" y="4837"/>
                  </a:cubicBezTo>
                  <a:lnTo>
                    <a:pt x="3549" y="4608"/>
                  </a:lnTo>
                  <a:cubicBezTo>
                    <a:pt x="2490" y="4169"/>
                    <a:pt x="1794" y="3129"/>
                    <a:pt x="1794" y="1975"/>
                  </a:cubicBezTo>
                  <a:lnTo>
                    <a:pt x="1794" y="1756"/>
                  </a:lnTo>
                  <a:cubicBezTo>
                    <a:pt x="1794" y="1145"/>
                    <a:pt x="2280" y="659"/>
                    <a:pt x="2891" y="659"/>
                  </a:cubicBezTo>
                  <a:lnTo>
                    <a:pt x="5095" y="659"/>
                  </a:lnTo>
                  <a:cubicBezTo>
                    <a:pt x="5333" y="659"/>
                    <a:pt x="5534" y="458"/>
                    <a:pt x="5534" y="220"/>
                  </a:cubicBezTo>
                  <a:lnTo>
                    <a:pt x="5534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12599;p86"/>
            <p:cNvSpPr/>
            <p:nvPr/>
          </p:nvSpPr>
          <p:spPr>
            <a:xfrm>
              <a:off x="6702291" y="1503129"/>
              <a:ext cx="266066" cy="95575"/>
            </a:xfrm>
            <a:custGeom>
              <a:avLst/>
              <a:gdLst/>
              <a:ahLst/>
              <a:cxnLst/>
              <a:rect l="l" t="t" r="r" b="b"/>
              <a:pathLst>
                <a:path w="10161" h="3650" extrusionOk="0">
                  <a:moveTo>
                    <a:pt x="5075" y="1"/>
                  </a:moveTo>
                  <a:cubicBezTo>
                    <a:pt x="4989" y="1"/>
                    <a:pt x="4904" y="25"/>
                    <a:pt x="4827" y="72"/>
                  </a:cubicBezTo>
                  <a:lnTo>
                    <a:pt x="181" y="3249"/>
                  </a:lnTo>
                  <a:cubicBezTo>
                    <a:pt x="0" y="3364"/>
                    <a:pt x="76" y="3640"/>
                    <a:pt x="296" y="3650"/>
                  </a:cubicBezTo>
                  <a:lnTo>
                    <a:pt x="9864" y="3650"/>
                  </a:lnTo>
                  <a:cubicBezTo>
                    <a:pt x="10074" y="3640"/>
                    <a:pt x="10160" y="3364"/>
                    <a:pt x="9979" y="3249"/>
                  </a:cubicBezTo>
                  <a:lnTo>
                    <a:pt x="5323" y="72"/>
                  </a:lnTo>
                  <a:cubicBezTo>
                    <a:pt x="5247" y="25"/>
                    <a:pt x="5161" y="1"/>
                    <a:pt x="5075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12600;p86"/>
            <p:cNvSpPr/>
            <p:nvPr/>
          </p:nvSpPr>
          <p:spPr>
            <a:xfrm>
              <a:off x="6787209" y="1621669"/>
              <a:ext cx="26997" cy="11521"/>
            </a:xfrm>
            <a:custGeom>
              <a:avLst/>
              <a:gdLst/>
              <a:ahLst/>
              <a:cxnLst/>
              <a:rect l="l" t="t" r="r" b="b"/>
              <a:pathLst>
                <a:path w="1031" h="440" extrusionOk="0">
                  <a:moveTo>
                    <a:pt x="296" y="0"/>
                  </a:moveTo>
                  <a:cubicBezTo>
                    <a:pt x="1" y="0"/>
                    <a:pt x="1" y="439"/>
                    <a:pt x="296" y="439"/>
                  </a:cubicBezTo>
                  <a:lnTo>
                    <a:pt x="735" y="439"/>
                  </a:lnTo>
                  <a:cubicBezTo>
                    <a:pt x="1031" y="439"/>
                    <a:pt x="1031" y="0"/>
                    <a:pt x="73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12601;p86"/>
            <p:cNvSpPr/>
            <p:nvPr/>
          </p:nvSpPr>
          <p:spPr>
            <a:xfrm>
              <a:off x="6856416" y="1621669"/>
              <a:ext cx="26735" cy="11521"/>
            </a:xfrm>
            <a:custGeom>
              <a:avLst/>
              <a:gdLst/>
              <a:ahLst/>
              <a:cxnLst/>
              <a:rect l="l" t="t" r="r" b="b"/>
              <a:pathLst>
                <a:path w="1021" h="440" extrusionOk="0">
                  <a:moveTo>
                    <a:pt x="286" y="0"/>
                  </a:moveTo>
                  <a:cubicBezTo>
                    <a:pt x="0" y="0"/>
                    <a:pt x="0" y="439"/>
                    <a:pt x="286" y="439"/>
                  </a:cubicBezTo>
                  <a:lnTo>
                    <a:pt x="735" y="439"/>
                  </a:lnTo>
                  <a:cubicBezTo>
                    <a:pt x="1021" y="439"/>
                    <a:pt x="1021" y="0"/>
                    <a:pt x="73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12602;p86"/>
            <p:cNvSpPr/>
            <p:nvPr/>
          </p:nvSpPr>
          <p:spPr>
            <a:xfrm>
              <a:off x="6702291" y="1502999"/>
              <a:ext cx="136660" cy="95706"/>
            </a:xfrm>
            <a:custGeom>
              <a:avLst/>
              <a:gdLst/>
              <a:ahLst/>
              <a:cxnLst/>
              <a:rect l="l" t="t" r="r" b="b"/>
              <a:pathLst>
                <a:path w="5219" h="3655" extrusionOk="0">
                  <a:moveTo>
                    <a:pt x="5083" y="1"/>
                  </a:moveTo>
                  <a:cubicBezTo>
                    <a:pt x="4993" y="1"/>
                    <a:pt x="4904" y="26"/>
                    <a:pt x="4827" y="77"/>
                  </a:cubicBezTo>
                  <a:lnTo>
                    <a:pt x="181" y="3254"/>
                  </a:lnTo>
                  <a:cubicBezTo>
                    <a:pt x="0" y="3369"/>
                    <a:pt x="76" y="3645"/>
                    <a:pt x="296" y="3655"/>
                  </a:cubicBezTo>
                  <a:lnTo>
                    <a:pt x="3196" y="3655"/>
                  </a:lnTo>
                  <a:cubicBezTo>
                    <a:pt x="3100" y="3655"/>
                    <a:pt x="3062" y="3369"/>
                    <a:pt x="3139" y="3235"/>
                  </a:cubicBezTo>
                  <a:lnTo>
                    <a:pt x="5218" y="20"/>
                  </a:lnTo>
                  <a:cubicBezTo>
                    <a:pt x="5174" y="7"/>
                    <a:pt x="5128" y="1"/>
                    <a:pt x="5083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12603;p86"/>
            <p:cNvSpPr/>
            <p:nvPr/>
          </p:nvSpPr>
          <p:spPr>
            <a:xfrm>
              <a:off x="6748979" y="1598679"/>
              <a:ext cx="23017" cy="25766"/>
            </a:xfrm>
            <a:custGeom>
              <a:avLst/>
              <a:gdLst/>
              <a:ahLst/>
              <a:cxnLst/>
              <a:rect l="l" t="t" r="r" b="b"/>
              <a:pathLst>
                <a:path w="879" h="984" extrusionOk="0">
                  <a:moveTo>
                    <a:pt x="1" y="1"/>
                  </a:moveTo>
                  <a:lnTo>
                    <a:pt x="1" y="983"/>
                  </a:lnTo>
                  <a:lnTo>
                    <a:pt x="306" y="945"/>
                  </a:lnTo>
                  <a:cubicBezTo>
                    <a:pt x="631" y="907"/>
                    <a:pt x="879" y="630"/>
                    <a:pt x="879" y="296"/>
                  </a:cubicBezTo>
                  <a:lnTo>
                    <a:pt x="879" y="1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12604;p86"/>
            <p:cNvSpPr/>
            <p:nvPr/>
          </p:nvSpPr>
          <p:spPr>
            <a:xfrm>
              <a:off x="6898626" y="1598679"/>
              <a:ext cx="23017" cy="25766"/>
            </a:xfrm>
            <a:custGeom>
              <a:avLst/>
              <a:gdLst/>
              <a:ahLst/>
              <a:cxnLst/>
              <a:rect l="l" t="t" r="r" b="b"/>
              <a:pathLst>
                <a:path w="879" h="984" extrusionOk="0">
                  <a:moveTo>
                    <a:pt x="0" y="1"/>
                  </a:moveTo>
                  <a:lnTo>
                    <a:pt x="0" y="296"/>
                  </a:lnTo>
                  <a:cubicBezTo>
                    <a:pt x="0" y="630"/>
                    <a:pt x="248" y="907"/>
                    <a:pt x="573" y="945"/>
                  </a:cubicBezTo>
                  <a:lnTo>
                    <a:pt x="878" y="983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12605;p86"/>
            <p:cNvSpPr/>
            <p:nvPr/>
          </p:nvSpPr>
          <p:spPr>
            <a:xfrm>
              <a:off x="6812189" y="1667624"/>
              <a:ext cx="45981" cy="17256"/>
            </a:xfrm>
            <a:custGeom>
              <a:avLst/>
              <a:gdLst/>
              <a:ahLst/>
              <a:cxnLst/>
              <a:rect l="l" t="t" r="r" b="b"/>
              <a:pathLst>
                <a:path w="1756" h="659" extrusionOk="0">
                  <a:moveTo>
                    <a:pt x="1" y="1"/>
                  </a:moveTo>
                  <a:lnTo>
                    <a:pt x="1" y="220"/>
                  </a:lnTo>
                  <a:cubicBezTo>
                    <a:pt x="1" y="468"/>
                    <a:pt x="201" y="659"/>
                    <a:pt x="439" y="659"/>
                  </a:cubicBezTo>
                  <a:lnTo>
                    <a:pt x="1317" y="659"/>
                  </a:lnTo>
                  <a:cubicBezTo>
                    <a:pt x="1565" y="659"/>
                    <a:pt x="1756" y="468"/>
                    <a:pt x="1756" y="220"/>
                  </a:cubicBezTo>
                  <a:lnTo>
                    <a:pt x="1756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12606;p86"/>
            <p:cNvSpPr/>
            <p:nvPr/>
          </p:nvSpPr>
          <p:spPr>
            <a:xfrm>
              <a:off x="6794960" y="1661889"/>
              <a:ext cx="80702" cy="34617"/>
            </a:xfrm>
            <a:custGeom>
              <a:avLst/>
              <a:gdLst/>
              <a:ahLst/>
              <a:cxnLst/>
              <a:rect l="l" t="t" r="r" b="b"/>
              <a:pathLst>
                <a:path w="3082" h="1322" extrusionOk="0">
                  <a:moveTo>
                    <a:pt x="659" y="0"/>
                  </a:moveTo>
                  <a:cubicBezTo>
                    <a:pt x="296" y="0"/>
                    <a:pt x="0" y="296"/>
                    <a:pt x="0" y="659"/>
                  </a:cubicBezTo>
                  <a:lnTo>
                    <a:pt x="0" y="1107"/>
                  </a:lnTo>
                  <a:cubicBezTo>
                    <a:pt x="0" y="1250"/>
                    <a:pt x="110" y="1322"/>
                    <a:pt x="220" y="1322"/>
                  </a:cubicBezTo>
                  <a:cubicBezTo>
                    <a:pt x="329" y="1322"/>
                    <a:pt x="439" y="1250"/>
                    <a:pt x="439" y="1107"/>
                  </a:cubicBezTo>
                  <a:lnTo>
                    <a:pt x="439" y="888"/>
                  </a:lnTo>
                  <a:cubicBezTo>
                    <a:pt x="439" y="764"/>
                    <a:pt x="535" y="668"/>
                    <a:pt x="659" y="668"/>
                  </a:cubicBezTo>
                  <a:lnTo>
                    <a:pt x="878" y="668"/>
                  </a:lnTo>
                  <a:cubicBezTo>
                    <a:pt x="1021" y="668"/>
                    <a:pt x="1155" y="620"/>
                    <a:pt x="1269" y="535"/>
                  </a:cubicBezTo>
                  <a:cubicBezTo>
                    <a:pt x="1345" y="477"/>
                    <a:pt x="1441" y="449"/>
                    <a:pt x="1546" y="449"/>
                  </a:cubicBezTo>
                  <a:cubicBezTo>
                    <a:pt x="1641" y="449"/>
                    <a:pt x="1737" y="477"/>
                    <a:pt x="1813" y="535"/>
                  </a:cubicBezTo>
                  <a:cubicBezTo>
                    <a:pt x="1927" y="620"/>
                    <a:pt x="2061" y="668"/>
                    <a:pt x="2204" y="668"/>
                  </a:cubicBezTo>
                  <a:lnTo>
                    <a:pt x="2423" y="668"/>
                  </a:lnTo>
                  <a:cubicBezTo>
                    <a:pt x="2547" y="668"/>
                    <a:pt x="2643" y="764"/>
                    <a:pt x="2643" y="888"/>
                  </a:cubicBezTo>
                  <a:lnTo>
                    <a:pt x="2643" y="1107"/>
                  </a:lnTo>
                  <a:cubicBezTo>
                    <a:pt x="2643" y="1250"/>
                    <a:pt x="2753" y="1322"/>
                    <a:pt x="2862" y="1322"/>
                  </a:cubicBezTo>
                  <a:cubicBezTo>
                    <a:pt x="2972" y="1322"/>
                    <a:pt x="3082" y="1250"/>
                    <a:pt x="3082" y="1107"/>
                  </a:cubicBezTo>
                  <a:lnTo>
                    <a:pt x="3082" y="659"/>
                  </a:lnTo>
                  <a:cubicBezTo>
                    <a:pt x="3082" y="296"/>
                    <a:pt x="2786" y="0"/>
                    <a:pt x="2423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12607;p86"/>
            <p:cNvSpPr/>
            <p:nvPr/>
          </p:nvSpPr>
          <p:spPr>
            <a:xfrm>
              <a:off x="6823920" y="1702345"/>
              <a:ext cx="22519" cy="46007"/>
            </a:xfrm>
            <a:custGeom>
              <a:avLst/>
              <a:gdLst/>
              <a:ahLst/>
              <a:cxnLst/>
              <a:rect l="l" t="t" r="r" b="b"/>
              <a:pathLst>
                <a:path w="860" h="1757" extrusionOk="0">
                  <a:moveTo>
                    <a:pt x="410" y="0"/>
                  </a:moveTo>
                  <a:cubicBezTo>
                    <a:pt x="285" y="0"/>
                    <a:pt x="180" y="83"/>
                    <a:pt x="144" y="201"/>
                  </a:cubicBezTo>
                  <a:lnTo>
                    <a:pt x="49" y="487"/>
                  </a:lnTo>
                  <a:cubicBezTo>
                    <a:pt x="10" y="602"/>
                    <a:pt x="1" y="716"/>
                    <a:pt x="30" y="831"/>
                  </a:cubicBezTo>
                  <a:lnTo>
                    <a:pt x="173" y="1546"/>
                  </a:lnTo>
                  <a:cubicBezTo>
                    <a:pt x="192" y="1670"/>
                    <a:pt x="306" y="1756"/>
                    <a:pt x="430" y="1756"/>
                  </a:cubicBezTo>
                  <a:cubicBezTo>
                    <a:pt x="564" y="1756"/>
                    <a:pt x="669" y="1670"/>
                    <a:pt x="697" y="1546"/>
                  </a:cubicBezTo>
                  <a:lnTo>
                    <a:pt x="840" y="831"/>
                  </a:lnTo>
                  <a:cubicBezTo>
                    <a:pt x="860" y="716"/>
                    <a:pt x="850" y="602"/>
                    <a:pt x="812" y="487"/>
                  </a:cubicBezTo>
                  <a:lnTo>
                    <a:pt x="716" y="201"/>
                  </a:lnTo>
                  <a:cubicBezTo>
                    <a:pt x="678" y="77"/>
                    <a:pt x="564" y="1"/>
                    <a:pt x="430" y="1"/>
                  </a:cubicBezTo>
                  <a:cubicBezTo>
                    <a:pt x="423" y="0"/>
                    <a:pt x="417" y="0"/>
                    <a:pt x="41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12608;p86"/>
            <p:cNvSpPr/>
            <p:nvPr/>
          </p:nvSpPr>
          <p:spPr>
            <a:xfrm>
              <a:off x="6757986" y="1747069"/>
              <a:ext cx="154649" cy="110684"/>
            </a:xfrm>
            <a:custGeom>
              <a:avLst/>
              <a:gdLst/>
              <a:ahLst/>
              <a:cxnLst/>
              <a:rect l="l" t="t" r="r" b="b"/>
              <a:pathLst>
                <a:path w="5906" h="4227" extrusionOk="0">
                  <a:moveTo>
                    <a:pt x="840" y="0"/>
                  </a:moveTo>
                  <a:lnTo>
                    <a:pt x="0" y="248"/>
                  </a:lnTo>
                  <a:cubicBezTo>
                    <a:pt x="315" y="1355"/>
                    <a:pt x="1231" y="2185"/>
                    <a:pt x="2366" y="2414"/>
                  </a:cubicBezTo>
                  <a:cubicBezTo>
                    <a:pt x="2576" y="2452"/>
                    <a:pt x="2729" y="2633"/>
                    <a:pt x="2729" y="2843"/>
                  </a:cubicBezTo>
                  <a:lnTo>
                    <a:pt x="2729" y="4227"/>
                  </a:lnTo>
                  <a:lnTo>
                    <a:pt x="3168" y="4227"/>
                  </a:lnTo>
                  <a:lnTo>
                    <a:pt x="3168" y="2843"/>
                  </a:lnTo>
                  <a:cubicBezTo>
                    <a:pt x="3168" y="2633"/>
                    <a:pt x="3320" y="2452"/>
                    <a:pt x="3521" y="2414"/>
                  </a:cubicBezTo>
                  <a:cubicBezTo>
                    <a:pt x="4665" y="2195"/>
                    <a:pt x="5581" y="1355"/>
                    <a:pt x="5906" y="248"/>
                  </a:cubicBezTo>
                  <a:lnTo>
                    <a:pt x="5066" y="0"/>
                  </a:lnTo>
                  <a:cubicBezTo>
                    <a:pt x="4789" y="935"/>
                    <a:pt x="3931" y="1584"/>
                    <a:pt x="2948" y="1584"/>
                  </a:cubicBezTo>
                  <a:cubicBezTo>
                    <a:pt x="1975" y="1584"/>
                    <a:pt x="1107" y="935"/>
                    <a:pt x="840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" name="Google Shape;12609;p86"/>
          <p:cNvSpPr/>
          <p:nvPr/>
        </p:nvSpPr>
        <p:spPr>
          <a:xfrm>
            <a:off x="11372450" y="976635"/>
            <a:ext cx="23017" cy="26264"/>
          </a:xfrm>
          <a:custGeom>
            <a:avLst/>
            <a:gdLst/>
            <a:ahLst/>
            <a:cxnLst/>
            <a:rect l="l" t="t" r="r" b="b"/>
            <a:pathLst>
              <a:path w="879" h="1003" extrusionOk="0">
                <a:moveTo>
                  <a:pt x="879" y="1"/>
                </a:moveTo>
                <a:cubicBezTo>
                  <a:pt x="583" y="1"/>
                  <a:pt x="287" y="49"/>
                  <a:pt x="1" y="125"/>
                </a:cubicBezTo>
                <a:lnTo>
                  <a:pt x="1" y="1003"/>
                </a:lnTo>
                <a:cubicBezTo>
                  <a:pt x="220" y="611"/>
                  <a:pt x="516" y="278"/>
                  <a:pt x="879" y="1"/>
                </a:cubicBezTo>
                <a:close/>
              </a:path>
            </a:pathLst>
          </a:custGeom>
          <a:solidFill>
            <a:srgbClr val="ECF0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2" name="Google Shape;12610;p86"/>
          <p:cNvGrpSpPr/>
          <p:nvPr/>
        </p:nvGrpSpPr>
        <p:grpSpPr>
          <a:xfrm>
            <a:off x="11235057" y="976635"/>
            <a:ext cx="320295" cy="354754"/>
            <a:chOff x="6223393" y="1502999"/>
            <a:chExt cx="320295" cy="354754"/>
          </a:xfrm>
        </p:grpSpPr>
        <p:sp>
          <p:nvSpPr>
            <p:cNvPr id="473" name="Google Shape;12611;p86"/>
            <p:cNvSpPr/>
            <p:nvPr/>
          </p:nvSpPr>
          <p:spPr>
            <a:xfrm>
              <a:off x="6246384" y="1691871"/>
              <a:ext cx="274550" cy="165882"/>
            </a:xfrm>
            <a:custGeom>
              <a:avLst/>
              <a:gdLst/>
              <a:ahLst/>
              <a:cxnLst/>
              <a:rect l="l" t="t" r="r" b="b"/>
              <a:pathLst>
                <a:path w="10485" h="6335" extrusionOk="0">
                  <a:moveTo>
                    <a:pt x="3712" y="0"/>
                  </a:moveTo>
                  <a:lnTo>
                    <a:pt x="3712" y="1040"/>
                  </a:lnTo>
                  <a:cubicBezTo>
                    <a:pt x="3712" y="1326"/>
                    <a:pt x="3521" y="1584"/>
                    <a:pt x="3244" y="1670"/>
                  </a:cubicBezTo>
                  <a:lnTo>
                    <a:pt x="936" y="2347"/>
                  </a:lnTo>
                  <a:cubicBezTo>
                    <a:pt x="382" y="2509"/>
                    <a:pt x="1" y="3015"/>
                    <a:pt x="1" y="3597"/>
                  </a:cubicBezTo>
                  <a:lnTo>
                    <a:pt x="1" y="5686"/>
                  </a:lnTo>
                  <a:cubicBezTo>
                    <a:pt x="1" y="6039"/>
                    <a:pt x="296" y="6335"/>
                    <a:pt x="659" y="6335"/>
                  </a:cubicBezTo>
                  <a:lnTo>
                    <a:pt x="9827" y="6335"/>
                  </a:lnTo>
                  <a:cubicBezTo>
                    <a:pt x="10189" y="6335"/>
                    <a:pt x="10485" y="6039"/>
                    <a:pt x="10485" y="5686"/>
                  </a:cubicBezTo>
                  <a:lnTo>
                    <a:pt x="10485" y="3606"/>
                  </a:lnTo>
                  <a:cubicBezTo>
                    <a:pt x="10485" y="3015"/>
                    <a:pt x="10103" y="2509"/>
                    <a:pt x="9541" y="2347"/>
                  </a:cubicBezTo>
                  <a:lnTo>
                    <a:pt x="7241" y="1660"/>
                  </a:lnTo>
                  <a:cubicBezTo>
                    <a:pt x="6965" y="1584"/>
                    <a:pt x="6774" y="1326"/>
                    <a:pt x="6774" y="1040"/>
                  </a:cubicBezTo>
                  <a:lnTo>
                    <a:pt x="6774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12612;p86"/>
            <p:cNvSpPr/>
            <p:nvPr/>
          </p:nvSpPr>
          <p:spPr>
            <a:xfrm>
              <a:off x="6223393" y="1709101"/>
              <a:ext cx="320295" cy="97199"/>
            </a:xfrm>
            <a:custGeom>
              <a:avLst/>
              <a:gdLst/>
              <a:ahLst/>
              <a:cxnLst/>
              <a:rect l="l" t="t" r="r" b="b"/>
              <a:pathLst>
                <a:path w="12232" h="3712" extrusionOk="0">
                  <a:moveTo>
                    <a:pt x="1317" y="0"/>
                  </a:moveTo>
                  <a:cubicBezTo>
                    <a:pt x="592" y="0"/>
                    <a:pt x="1" y="582"/>
                    <a:pt x="1" y="1307"/>
                  </a:cubicBezTo>
                  <a:lnTo>
                    <a:pt x="1" y="2834"/>
                  </a:lnTo>
                  <a:cubicBezTo>
                    <a:pt x="1" y="3320"/>
                    <a:pt x="392" y="3711"/>
                    <a:pt x="879" y="3711"/>
                  </a:cubicBezTo>
                  <a:lnTo>
                    <a:pt x="11363" y="3711"/>
                  </a:lnTo>
                  <a:cubicBezTo>
                    <a:pt x="11840" y="3711"/>
                    <a:pt x="12231" y="3320"/>
                    <a:pt x="12231" y="2834"/>
                  </a:cubicBezTo>
                  <a:lnTo>
                    <a:pt x="12231" y="1307"/>
                  </a:lnTo>
                  <a:cubicBezTo>
                    <a:pt x="12231" y="582"/>
                    <a:pt x="11649" y="0"/>
                    <a:pt x="10924" y="0"/>
                  </a:cubicBezTo>
                  <a:lnTo>
                    <a:pt x="10848" y="0"/>
                  </a:lnTo>
                  <a:cubicBezTo>
                    <a:pt x="10619" y="0"/>
                    <a:pt x="10390" y="77"/>
                    <a:pt x="10199" y="210"/>
                  </a:cubicBezTo>
                  <a:lnTo>
                    <a:pt x="9903" y="430"/>
                  </a:lnTo>
                  <a:cubicBezTo>
                    <a:pt x="9713" y="573"/>
                    <a:pt x="9484" y="649"/>
                    <a:pt x="9255" y="649"/>
                  </a:cubicBezTo>
                  <a:lnTo>
                    <a:pt x="8873" y="649"/>
                  </a:lnTo>
                  <a:cubicBezTo>
                    <a:pt x="8797" y="649"/>
                    <a:pt x="8720" y="697"/>
                    <a:pt x="8682" y="773"/>
                  </a:cubicBezTo>
                  <a:cubicBezTo>
                    <a:pt x="8167" y="1708"/>
                    <a:pt x="7366" y="2471"/>
                    <a:pt x="6393" y="2939"/>
                  </a:cubicBezTo>
                  <a:cubicBezTo>
                    <a:pt x="6307" y="2977"/>
                    <a:pt x="6214" y="2996"/>
                    <a:pt x="6120" y="2996"/>
                  </a:cubicBezTo>
                  <a:cubicBezTo>
                    <a:pt x="6025" y="2996"/>
                    <a:pt x="5930" y="2977"/>
                    <a:pt x="5839" y="2939"/>
                  </a:cubicBezTo>
                  <a:cubicBezTo>
                    <a:pt x="4876" y="2471"/>
                    <a:pt x="4074" y="1718"/>
                    <a:pt x="3559" y="773"/>
                  </a:cubicBezTo>
                  <a:cubicBezTo>
                    <a:pt x="3521" y="697"/>
                    <a:pt x="3445" y="649"/>
                    <a:pt x="3369" y="649"/>
                  </a:cubicBezTo>
                  <a:lnTo>
                    <a:pt x="2987" y="649"/>
                  </a:lnTo>
                  <a:cubicBezTo>
                    <a:pt x="2758" y="649"/>
                    <a:pt x="2529" y="573"/>
                    <a:pt x="2338" y="439"/>
                  </a:cubicBezTo>
                  <a:lnTo>
                    <a:pt x="2042" y="220"/>
                  </a:lnTo>
                  <a:cubicBezTo>
                    <a:pt x="1852" y="77"/>
                    <a:pt x="1623" y="0"/>
                    <a:pt x="1384" y="0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12613;p86"/>
            <p:cNvSpPr/>
            <p:nvPr/>
          </p:nvSpPr>
          <p:spPr>
            <a:xfrm>
              <a:off x="6292103" y="1724576"/>
              <a:ext cx="183138" cy="133177"/>
            </a:xfrm>
            <a:custGeom>
              <a:avLst/>
              <a:gdLst/>
              <a:ahLst/>
              <a:cxnLst/>
              <a:rect l="l" t="t" r="r" b="b"/>
              <a:pathLst>
                <a:path w="6994" h="5086" extrusionOk="0">
                  <a:moveTo>
                    <a:pt x="0" y="1"/>
                  </a:moveTo>
                  <a:lnTo>
                    <a:pt x="0" y="5086"/>
                  </a:lnTo>
                  <a:lnTo>
                    <a:pt x="6993" y="5086"/>
                  </a:lnTo>
                  <a:lnTo>
                    <a:pt x="6993" y="1"/>
                  </a:lnTo>
                  <a:cubicBezTo>
                    <a:pt x="6879" y="39"/>
                    <a:pt x="6755" y="58"/>
                    <a:pt x="6621" y="58"/>
                  </a:cubicBezTo>
                  <a:lnTo>
                    <a:pt x="6249" y="58"/>
                  </a:lnTo>
                  <a:cubicBezTo>
                    <a:pt x="6173" y="58"/>
                    <a:pt x="6096" y="106"/>
                    <a:pt x="6058" y="182"/>
                  </a:cubicBezTo>
                  <a:cubicBezTo>
                    <a:pt x="5543" y="1127"/>
                    <a:pt x="4742" y="1880"/>
                    <a:pt x="3769" y="2348"/>
                  </a:cubicBezTo>
                  <a:cubicBezTo>
                    <a:pt x="3683" y="2391"/>
                    <a:pt x="3590" y="2412"/>
                    <a:pt x="3496" y="2412"/>
                  </a:cubicBezTo>
                  <a:cubicBezTo>
                    <a:pt x="3401" y="2412"/>
                    <a:pt x="3306" y="2391"/>
                    <a:pt x="3215" y="2348"/>
                  </a:cubicBezTo>
                  <a:cubicBezTo>
                    <a:pt x="2252" y="1880"/>
                    <a:pt x="1450" y="1127"/>
                    <a:pt x="935" y="182"/>
                  </a:cubicBezTo>
                  <a:cubicBezTo>
                    <a:pt x="897" y="106"/>
                    <a:pt x="821" y="58"/>
                    <a:pt x="745" y="58"/>
                  </a:cubicBezTo>
                  <a:lnTo>
                    <a:pt x="363" y="58"/>
                  </a:lnTo>
                  <a:cubicBezTo>
                    <a:pt x="248" y="58"/>
                    <a:pt x="124" y="39"/>
                    <a:pt x="0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12614;p86"/>
            <p:cNvSpPr/>
            <p:nvPr/>
          </p:nvSpPr>
          <p:spPr>
            <a:xfrm>
              <a:off x="6343556" y="1691871"/>
              <a:ext cx="80205" cy="22886"/>
            </a:xfrm>
            <a:custGeom>
              <a:avLst/>
              <a:gdLst/>
              <a:ahLst/>
              <a:cxnLst/>
              <a:rect l="l" t="t" r="r" b="b"/>
              <a:pathLst>
                <a:path w="3063" h="874" extrusionOk="0">
                  <a:moveTo>
                    <a:pt x="1" y="0"/>
                  </a:moveTo>
                  <a:lnTo>
                    <a:pt x="1" y="487"/>
                  </a:lnTo>
                  <a:cubicBezTo>
                    <a:pt x="478" y="744"/>
                    <a:pt x="1002" y="873"/>
                    <a:pt x="1528" y="873"/>
                  </a:cubicBezTo>
                  <a:cubicBezTo>
                    <a:pt x="2054" y="873"/>
                    <a:pt x="2581" y="744"/>
                    <a:pt x="3063" y="487"/>
                  </a:cubicBezTo>
                  <a:lnTo>
                    <a:pt x="3063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12615;p86"/>
            <p:cNvSpPr/>
            <p:nvPr/>
          </p:nvSpPr>
          <p:spPr>
            <a:xfrm>
              <a:off x="6287363" y="1588938"/>
              <a:ext cx="192355" cy="114428"/>
            </a:xfrm>
            <a:custGeom>
              <a:avLst/>
              <a:gdLst/>
              <a:ahLst/>
              <a:cxnLst/>
              <a:rect l="l" t="t" r="r" b="b"/>
              <a:pathLst>
                <a:path w="7346" h="4370" extrusionOk="0">
                  <a:moveTo>
                    <a:pt x="840" y="1"/>
                  </a:moveTo>
                  <a:lnTo>
                    <a:pt x="840" y="659"/>
                  </a:lnTo>
                  <a:lnTo>
                    <a:pt x="725" y="659"/>
                  </a:lnTo>
                  <a:cubicBezTo>
                    <a:pt x="0" y="659"/>
                    <a:pt x="0" y="1746"/>
                    <a:pt x="725" y="1746"/>
                  </a:cubicBezTo>
                  <a:lnTo>
                    <a:pt x="840" y="1746"/>
                  </a:lnTo>
                  <a:cubicBezTo>
                    <a:pt x="954" y="3225"/>
                    <a:pt x="2194" y="4370"/>
                    <a:pt x="3673" y="4370"/>
                  </a:cubicBezTo>
                  <a:cubicBezTo>
                    <a:pt x="5152" y="4370"/>
                    <a:pt x="6392" y="3225"/>
                    <a:pt x="6506" y="1746"/>
                  </a:cubicBezTo>
                  <a:lnTo>
                    <a:pt x="6621" y="1746"/>
                  </a:lnTo>
                  <a:cubicBezTo>
                    <a:pt x="7343" y="1746"/>
                    <a:pt x="7346" y="659"/>
                    <a:pt x="6630" y="659"/>
                  </a:cubicBezTo>
                  <a:cubicBezTo>
                    <a:pt x="6627" y="659"/>
                    <a:pt x="6624" y="659"/>
                    <a:pt x="6621" y="659"/>
                  </a:cubicBezTo>
                  <a:lnTo>
                    <a:pt x="6516" y="659"/>
                  </a:lnTo>
                  <a:lnTo>
                    <a:pt x="6516" y="1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12616;p86"/>
            <p:cNvSpPr/>
            <p:nvPr/>
          </p:nvSpPr>
          <p:spPr>
            <a:xfrm>
              <a:off x="6289851" y="1588938"/>
              <a:ext cx="156665" cy="114428"/>
            </a:xfrm>
            <a:custGeom>
              <a:avLst/>
              <a:gdLst/>
              <a:ahLst/>
              <a:cxnLst/>
              <a:rect l="l" t="t" r="r" b="b"/>
              <a:pathLst>
                <a:path w="5983" h="4370" extrusionOk="0">
                  <a:moveTo>
                    <a:pt x="735" y="1"/>
                  </a:moveTo>
                  <a:lnTo>
                    <a:pt x="735" y="649"/>
                  </a:lnTo>
                  <a:lnTo>
                    <a:pt x="649" y="649"/>
                  </a:lnTo>
                  <a:cubicBezTo>
                    <a:pt x="392" y="649"/>
                    <a:pt x="172" y="812"/>
                    <a:pt x="105" y="1050"/>
                  </a:cubicBezTo>
                  <a:cubicBezTo>
                    <a:pt x="1" y="1403"/>
                    <a:pt x="268" y="1746"/>
                    <a:pt x="630" y="1746"/>
                  </a:cubicBezTo>
                  <a:lnTo>
                    <a:pt x="745" y="1746"/>
                  </a:lnTo>
                  <a:cubicBezTo>
                    <a:pt x="848" y="3242"/>
                    <a:pt x="2103" y="4369"/>
                    <a:pt x="3559" y="4369"/>
                  </a:cubicBezTo>
                  <a:cubicBezTo>
                    <a:pt x="3710" y="4369"/>
                    <a:pt x="3863" y="4357"/>
                    <a:pt x="4017" y="4332"/>
                  </a:cubicBezTo>
                  <a:cubicBezTo>
                    <a:pt x="2634" y="4112"/>
                    <a:pt x="1622" y="2920"/>
                    <a:pt x="1622" y="1527"/>
                  </a:cubicBezTo>
                  <a:cubicBezTo>
                    <a:pt x="1622" y="1050"/>
                    <a:pt x="2013" y="659"/>
                    <a:pt x="2490" y="659"/>
                  </a:cubicBezTo>
                  <a:lnTo>
                    <a:pt x="5553" y="659"/>
                  </a:lnTo>
                  <a:cubicBezTo>
                    <a:pt x="5791" y="649"/>
                    <a:pt x="5982" y="459"/>
                    <a:pt x="5982" y="220"/>
                  </a:cubicBezTo>
                  <a:lnTo>
                    <a:pt x="5982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12617;p86"/>
            <p:cNvSpPr/>
            <p:nvPr/>
          </p:nvSpPr>
          <p:spPr>
            <a:xfrm>
              <a:off x="6346568" y="1606063"/>
              <a:ext cx="11260" cy="17125"/>
            </a:xfrm>
            <a:custGeom>
              <a:avLst/>
              <a:gdLst/>
              <a:ahLst/>
              <a:cxnLst/>
              <a:rect l="l" t="t" r="r" b="b"/>
              <a:pathLst>
                <a:path w="430" h="654" extrusionOk="0">
                  <a:moveTo>
                    <a:pt x="215" y="0"/>
                  </a:moveTo>
                  <a:cubicBezTo>
                    <a:pt x="107" y="0"/>
                    <a:pt x="0" y="72"/>
                    <a:pt x="0" y="215"/>
                  </a:cubicBezTo>
                  <a:lnTo>
                    <a:pt x="0" y="434"/>
                  </a:lnTo>
                  <a:cubicBezTo>
                    <a:pt x="0" y="558"/>
                    <a:pt x="96" y="654"/>
                    <a:pt x="210" y="654"/>
                  </a:cubicBezTo>
                  <a:cubicBezTo>
                    <a:pt x="334" y="654"/>
                    <a:pt x="429" y="558"/>
                    <a:pt x="429" y="434"/>
                  </a:cubicBezTo>
                  <a:lnTo>
                    <a:pt x="429" y="215"/>
                  </a:lnTo>
                  <a:cubicBezTo>
                    <a:pt x="429" y="72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12618;p86"/>
            <p:cNvSpPr/>
            <p:nvPr/>
          </p:nvSpPr>
          <p:spPr>
            <a:xfrm>
              <a:off x="6409255" y="1606063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0" y="0"/>
                    <a:pt x="1" y="72"/>
                    <a:pt x="1" y="215"/>
                  </a:cubicBezTo>
                  <a:lnTo>
                    <a:pt x="1" y="434"/>
                  </a:lnTo>
                  <a:cubicBezTo>
                    <a:pt x="1" y="558"/>
                    <a:pt x="96" y="654"/>
                    <a:pt x="220" y="654"/>
                  </a:cubicBezTo>
                  <a:cubicBezTo>
                    <a:pt x="344" y="654"/>
                    <a:pt x="439" y="558"/>
                    <a:pt x="439" y="434"/>
                  </a:cubicBezTo>
                  <a:lnTo>
                    <a:pt x="439" y="215"/>
                  </a:lnTo>
                  <a:cubicBezTo>
                    <a:pt x="439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12619;p86"/>
            <p:cNvSpPr/>
            <p:nvPr/>
          </p:nvSpPr>
          <p:spPr>
            <a:xfrm>
              <a:off x="6297837" y="1502999"/>
              <a:ext cx="171905" cy="85965"/>
            </a:xfrm>
            <a:custGeom>
              <a:avLst/>
              <a:gdLst/>
              <a:ahLst/>
              <a:cxnLst/>
              <a:rect l="l" t="t" r="r" b="b"/>
              <a:pathLst>
                <a:path w="6565" h="3283" extrusionOk="0">
                  <a:moveTo>
                    <a:pt x="3273" y="1"/>
                  </a:moveTo>
                  <a:cubicBezTo>
                    <a:pt x="1470" y="10"/>
                    <a:pt x="1" y="1470"/>
                    <a:pt x="1" y="3283"/>
                  </a:cubicBezTo>
                  <a:lnTo>
                    <a:pt x="6564" y="3283"/>
                  </a:lnTo>
                  <a:cubicBezTo>
                    <a:pt x="6555" y="1470"/>
                    <a:pt x="5086" y="1"/>
                    <a:pt x="3273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12620;p86"/>
            <p:cNvSpPr/>
            <p:nvPr/>
          </p:nvSpPr>
          <p:spPr>
            <a:xfrm>
              <a:off x="6360786" y="1502999"/>
              <a:ext cx="45745" cy="85965"/>
            </a:xfrm>
            <a:custGeom>
              <a:avLst/>
              <a:gdLst/>
              <a:ahLst/>
              <a:cxnLst/>
              <a:rect l="l" t="t" r="r" b="b"/>
              <a:pathLst>
                <a:path w="1747" h="3283" extrusionOk="0">
                  <a:moveTo>
                    <a:pt x="869" y="1"/>
                  </a:moveTo>
                  <a:cubicBezTo>
                    <a:pt x="573" y="1"/>
                    <a:pt x="278" y="49"/>
                    <a:pt x="1" y="125"/>
                  </a:cubicBezTo>
                  <a:lnTo>
                    <a:pt x="1" y="3283"/>
                  </a:lnTo>
                  <a:lnTo>
                    <a:pt x="1747" y="3283"/>
                  </a:lnTo>
                  <a:lnTo>
                    <a:pt x="1747" y="125"/>
                  </a:lnTo>
                  <a:cubicBezTo>
                    <a:pt x="1461" y="49"/>
                    <a:pt x="1165" y="1"/>
                    <a:pt x="869" y="1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12621;p86"/>
            <p:cNvSpPr/>
            <p:nvPr/>
          </p:nvSpPr>
          <p:spPr>
            <a:xfrm>
              <a:off x="6297837" y="1502999"/>
              <a:ext cx="171905" cy="85965"/>
            </a:xfrm>
            <a:custGeom>
              <a:avLst/>
              <a:gdLst/>
              <a:ahLst/>
              <a:cxnLst/>
              <a:rect l="l" t="t" r="r" b="b"/>
              <a:pathLst>
                <a:path w="6565" h="3283" extrusionOk="0">
                  <a:moveTo>
                    <a:pt x="3283" y="1"/>
                  </a:moveTo>
                  <a:cubicBezTo>
                    <a:pt x="1470" y="1"/>
                    <a:pt x="1" y="1470"/>
                    <a:pt x="1" y="3283"/>
                  </a:cubicBezTo>
                  <a:lnTo>
                    <a:pt x="6564" y="3283"/>
                  </a:lnTo>
                  <a:cubicBezTo>
                    <a:pt x="6564" y="3063"/>
                    <a:pt x="6536" y="2844"/>
                    <a:pt x="6498" y="2624"/>
                  </a:cubicBezTo>
                  <a:lnTo>
                    <a:pt x="2443" y="2624"/>
                  </a:lnTo>
                  <a:cubicBezTo>
                    <a:pt x="2166" y="2624"/>
                    <a:pt x="1957" y="2386"/>
                    <a:pt x="2004" y="2109"/>
                  </a:cubicBezTo>
                  <a:cubicBezTo>
                    <a:pt x="2138" y="1270"/>
                    <a:pt x="2596" y="516"/>
                    <a:pt x="3283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12622;p86"/>
            <p:cNvSpPr/>
            <p:nvPr/>
          </p:nvSpPr>
          <p:spPr>
            <a:xfrm>
              <a:off x="6364531" y="1651886"/>
              <a:ext cx="38021" cy="11521"/>
            </a:xfrm>
            <a:custGeom>
              <a:avLst/>
              <a:gdLst/>
              <a:ahLst/>
              <a:cxnLst/>
              <a:rect l="l" t="t" r="r" b="b"/>
              <a:pathLst>
                <a:path w="1452" h="440" extrusionOk="0">
                  <a:moveTo>
                    <a:pt x="287" y="1"/>
                  </a:moveTo>
                  <a:cubicBezTo>
                    <a:pt x="1" y="1"/>
                    <a:pt x="1" y="440"/>
                    <a:pt x="287" y="440"/>
                  </a:cubicBezTo>
                  <a:lnTo>
                    <a:pt x="1165" y="440"/>
                  </a:lnTo>
                  <a:cubicBezTo>
                    <a:pt x="1451" y="430"/>
                    <a:pt x="1451" y="1"/>
                    <a:pt x="1165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12623;p86"/>
            <p:cNvSpPr/>
            <p:nvPr/>
          </p:nvSpPr>
          <p:spPr>
            <a:xfrm>
              <a:off x="6291658" y="1634343"/>
              <a:ext cx="183819" cy="74523"/>
            </a:xfrm>
            <a:custGeom>
              <a:avLst/>
              <a:gdLst/>
              <a:ahLst/>
              <a:cxnLst/>
              <a:rect l="l" t="t" r="r" b="b"/>
              <a:pathLst>
                <a:path w="7020" h="2846" extrusionOk="0">
                  <a:moveTo>
                    <a:pt x="4539" y="1758"/>
                  </a:moveTo>
                  <a:lnTo>
                    <a:pt x="4492" y="2054"/>
                  </a:lnTo>
                  <a:cubicBezTo>
                    <a:pt x="4453" y="2264"/>
                    <a:pt x="4272" y="2417"/>
                    <a:pt x="4053" y="2417"/>
                  </a:cubicBezTo>
                  <a:lnTo>
                    <a:pt x="2965" y="2417"/>
                  </a:lnTo>
                  <a:cubicBezTo>
                    <a:pt x="2755" y="2417"/>
                    <a:pt x="2574" y="2264"/>
                    <a:pt x="2536" y="2054"/>
                  </a:cubicBezTo>
                  <a:lnTo>
                    <a:pt x="2479" y="1758"/>
                  </a:lnTo>
                  <a:close/>
                  <a:moveTo>
                    <a:pt x="1992" y="1"/>
                  </a:moveTo>
                  <a:cubicBezTo>
                    <a:pt x="1865" y="1"/>
                    <a:pt x="1735" y="101"/>
                    <a:pt x="1773" y="270"/>
                  </a:cubicBezTo>
                  <a:lnTo>
                    <a:pt x="1964" y="1319"/>
                  </a:lnTo>
                  <a:lnTo>
                    <a:pt x="828" y="1319"/>
                  </a:lnTo>
                  <a:cubicBezTo>
                    <a:pt x="723" y="1319"/>
                    <a:pt x="628" y="1243"/>
                    <a:pt x="609" y="1138"/>
                  </a:cubicBezTo>
                  <a:lnTo>
                    <a:pt x="456" y="194"/>
                  </a:lnTo>
                  <a:cubicBezTo>
                    <a:pt x="431" y="67"/>
                    <a:pt x="335" y="10"/>
                    <a:pt x="239" y="10"/>
                  </a:cubicBezTo>
                  <a:cubicBezTo>
                    <a:pt x="119" y="10"/>
                    <a:pt x="0" y="101"/>
                    <a:pt x="27" y="261"/>
                  </a:cubicBezTo>
                  <a:lnTo>
                    <a:pt x="180" y="1205"/>
                  </a:lnTo>
                  <a:cubicBezTo>
                    <a:pt x="227" y="1520"/>
                    <a:pt x="504" y="1758"/>
                    <a:pt x="828" y="1758"/>
                  </a:cubicBezTo>
                  <a:lnTo>
                    <a:pt x="2040" y="1758"/>
                  </a:lnTo>
                  <a:lnTo>
                    <a:pt x="2107" y="2130"/>
                  </a:lnTo>
                  <a:cubicBezTo>
                    <a:pt x="2183" y="2541"/>
                    <a:pt x="2545" y="2846"/>
                    <a:pt x="2965" y="2846"/>
                  </a:cubicBezTo>
                  <a:lnTo>
                    <a:pt x="4053" y="2846"/>
                  </a:lnTo>
                  <a:cubicBezTo>
                    <a:pt x="4473" y="2846"/>
                    <a:pt x="4835" y="2541"/>
                    <a:pt x="4911" y="2130"/>
                  </a:cubicBezTo>
                  <a:lnTo>
                    <a:pt x="4978" y="1758"/>
                  </a:lnTo>
                  <a:lnTo>
                    <a:pt x="6199" y="1758"/>
                  </a:lnTo>
                  <a:cubicBezTo>
                    <a:pt x="6524" y="1758"/>
                    <a:pt x="6791" y="1520"/>
                    <a:pt x="6848" y="1205"/>
                  </a:cubicBezTo>
                  <a:lnTo>
                    <a:pt x="7001" y="261"/>
                  </a:lnTo>
                  <a:cubicBezTo>
                    <a:pt x="7020" y="146"/>
                    <a:pt x="6943" y="32"/>
                    <a:pt x="6829" y="12"/>
                  </a:cubicBezTo>
                  <a:cubicBezTo>
                    <a:pt x="6817" y="11"/>
                    <a:pt x="6806" y="10"/>
                    <a:pt x="6794" y="10"/>
                  </a:cubicBezTo>
                  <a:cubicBezTo>
                    <a:pt x="6684" y="10"/>
                    <a:pt x="6589" y="90"/>
                    <a:pt x="6571" y="194"/>
                  </a:cubicBezTo>
                  <a:lnTo>
                    <a:pt x="6419" y="1138"/>
                  </a:lnTo>
                  <a:cubicBezTo>
                    <a:pt x="6400" y="1243"/>
                    <a:pt x="6304" y="1319"/>
                    <a:pt x="6199" y="1319"/>
                  </a:cubicBezTo>
                  <a:lnTo>
                    <a:pt x="5064" y="1319"/>
                  </a:lnTo>
                  <a:lnTo>
                    <a:pt x="5255" y="270"/>
                  </a:lnTo>
                  <a:cubicBezTo>
                    <a:pt x="5293" y="103"/>
                    <a:pt x="5165" y="2"/>
                    <a:pt x="5039" y="2"/>
                  </a:cubicBezTo>
                  <a:cubicBezTo>
                    <a:pt x="4942" y="2"/>
                    <a:pt x="4846" y="61"/>
                    <a:pt x="4826" y="194"/>
                  </a:cubicBezTo>
                  <a:lnTo>
                    <a:pt x="4625" y="1319"/>
                  </a:lnTo>
                  <a:lnTo>
                    <a:pt x="2402" y="1319"/>
                  </a:lnTo>
                  <a:lnTo>
                    <a:pt x="2202" y="184"/>
                  </a:lnTo>
                  <a:cubicBezTo>
                    <a:pt x="2182" y="57"/>
                    <a:pt x="2087" y="1"/>
                    <a:pt x="1992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12624;p86"/>
            <p:cNvSpPr/>
            <p:nvPr/>
          </p:nvSpPr>
          <p:spPr>
            <a:xfrm>
              <a:off x="6337822" y="1812008"/>
              <a:ext cx="91700" cy="45745"/>
            </a:xfrm>
            <a:custGeom>
              <a:avLst/>
              <a:gdLst/>
              <a:ahLst/>
              <a:cxnLst/>
              <a:rect l="l" t="t" r="r" b="b"/>
              <a:pathLst>
                <a:path w="3502" h="1747" extrusionOk="0">
                  <a:moveTo>
                    <a:pt x="1746" y="1"/>
                  </a:moveTo>
                  <a:cubicBezTo>
                    <a:pt x="782" y="1"/>
                    <a:pt x="0" y="783"/>
                    <a:pt x="0" y="1747"/>
                  </a:cubicBezTo>
                  <a:lnTo>
                    <a:pt x="3501" y="1747"/>
                  </a:lnTo>
                  <a:cubicBezTo>
                    <a:pt x="3501" y="783"/>
                    <a:pt x="2710" y="1"/>
                    <a:pt x="1746" y="1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12625;p86"/>
            <p:cNvSpPr/>
            <p:nvPr/>
          </p:nvSpPr>
          <p:spPr>
            <a:xfrm>
              <a:off x="6360786" y="1571708"/>
              <a:ext cx="45745" cy="17256"/>
            </a:xfrm>
            <a:custGeom>
              <a:avLst/>
              <a:gdLst/>
              <a:ahLst/>
              <a:cxnLst/>
              <a:rect l="l" t="t" r="r" b="b"/>
              <a:pathLst>
                <a:path w="1747" h="659" extrusionOk="0">
                  <a:moveTo>
                    <a:pt x="1" y="0"/>
                  </a:moveTo>
                  <a:lnTo>
                    <a:pt x="1" y="659"/>
                  </a:lnTo>
                  <a:lnTo>
                    <a:pt x="1747" y="659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12626;p86"/>
            <p:cNvSpPr/>
            <p:nvPr/>
          </p:nvSpPr>
          <p:spPr>
            <a:xfrm>
              <a:off x="6280608" y="1582941"/>
              <a:ext cx="206128" cy="63237"/>
            </a:xfrm>
            <a:custGeom>
              <a:avLst/>
              <a:gdLst/>
              <a:ahLst/>
              <a:cxnLst/>
              <a:rect l="l" t="t" r="r" b="b"/>
              <a:pathLst>
                <a:path w="7872" h="2415" extrusionOk="0">
                  <a:moveTo>
                    <a:pt x="7222" y="440"/>
                  </a:moveTo>
                  <a:cubicBezTo>
                    <a:pt x="7337" y="440"/>
                    <a:pt x="7432" y="535"/>
                    <a:pt x="7432" y="659"/>
                  </a:cubicBezTo>
                  <a:lnTo>
                    <a:pt x="7432" y="1756"/>
                  </a:lnTo>
                  <a:cubicBezTo>
                    <a:pt x="7432" y="1871"/>
                    <a:pt x="7337" y="1975"/>
                    <a:pt x="7222" y="1975"/>
                  </a:cubicBezTo>
                  <a:lnTo>
                    <a:pt x="659" y="1975"/>
                  </a:lnTo>
                  <a:cubicBezTo>
                    <a:pt x="535" y="1975"/>
                    <a:pt x="439" y="1880"/>
                    <a:pt x="430" y="1756"/>
                  </a:cubicBezTo>
                  <a:lnTo>
                    <a:pt x="430" y="669"/>
                  </a:lnTo>
                  <a:cubicBezTo>
                    <a:pt x="430" y="544"/>
                    <a:pt x="535" y="449"/>
                    <a:pt x="649" y="449"/>
                  </a:cubicBezTo>
                  <a:lnTo>
                    <a:pt x="7222" y="440"/>
                  </a:lnTo>
                  <a:close/>
                  <a:moveTo>
                    <a:pt x="649" y="1"/>
                  </a:moveTo>
                  <a:cubicBezTo>
                    <a:pt x="287" y="1"/>
                    <a:pt x="1" y="296"/>
                    <a:pt x="1" y="659"/>
                  </a:cubicBezTo>
                  <a:lnTo>
                    <a:pt x="1" y="1756"/>
                  </a:lnTo>
                  <a:cubicBezTo>
                    <a:pt x="1" y="2119"/>
                    <a:pt x="287" y="2414"/>
                    <a:pt x="649" y="2414"/>
                  </a:cubicBezTo>
                  <a:lnTo>
                    <a:pt x="7213" y="2414"/>
                  </a:lnTo>
                  <a:cubicBezTo>
                    <a:pt x="7575" y="2414"/>
                    <a:pt x="7871" y="2119"/>
                    <a:pt x="7871" y="1756"/>
                  </a:cubicBezTo>
                  <a:lnTo>
                    <a:pt x="7871" y="659"/>
                  </a:lnTo>
                  <a:cubicBezTo>
                    <a:pt x="7871" y="296"/>
                    <a:pt x="7575" y="1"/>
                    <a:pt x="7213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12627;p86"/>
            <p:cNvSpPr/>
            <p:nvPr/>
          </p:nvSpPr>
          <p:spPr>
            <a:xfrm>
              <a:off x="6292103" y="1777548"/>
              <a:ext cx="11521" cy="80205"/>
            </a:xfrm>
            <a:custGeom>
              <a:avLst/>
              <a:gdLst/>
              <a:ahLst/>
              <a:cxnLst/>
              <a:rect l="l" t="t" r="r" b="b"/>
              <a:pathLst>
                <a:path w="440" h="3063" extrusionOk="0">
                  <a:moveTo>
                    <a:pt x="0" y="0"/>
                  </a:moveTo>
                  <a:lnTo>
                    <a:pt x="0" y="3063"/>
                  </a:lnTo>
                  <a:lnTo>
                    <a:pt x="439" y="3063"/>
                  </a:lnTo>
                  <a:lnTo>
                    <a:pt x="439" y="439"/>
                  </a:lnTo>
                  <a:cubicBezTo>
                    <a:pt x="439" y="201"/>
                    <a:pt x="239" y="0"/>
                    <a:pt x="0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12628;p86"/>
            <p:cNvSpPr/>
            <p:nvPr/>
          </p:nvSpPr>
          <p:spPr>
            <a:xfrm>
              <a:off x="6274873" y="1777548"/>
              <a:ext cx="17256" cy="28751"/>
            </a:xfrm>
            <a:custGeom>
              <a:avLst/>
              <a:gdLst/>
              <a:ahLst/>
              <a:cxnLst/>
              <a:rect l="l" t="t" r="r" b="b"/>
              <a:pathLst>
                <a:path w="659" h="1098" extrusionOk="0">
                  <a:moveTo>
                    <a:pt x="658" y="0"/>
                  </a:moveTo>
                  <a:cubicBezTo>
                    <a:pt x="296" y="0"/>
                    <a:pt x="0" y="296"/>
                    <a:pt x="0" y="659"/>
                  </a:cubicBezTo>
                  <a:lnTo>
                    <a:pt x="0" y="1097"/>
                  </a:lnTo>
                  <a:lnTo>
                    <a:pt x="658" y="1097"/>
                  </a:lnTo>
                  <a:lnTo>
                    <a:pt x="658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12629;p86"/>
            <p:cNvSpPr/>
            <p:nvPr/>
          </p:nvSpPr>
          <p:spPr>
            <a:xfrm>
              <a:off x="6246384" y="1806273"/>
              <a:ext cx="45745" cy="51480"/>
            </a:xfrm>
            <a:custGeom>
              <a:avLst/>
              <a:gdLst/>
              <a:ahLst/>
              <a:cxnLst/>
              <a:rect l="l" t="t" r="r" b="b"/>
              <a:pathLst>
                <a:path w="1747" h="1966" extrusionOk="0">
                  <a:moveTo>
                    <a:pt x="1" y="0"/>
                  </a:moveTo>
                  <a:lnTo>
                    <a:pt x="1" y="439"/>
                  </a:lnTo>
                  <a:lnTo>
                    <a:pt x="659" y="439"/>
                  </a:lnTo>
                  <a:cubicBezTo>
                    <a:pt x="897" y="439"/>
                    <a:pt x="1088" y="630"/>
                    <a:pt x="1088" y="878"/>
                  </a:cubicBezTo>
                  <a:lnTo>
                    <a:pt x="1088" y="1966"/>
                  </a:lnTo>
                  <a:lnTo>
                    <a:pt x="1746" y="1966"/>
                  </a:lnTo>
                  <a:lnTo>
                    <a:pt x="1746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12630;p86"/>
            <p:cNvSpPr/>
            <p:nvPr/>
          </p:nvSpPr>
          <p:spPr>
            <a:xfrm>
              <a:off x="6463719" y="1777548"/>
              <a:ext cx="11521" cy="80205"/>
            </a:xfrm>
            <a:custGeom>
              <a:avLst/>
              <a:gdLst/>
              <a:ahLst/>
              <a:cxnLst/>
              <a:rect l="l" t="t" r="r" b="b"/>
              <a:pathLst>
                <a:path w="440" h="3063" extrusionOk="0">
                  <a:moveTo>
                    <a:pt x="439" y="0"/>
                  </a:moveTo>
                  <a:cubicBezTo>
                    <a:pt x="191" y="0"/>
                    <a:pt x="0" y="201"/>
                    <a:pt x="0" y="439"/>
                  </a:cubicBezTo>
                  <a:lnTo>
                    <a:pt x="0" y="3063"/>
                  </a:lnTo>
                  <a:lnTo>
                    <a:pt x="439" y="3063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12631;p86"/>
            <p:cNvSpPr/>
            <p:nvPr/>
          </p:nvSpPr>
          <p:spPr>
            <a:xfrm>
              <a:off x="6475215" y="1777548"/>
              <a:ext cx="16994" cy="28751"/>
            </a:xfrm>
            <a:custGeom>
              <a:avLst/>
              <a:gdLst/>
              <a:ahLst/>
              <a:cxnLst/>
              <a:rect l="l" t="t" r="r" b="b"/>
              <a:pathLst>
                <a:path w="649" h="1098" extrusionOk="0">
                  <a:moveTo>
                    <a:pt x="0" y="0"/>
                  </a:moveTo>
                  <a:lnTo>
                    <a:pt x="0" y="1097"/>
                  </a:lnTo>
                  <a:lnTo>
                    <a:pt x="649" y="1097"/>
                  </a:lnTo>
                  <a:lnTo>
                    <a:pt x="649" y="659"/>
                  </a:lnTo>
                  <a:cubicBezTo>
                    <a:pt x="649" y="296"/>
                    <a:pt x="353" y="0"/>
                    <a:pt x="0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12632;p86"/>
            <p:cNvSpPr/>
            <p:nvPr/>
          </p:nvSpPr>
          <p:spPr>
            <a:xfrm>
              <a:off x="6475215" y="1806273"/>
              <a:ext cx="45719" cy="51480"/>
            </a:xfrm>
            <a:custGeom>
              <a:avLst/>
              <a:gdLst/>
              <a:ahLst/>
              <a:cxnLst/>
              <a:rect l="l" t="t" r="r" b="b"/>
              <a:pathLst>
                <a:path w="1746" h="1966" extrusionOk="0">
                  <a:moveTo>
                    <a:pt x="0" y="0"/>
                  </a:moveTo>
                  <a:lnTo>
                    <a:pt x="0" y="1966"/>
                  </a:lnTo>
                  <a:lnTo>
                    <a:pt x="649" y="1966"/>
                  </a:lnTo>
                  <a:lnTo>
                    <a:pt x="649" y="878"/>
                  </a:lnTo>
                  <a:cubicBezTo>
                    <a:pt x="649" y="630"/>
                    <a:pt x="849" y="439"/>
                    <a:pt x="1088" y="439"/>
                  </a:cubicBezTo>
                  <a:lnTo>
                    <a:pt x="1746" y="439"/>
                  </a:lnTo>
                  <a:lnTo>
                    <a:pt x="1746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12633;p86"/>
            <p:cNvSpPr/>
            <p:nvPr/>
          </p:nvSpPr>
          <p:spPr>
            <a:xfrm>
              <a:off x="6349317" y="1823503"/>
              <a:ext cx="68709" cy="34250"/>
            </a:xfrm>
            <a:custGeom>
              <a:avLst/>
              <a:gdLst/>
              <a:ahLst/>
              <a:cxnLst/>
              <a:rect l="l" t="t" r="r" b="b"/>
              <a:pathLst>
                <a:path w="2624" h="1308" extrusionOk="0">
                  <a:moveTo>
                    <a:pt x="1307" y="1"/>
                  </a:moveTo>
                  <a:cubicBezTo>
                    <a:pt x="582" y="1"/>
                    <a:pt x="0" y="583"/>
                    <a:pt x="0" y="1308"/>
                  </a:cubicBezTo>
                  <a:lnTo>
                    <a:pt x="2624" y="1308"/>
                  </a:lnTo>
                  <a:cubicBezTo>
                    <a:pt x="2624" y="583"/>
                    <a:pt x="2032" y="1"/>
                    <a:pt x="1307" y="1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Google Shape;12634;p86"/>
          <p:cNvGrpSpPr/>
          <p:nvPr/>
        </p:nvGrpSpPr>
        <p:grpSpPr>
          <a:xfrm>
            <a:off x="10322275" y="976608"/>
            <a:ext cx="339515" cy="354781"/>
            <a:chOff x="5310611" y="1502972"/>
            <a:chExt cx="339515" cy="354781"/>
          </a:xfrm>
        </p:grpSpPr>
        <p:sp>
          <p:nvSpPr>
            <p:cNvPr id="497" name="Google Shape;12635;p86"/>
            <p:cNvSpPr/>
            <p:nvPr/>
          </p:nvSpPr>
          <p:spPr>
            <a:xfrm>
              <a:off x="5310611" y="1502972"/>
              <a:ext cx="339515" cy="343285"/>
            </a:xfrm>
            <a:custGeom>
              <a:avLst/>
              <a:gdLst/>
              <a:ahLst/>
              <a:cxnLst/>
              <a:rect l="l" t="t" r="r" b="b"/>
              <a:pathLst>
                <a:path w="12966" h="13110" extrusionOk="0">
                  <a:moveTo>
                    <a:pt x="5684" y="1"/>
                  </a:moveTo>
                  <a:cubicBezTo>
                    <a:pt x="5669" y="1"/>
                    <a:pt x="5654" y="1"/>
                    <a:pt x="5639" y="2"/>
                  </a:cubicBezTo>
                  <a:cubicBezTo>
                    <a:pt x="4656" y="2"/>
                    <a:pt x="2672" y="956"/>
                    <a:pt x="2453" y="2788"/>
                  </a:cubicBezTo>
                  <a:cubicBezTo>
                    <a:pt x="2329" y="3875"/>
                    <a:pt x="1909" y="4009"/>
                    <a:pt x="1670" y="4772"/>
                  </a:cubicBezTo>
                  <a:cubicBezTo>
                    <a:pt x="1422" y="5592"/>
                    <a:pt x="1642" y="6098"/>
                    <a:pt x="1432" y="6842"/>
                  </a:cubicBezTo>
                  <a:cubicBezTo>
                    <a:pt x="1222" y="7586"/>
                    <a:pt x="802" y="7796"/>
                    <a:pt x="821" y="9055"/>
                  </a:cubicBezTo>
                  <a:cubicBezTo>
                    <a:pt x="840" y="10505"/>
                    <a:pt x="1" y="10839"/>
                    <a:pt x="325" y="11793"/>
                  </a:cubicBezTo>
                  <a:cubicBezTo>
                    <a:pt x="573" y="12509"/>
                    <a:pt x="1890" y="13110"/>
                    <a:pt x="1890" y="13110"/>
                  </a:cubicBezTo>
                  <a:lnTo>
                    <a:pt x="11067" y="13110"/>
                  </a:lnTo>
                  <a:cubicBezTo>
                    <a:pt x="11067" y="13110"/>
                    <a:pt x="12393" y="12509"/>
                    <a:pt x="12632" y="11793"/>
                  </a:cubicBezTo>
                  <a:cubicBezTo>
                    <a:pt x="12966" y="10839"/>
                    <a:pt x="12117" y="10515"/>
                    <a:pt x="12145" y="9055"/>
                  </a:cubicBezTo>
                  <a:cubicBezTo>
                    <a:pt x="12164" y="7796"/>
                    <a:pt x="11745" y="7577"/>
                    <a:pt x="11535" y="6842"/>
                  </a:cubicBezTo>
                  <a:cubicBezTo>
                    <a:pt x="11325" y="6098"/>
                    <a:pt x="11535" y="5592"/>
                    <a:pt x="11287" y="4772"/>
                  </a:cubicBezTo>
                  <a:cubicBezTo>
                    <a:pt x="11058" y="4009"/>
                    <a:pt x="10638" y="3875"/>
                    <a:pt x="10504" y="2788"/>
                  </a:cubicBezTo>
                  <a:cubicBezTo>
                    <a:pt x="10285" y="956"/>
                    <a:pt x="8301" y="2"/>
                    <a:pt x="7318" y="2"/>
                  </a:cubicBezTo>
                  <a:cubicBezTo>
                    <a:pt x="7303" y="1"/>
                    <a:pt x="7288" y="1"/>
                    <a:pt x="7273" y="1"/>
                  </a:cubicBezTo>
                  <a:cubicBezTo>
                    <a:pt x="7078" y="1"/>
                    <a:pt x="6886" y="58"/>
                    <a:pt x="6727" y="164"/>
                  </a:cubicBezTo>
                  <a:cubicBezTo>
                    <a:pt x="6650" y="212"/>
                    <a:pt x="6564" y="236"/>
                    <a:pt x="6480" y="236"/>
                  </a:cubicBezTo>
                  <a:cubicBezTo>
                    <a:pt x="6395" y="236"/>
                    <a:pt x="6312" y="212"/>
                    <a:pt x="6240" y="164"/>
                  </a:cubicBezTo>
                  <a:cubicBezTo>
                    <a:pt x="6072" y="58"/>
                    <a:pt x="5879" y="1"/>
                    <a:pt x="5684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12636;p86"/>
            <p:cNvSpPr/>
            <p:nvPr/>
          </p:nvSpPr>
          <p:spPr>
            <a:xfrm>
              <a:off x="5310611" y="1502972"/>
              <a:ext cx="169914" cy="343285"/>
            </a:xfrm>
            <a:custGeom>
              <a:avLst/>
              <a:gdLst/>
              <a:ahLst/>
              <a:cxnLst/>
              <a:rect l="l" t="t" r="r" b="b"/>
              <a:pathLst>
                <a:path w="6489" h="13110" extrusionOk="0">
                  <a:moveTo>
                    <a:pt x="5694" y="1"/>
                  </a:moveTo>
                  <a:cubicBezTo>
                    <a:pt x="5679" y="1"/>
                    <a:pt x="5664" y="1"/>
                    <a:pt x="5649" y="2"/>
                  </a:cubicBezTo>
                  <a:cubicBezTo>
                    <a:pt x="4666" y="2"/>
                    <a:pt x="2682" y="956"/>
                    <a:pt x="2462" y="2788"/>
                  </a:cubicBezTo>
                  <a:cubicBezTo>
                    <a:pt x="2329" y="3875"/>
                    <a:pt x="1909" y="4009"/>
                    <a:pt x="1680" y="4772"/>
                  </a:cubicBezTo>
                  <a:cubicBezTo>
                    <a:pt x="1432" y="5592"/>
                    <a:pt x="1642" y="6098"/>
                    <a:pt x="1432" y="6842"/>
                  </a:cubicBezTo>
                  <a:cubicBezTo>
                    <a:pt x="1222" y="7586"/>
                    <a:pt x="802" y="7796"/>
                    <a:pt x="821" y="9055"/>
                  </a:cubicBezTo>
                  <a:cubicBezTo>
                    <a:pt x="850" y="10505"/>
                    <a:pt x="1" y="10839"/>
                    <a:pt x="335" y="11793"/>
                  </a:cubicBezTo>
                  <a:cubicBezTo>
                    <a:pt x="573" y="12509"/>
                    <a:pt x="1899" y="13110"/>
                    <a:pt x="1899" y="13110"/>
                  </a:cubicBezTo>
                  <a:lnTo>
                    <a:pt x="6488" y="13110"/>
                  </a:lnTo>
                  <a:lnTo>
                    <a:pt x="6479" y="231"/>
                  </a:lnTo>
                  <a:cubicBezTo>
                    <a:pt x="6393" y="231"/>
                    <a:pt x="6316" y="212"/>
                    <a:pt x="6240" y="164"/>
                  </a:cubicBezTo>
                  <a:cubicBezTo>
                    <a:pt x="6072" y="58"/>
                    <a:pt x="5887" y="1"/>
                    <a:pt x="5694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12637;p86"/>
            <p:cNvSpPr/>
            <p:nvPr/>
          </p:nvSpPr>
          <p:spPr>
            <a:xfrm>
              <a:off x="5348841" y="1709101"/>
              <a:ext cx="263081" cy="148652"/>
            </a:xfrm>
            <a:custGeom>
              <a:avLst/>
              <a:gdLst/>
              <a:ahLst/>
              <a:cxnLst/>
              <a:rect l="l" t="t" r="r" b="b"/>
              <a:pathLst>
                <a:path w="10047" h="5677" extrusionOk="0">
                  <a:moveTo>
                    <a:pt x="3712" y="0"/>
                  </a:moveTo>
                  <a:lnTo>
                    <a:pt x="3712" y="1126"/>
                  </a:lnTo>
                  <a:cubicBezTo>
                    <a:pt x="3712" y="1498"/>
                    <a:pt x="3473" y="1822"/>
                    <a:pt x="3130" y="1946"/>
                  </a:cubicBezTo>
                  <a:lnTo>
                    <a:pt x="869" y="2748"/>
                  </a:lnTo>
                  <a:cubicBezTo>
                    <a:pt x="344" y="2929"/>
                    <a:pt x="1" y="3425"/>
                    <a:pt x="1" y="3978"/>
                  </a:cubicBezTo>
                  <a:lnTo>
                    <a:pt x="1" y="5028"/>
                  </a:lnTo>
                  <a:cubicBezTo>
                    <a:pt x="1" y="5381"/>
                    <a:pt x="287" y="5677"/>
                    <a:pt x="649" y="5677"/>
                  </a:cubicBezTo>
                  <a:lnTo>
                    <a:pt x="9388" y="5677"/>
                  </a:lnTo>
                  <a:cubicBezTo>
                    <a:pt x="9750" y="5677"/>
                    <a:pt x="10046" y="5381"/>
                    <a:pt x="10046" y="5028"/>
                  </a:cubicBezTo>
                  <a:lnTo>
                    <a:pt x="10046" y="3988"/>
                  </a:lnTo>
                  <a:cubicBezTo>
                    <a:pt x="10046" y="3425"/>
                    <a:pt x="9693" y="2929"/>
                    <a:pt x="9178" y="2748"/>
                  </a:cubicBezTo>
                  <a:lnTo>
                    <a:pt x="6917" y="1946"/>
                  </a:lnTo>
                  <a:cubicBezTo>
                    <a:pt x="6564" y="1822"/>
                    <a:pt x="6335" y="1498"/>
                    <a:pt x="6335" y="1126"/>
                  </a:cubicBezTo>
                  <a:lnTo>
                    <a:pt x="6335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12638;p86"/>
            <p:cNvSpPr/>
            <p:nvPr/>
          </p:nvSpPr>
          <p:spPr>
            <a:xfrm>
              <a:off x="5348841" y="1767048"/>
              <a:ext cx="263081" cy="90705"/>
            </a:xfrm>
            <a:custGeom>
              <a:avLst/>
              <a:gdLst/>
              <a:ahLst/>
              <a:cxnLst/>
              <a:rect l="l" t="t" r="r" b="b"/>
              <a:pathLst>
                <a:path w="10047" h="3464" extrusionOk="0">
                  <a:moveTo>
                    <a:pt x="2376" y="1"/>
                  </a:moveTo>
                  <a:lnTo>
                    <a:pt x="878" y="535"/>
                  </a:lnTo>
                  <a:cubicBezTo>
                    <a:pt x="354" y="716"/>
                    <a:pt x="1" y="1212"/>
                    <a:pt x="1" y="1765"/>
                  </a:cubicBezTo>
                  <a:lnTo>
                    <a:pt x="1" y="2815"/>
                  </a:lnTo>
                  <a:cubicBezTo>
                    <a:pt x="1" y="3168"/>
                    <a:pt x="296" y="3464"/>
                    <a:pt x="659" y="3464"/>
                  </a:cubicBezTo>
                  <a:lnTo>
                    <a:pt x="9397" y="3464"/>
                  </a:lnTo>
                  <a:cubicBezTo>
                    <a:pt x="9760" y="3464"/>
                    <a:pt x="10046" y="3168"/>
                    <a:pt x="10046" y="2815"/>
                  </a:cubicBezTo>
                  <a:lnTo>
                    <a:pt x="10046" y="1775"/>
                  </a:lnTo>
                  <a:cubicBezTo>
                    <a:pt x="10046" y="1212"/>
                    <a:pt x="9703" y="716"/>
                    <a:pt x="9178" y="535"/>
                  </a:cubicBezTo>
                  <a:lnTo>
                    <a:pt x="7671" y="1"/>
                  </a:lnTo>
                  <a:cubicBezTo>
                    <a:pt x="7070" y="821"/>
                    <a:pt x="6268" y="1727"/>
                    <a:pt x="5333" y="2223"/>
                  </a:cubicBezTo>
                  <a:cubicBezTo>
                    <a:pt x="5238" y="2276"/>
                    <a:pt x="5131" y="2302"/>
                    <a:pt x="5023" y="2302"/>
                  </a:cubicBezTo>
                  <a:cubicBezTo>
                    <a:pt x="4916" y="2302"/>
                    <a:pt x="4809" y="2276"/>
                    <a:pt x="4713" y="2223"/>
                  </a:cubicBezTo>
                  <a:cubicBezTo>
                    <a:pt x="3778" y="1727"/>
                    <a:pt x="2977" y="821"/>
                    <a:pt x="2376" y="1"/>
                  </a:cubicBezTo>
                  <a:close/>
                </a:path>
              </a:pathLst>
            </a:custGeom>
            <a:solidFill>
              <a:srgbClr val="A2B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12639;p86"/>
            <p:cNvSpPr/>
            <p:nvPr/>
          </p:nvSpPr>
          <p:spPr>
            <a:xfrm>
              <a:off x="5446013" y="1708839"/>
              <a:ext cx="68736" cy="23069"/>
            </a:xfrm>
            <a:custGeom>
              <a:avLst/>
              <a:gdLst/>
              <a:ahLst/>
              <a:cxnLst/>
              <a:rect l="l" t="t" r="r" b="b"/>
              <a:pathLst>
                <a:path w="2625" h="881" extrusionOk="0">
                  <a:moveTo>
                    <a:pt x="1" y="1"/>
                  </a:moveTo>
                  <a:lnTo>
                    <a:pt x="1" y="602"/>
                  </a:lnTo>
                  <a:cubicBezTo>
                    <a:pt x="416" y="788"/>
                    <a:pt x="862" y="881"/>
                    <a:pt x="1309" y="881"/>
                  </a:cubicBezTo>
                  <a:cubicBezTo>
                    <a:pt x="1756" y="881"/>
                    <a:pt x="2204" y="788"/>
                    <a:pt x="2624" y="60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12640;p86"/>
            <p:cNvSpPr/>
            <p:nvPr/>
          </p:nvSpPr>
          <p:spPr>
            <a:xfrm>
              <a:off x="5406055" y="1548979"/>
              <a:ext cx="148652" cy="171381"/>
            </a:xfrm>
            <a:custGeom>
              <a:avLst/>
              <a:gdLst/>
              <a:ahLst/>
              <a:cxnLst/>
              <a:rect l="l" t="t" r="r" b="b"/>
              <a:pathLst>
                <a:path w="5677" h="6545" extrusionOk="0">
                  <a:moveTo>
                    <a:pt x="0" y="0"/>
                  </a:moveTo>
                  <a:lnTo>
                    <a:pt x="0" y="3711"/>
                  </a:lnTo>
                  <a:cubicBezTo>
                    <a:pt x="0" y="5276"/>
                    <a:pt x="1269" y="6545"/>
                    <a:pt x="2834" y="6545"/>
                  </a:cubicBezTo>
                  <a:cubicBezTo>
                    <a:pt x="4408" y="6545"/>
                    <a:pt x="5676" y="5276"/>
                    <a:pt x="5676" y="3711"/>
                  </a:cubicBezTo>
                  <a:lnTo>
                    <a:pt x="5676" y="0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12641;p86"/>
            <p:cNvSpPr/>
            <p:nvPr/>
          </p:nvSpPr>
          <p:spPr>
            <a:xfrm>
              <a:off x="5405584" y="1548979"/>
              <a:ext cx="149124" cy="171590"/>
            </a:xfrm>
            <a:custGeom>
              <a:avLst/>
              <a:gdLst/>
              <a:ahLst/>
              <a:cxnLst/>
              <a:rect l="l" t="t" r="r" b="b"/>
              <a:pathLst>
                <a:path w="5695" h="6553" extrusionOk="0">
                  <a:moveTo>
                    <a:pt x="18" y="0"/>
                  </a:moveTo>
                  <a:lnTo>
                    <a:pt x="18" y="3711"/>
                  </a:lnTo>
                  <a:cubicBezTo>
                    <a:pt x="1" y="5302"/>
                    <a:pt x="1299" y="6552"/>
                    <a:pt x="2836" y="6552"/>
                  </a:cubicBezTo>
                  <a:cubicBezTo>
                    <a:pt x="2985" y="6552"/>
                    <a:pt x="3137" y="6541"/>
                    <a:pt x="3290" y="6516"/>
                  </a:cubicBezTo>
                  <a:cubicBezTo>
                    <a:pt x="1907" y="6297"/>
                    <a:pt x="886" y="5104"/>
                    <a:pt x="886" y="3711"/>
                  </a:cubicBezTo>
                  <a:lnTo>
                    <a:pt x="886" y="2576"/>
                  </a:lnTo>
                  <a:cubicBezTo>
                    <a:pt x="886" y="2395"/>
                    <a:pt x="944" y="2223"/>
                    <a:pt x="1039" y="2070"/>
                  </a:cubicBezTo>
                  <a:cubicBezTo>
                    <a:pt x="1392" y="1489"/>
                    <a:pt x="1735" y="1412"/>
                    <a:pt x="2117" y="1307"/>
                  </a:cubicBezTo>
                  <a:cubicBezTo>
                    <a:pt x="2384" y="1260"/>
                    <a:pt x="2632" y="1164"/>
                    <a:pt x="2852" y="1021"/>
                  </a:cubicBezTo>
                  <a:cubicBezTo>
                    <a:pt x="3081" y="1164"/>
                    <a:pt x="3329" y="1260"/>
                    <a:pt x="3586" y="1307"/>
                  </a:cubicBezTo>
                  <a:cubicBezTo>
                    <a:pt x="3977" y="1412"/>
                    <a:pt x="4311" y="1489"/>
                    <a:pt x="4664" y="2070"/>
                  </a:cubicBezTo>
                  <a:cubicBezTo>
                    <a:pt x="4931" y="2490"/>
                    <a:pt x="5284" y="2853"/>
                    <a:pt x="5694" y="3129"/>
                  </a:cubicBezTo>
                  <a:lnTo>
                    <a:pt x="5694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12642;p86"/>
            <p:cNvSpPr/>
            <p:nvPr/>
          </p:nvSpPr>
          <p:spPr>
            <a:xfrm>
              <a:off x="5455047" y="1668802"/>
              <a:ext cx="50668" cy="17361"/>
            </a:xfrm>
            <a:custGeom>
              <a:avLst/>
              <a:gdLst/>
              <a:ahLst/>
              <a:cxnLst/>
              <a:rect l="l" t="t" r="r" b="b"/>
              <a:pathLst>
                <a:path w="1935" h="663" extrusionOk="0">
                  <a:moveTo>
                    <a:pt x="312" y="1"/>
                  </a:moveTo>
                  <a:cubicBezTo>
                    <a:pt x="143" y="1"/>
                    <a:pt x="0" y="224"/>
                    <a:pt x="161" y="385"/>
                  </a:cubicBezTo>
                  <a:cubicBezTo>
                    <a:pt x="371" y="567"/>
                    <a:pt x="641" y="662"/>
                    <a:pt x="922" y="662"/>
                  </a:cubicBezTo>
                  <a:cubicBezTo>
                    <a:pt x="936" y="662"/>
                    <a:pt x="949" y="662"/>
                    <a:pt x="963" y="662"/>
                  </a:cubicBezTo>
                  <a:cubicBezTo>
                    <a:pt x="976" y="662"/>
                    <a:pt x="990" y="662"/>
                    <a:pt x="1003" y="662"/>
                  </a:cubicBezTo>
                  <a:cubicBezTo>
                    <a:pt x="1284" y="662"/>
                    <a:pt x="1555" y="567"/>
                    <a:pt x="1773" y="385"/>
                  </a:cubicBezTo>
                  <a:cubicBezTo>
                    <a:pt x="1935" y="224"/>
                    <a:pt x="1792" y="1"/>
                    <a:pt x="1622" y="1"/>
                  </a:cubicBezTo>
                  <a:cubicBezTo>
                    <a:pt x="1571" y="1"/>
                    <a:pt x="1517" y="21"/>
                    <a:pt x="1468" y="70"/>
                  </a:cubicBezTo>
                  <a:cubicBezTo>
                    <a:pt x="1316" y="175"/>
                    <a:pt x="1139" y="228"/>
                    <a:pt x="964" y="228"/>
                  </a:cubicBezTo>
                  <a:cubicBezTo>
                    <a:pt x="788" y="228"/>
                    <a:pt x="614" y="175"/>
                    <a:pt x="467" y="70"/>
                  </a:cubicBezTo>
                  <a:cubicBezTo>
                    <a:pt x="418" y="21"/>
                    <a:pt x="364" y="1"/>
                    <a:pt x="312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12643;p86"/>
            <p:cNvSpPr/>
            <p:nvPr/>
          </p:nvSpPr>
          <p:spPr>
            <a:xfrm>
              <a:off x="5440279" y="1628844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20" y="1"/>
                  </a:moveTo>
                  <a:cubicBezTo>
                    <a:pt x="110" y="1"/>
                    <a:pt x="0" y="75"/>
                    <a:pt x="0" y="222"/>
                  </a:cubicBezTo>
                  <a:lnTo>
                    <a:pt x="0" y="442"/>
                  </a:lnTo>
                  <a:cubicBezTo>
                    <a:pt x="0" y="566"/>
                    <a:pt x="96" y="661"/>
                    <a:pt x="220" y="661"/>
                  </a:cubicBezTo>
                  <a:cubicBezTo>
                    <a:pt x="344" y="661"/>
                    <a:pt x="439" y="556"/>
                    <a:pt x="439" y="432"/>
                  </a:cubicBezTo>
                  <a:lnTo>
                    <a:pt x="439" y="222"/>
                  </a:lnTo>
                  <a:cubicBezTo>
                    <a:pt x="439" y="75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12644;p86"/>
            <p:cNvSpPr/>
            <p:nvPr/>
          </p:nvSpPr>
          <p:spPr>
            <a:xfrm>
              <a:off x="5508962" y="1628844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20" y="1"/>
                  </a:moveTo>
                  <a:cubicBezTo>
                    <a:pt x="110" y="1"/>
                    <a:pt x="1" y="75"/>
                    <a:pt x="1" y="222"/>
                  </a:cubicBezTo>
                  <a:lnTo>
                    <a:pt x="1" y="442"/>
                  </a:lnTo>
                  <a:cubicBezTo>
                    <a:pt x="1" y="566"/>
                    <a:pt x="96" y="661"/>
                    <a:pt x="220" y="661"/>
                  </a:cubicBezTo>
                  <a:cubicBezTo>
                    <a:pt x="335" y="661"/>
                    <a:pt x="440" y="556"/>
                    <a:pt x="440" y="432"/>
                  </a:cubicBezTo>
                  <a:lnTo>
                    <a:pt x="440" y="222"/>
                  </a:lnTo>
                  <a:cubicBezTo>
                    <a:pt x="440" y="75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12645;p86"/>
            <p:cNvSpPr/>
            <p:nvPr/>
          </p:nvSpPr>
          <p:spPr>
            <a:xfrm>
              <a:off x="5432528" y="1611666"/>
              <a:ext cx="26761" cy="11521"/>
            </a:xfrm>
            <a:custGeom>
              <a:avLst/>
              <a:gdLst/>
              <a:ahLst/>
              <a:cxnLst/>
              <a:rect l="l" t="t" r="r" b="b"/>
              <a:pathLst>
                <a:path w="1022" h="440" extrusionOk="0">
                  <a:moveTo>
                    <a:pt x="296" y="1"/>
                  </a:moveTo>
                  <a:cubicBezTo>
                    <a:pt x="0" y="1"/>
                    <a:pt x="0" y="440"/>
                    <a:pt x="296" y="440"/>
                  </a:cubicBezTo>
                  <a:lnTo>
                    <a:pt x="735" y="440"/>
                  </a:lnTo>
                  <a:cubicBezTo>
                    <a:pt x="1021" y="440"/>
                    <a:pt x="1021" y="1"/>
                    <a:pt x="73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12646;p86"/>
            <p:cNvSpPr/>
            <p:nvPr/>
          </p:nvSpPr>
          <p:spPr>
            <a:xfrm>
              <a:off x="5501211" y="1611666"/>
              <a:ext cx="26761" cy="11521"/>
            </a:xfrm>
            <a:custGeom>
              <a:avLst/>
              <a:gdLst/>
              <a:ahLst/>
              <a:cxnLst/>
              <a:rect l="l" t="t" r="r" b="b"/>
              <a:pathLst>
                <a:path w="1022" h="440" extrusionOk="0">
                  <a:moveTo>
                    <a:pt x="297" y="1"/>
                  </a:moveTo>
                  <a:cubicBezTo>
                    <a:pt x="1" y="1"/>
                    <a:pt x="1" y="440"/>
                    <a:pt x="297" y="440"/>
                  </a:cubicBezTo>
                  <a:lnTo>
                    <a:pt x="736" y="440"/>
                  </a:lnTo>
                  <a:cubicBezTo>
                    <a:pt x="1022" y="440"/>
                    <a:pt x="1022" y="1"/>
                    <a:pt x="736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12647;p86"/>
            <p:cNvSpPr/>
            <p:nvPr/>
          </p:nvSpPr>
          <p:spPr>
            <a:xfrm>
              <a:off x="5353842" y="1786792"/>
              <a:ext cx="46740" cy="70961"/>
            </a:xfrm>
            <a:custGeom>
              <a:avLst/>
              <a:gdLst/>
              <a:ahLst/>
              <a:cxnLst/>
              <a:rect l="l" t="t" r="r" b="b"/>
              <a:pathLst>
                <a:path w="1785" h="2710" extrusionOk="0">
                  <a:moveTo>
                    <a:pt x="287" y="0"/>
                  </a:moveTo>
                  <a:cubicBezTo>
                    <a:pt x="172" y="96"/>
                    <a:pt x="77" y="210"/>
                    <a:pt x="0" y="334"/>
                  </a:cubicBezTo>
                  <a:lnTo>
                    <a:pt x="1117" y="1298"/>
                  </a:lnTo>
                  <a:cubicBezTo>
                    <a:pt x="1260" y="1422"/>
                    <a:pt x="1346" y="1603"/>
                    <a:pt x="1346" y="1794"/>
                  </a:cubicBezTo>
                  <a:lnTo>
                    <a:pt x="1346" y="2710"/>
                  </a:lnTo>
                  <a:lnTo>
                    <a:pt x="1784" y="2710"/>
                  </a:lnTo>
                  <a:lnTo>
                    <a:pt x="1784" y="1794"/>
                  </a:lnTo>
                  <a:cubicBezTo>
                    <a:pt x="1784" y="1479"/>
                    <a:pt x="1641" y="1174"/>
                    <a:pt x="1403" y="973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12648;p86"/>
            <p:cNvSpPr/>
            <p:nvPr/>
          </p:nvSpPr>
          <p:spPr>
            <a:xfrm>
              <a:off x="5560415" y="1786792"/>
              <a:ext cx="46740" cy="70961"/>
            </a:xfrm>
            <a:custGeom>
              <a:avLst/>
              <a:gdLst/>
              <a:ahLst/>
              <a:cxnLst/>
              <a:rect l="l" t="t" r="r" b="b"/>
              <a:pathLst>
                <a:path w="1785" h="2710" extrusionOk="0">
                  <a:moveTo>
                    <a:pt x="1489" y="0"/>
                  </a:moveTo>
                  <a:lnTo>
                    <a:pt x="383" y="973"/>
                  </a:lnTo>
                  <a:cubicBezTo>
                    <a:pt x="134" y="1174"/>
                    <a:pt x="1" y="1479"/>
                    <a:pt x="1" y="1794"/>
                  </a:cubicBezTo>
                  <a:lnTo>
                    <a:pt x="1" y="2710"/>
                  </a:lnTo>
                  <a:lnTo>
                    <a:pt x="440" y="2710"/>
                  </a:lnTo>
                  <a:lnTo>
                    <a:pt x="440" y="1794"/>
                  </a:lnTo>
                  <a:cubicBezTo>
                    <a:pt x="440" y="1603"/>
                    <a:pt x="516" y="1422"/>
                    <a:pt x="669" y="1298"/>
                  </a:cubicBezTo>
                  <a:lnTo>
                    <a:pt x="1785" y="334"/>
                  </a:lnTo>
                  <a:cubicBezTo>
                    <a:pt x="1699" y="210"/>
                    <a:pt x="1604" y="96"/>
                    <a:pt x="148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12649;p86"/>
            <p:cNvSpPr/>
            <p:nvPr/>
          </p:nvSpPr>
          <p:spPr>
            <a:xfrm>
              <a:off x="5480499" y="1502972"/>
              <a:ext cx="149909" cy="256613"/>
            </a:xfrm>
            <a:custGeom>
              <a:avLst/>
              <a:gdLst/>
              <a:ahLst/>
              <a:cxnLst/>
              <a:rect l="l" t="t" r="r" b="b"/>
              <a:pathLst>
                <a:path w="5725" h="9800" extrusionOk="0">
                  <a:moveTo>
                    <a:pt x="785" y="1"/>
                  </a:moveTo>
                  <a:cubicBezTo>
                    <a:pt x="590" y="1"/>
                    <a:pt x="398" y="58"/>
                    <a:pt x="239" y="164"/>
                  </a:cubicBezTo>
                  <a:cubicBezTo>
                    <a:pt x="162" y="212"/>
                    <a:pt x="76" y="231"/>
                    <a:pt x="0" y="231"/>
                  </a:cubicBezTo>
                  <a:lnTo>
                    <a:pt x="0" y="2187"/>
                  </a:lnTo>
                  <a:cubicBezTo>
                    <a:pt x="563" y="2902"/>
                    <a:pt x="1393" y="2330"/>
                    <a:pt x="2185" y="3589"/>
                  </a:cubicBezTo>
                  <a:cubicBezTo>
                    <a:pt x="2843" y="4667"/>
                    <a:pt x="3683" y="4629"/>
                    <a:pt x="3969" y="5468"/>
                  </a:cubicBezTo>
                  <a:cubicBezTo>
                    <a:pt x="4055" y="5707"/>
                    <a:pt x="4007" y="5974"/>
                    <a:pt x="4026" y="6222"/>
                  </a:cubicBezTo>
                  <a:cubicBezTo>
                    <a:pt x="4150" y="7653"/>
                    <a:pt x="5238" y="8302"/>
                    <a:pt x="5724" y="9799"/>
                  </a:cubicBezTo>
                  <a:cubicBezTo>
                    <a:pt x="5676" y="9551"/>
                    <a:pt x="5648" y="9303"/>
                    <a:pt x="5657" y="9055"/>
                  </a:cubicBezTo>
                  <a:cubicBezTo>
                    <a:pt x="5676" y="7796"/>
                    <a:pt x="5257" y="7577"/>
                    <a:pt x="5047" y="6842"/>
                  </a:cubicBezTo>
                  <a:cubicBezTo>
                    <a:pt x="4837" y="6098"/>
                    <a:pt x="5047" y="5592"/>
                    <a:pt x="4799" y="4772"/>
                  </a:cubicBezTo>
                  <a:cubicBezTo>
                    <a:pt x="4570" y="4009"/>
                    <a:pt x="4150" y="3875"/>
                    <a:pt x="4016" y="2788"/>
                  </a:cubicBezTo>
                  <a:cubicBezTo>
                    <a:pt x="3797" y="956"/>
                    <a:pt x="1813" y="2"/>
                    <a:pt x="830" y="2"/>
                  </a:cubicBezTo>
                  <a:cubicBezTo>
                    <a:pt x="815" y="1"/>
                    <a:pt x="800" y="1"/>
                    <a:pt x="785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12650;p86"/>
            <p:cNvSpPr/>
            <p:nvPr/>
          </p:nvSpPr>
          <p:spPr>
            <a:xfrm>
              <a:off x="5330354" y="1502972"/>
              <a:ext cx="149909" cy="256351"/>
            </a:xfrm>
            <a:custGeom>
              <a:avLst/>
              <a:gdLst/>
              <a:ahLst/>
              <a:cxnLst/>
              <a:rect l="l" t="t" r="r" b="b"/>
              <a:pathLst>
                <a:path w="5725" h="9790" extrusionOk="0">
                  <a:moveTo>
                    <a:pt x="4938" y="1"/>
                  </a:moveTo>
                  <a:cubicBezTo>
                    <a:pt x="4923" y="1"/>
                    <a:pt x="4909" y="1"/>
                    <a:pt x="4895" y="2"/>
                  </a:cubicBezTo>
                  <a:cubicBezTo>
                    <a:pt x="3902" y="2"/>
                    <a:pt x="1928" y="956"/>
                    <a:pt x="1699" y="2788"/>
                  </a:cubicBezTo>
                  <a:cubicBezTo>
                    <a:pt x="1575" y="3875"/>
                    <a:pt x="1155" y="4009"/>
                    <a:pt x="926" y="4772"/>
                  </a:cubicBezTo>
                  <a:cubicBezTo>
                    <a:pt x="678" y="5592"/>
                    <a:pt x="888" y="6098"/>
                    <a:pt x="678" y="6842"/>
                  </a:cubicBezTo>
                  <a:cubicBezTo>
                    <a:pt x="468" y="7577"/>
                    <a:pt x="48" y="7796"/>
                    <a:pt x="67" y="9055"/>
                  </a:cubicBezTo>
                  <a:cubicBezTo>
                    <a:pt x="77" y="9303"/>
                    <a:pt x="48" y="9551"/>
                    <a:pt x="1" y="9790"/>
                  </a:cubicBezTo>
                  <a:cubicBezTo>
                    <a:pt x="487" y="8302"/>
                    <a:pt x="1584" y="7653"/>
                    <a:pt x="1689" y="6222"/>
                  </a:cubicBezTo>
                  <a:cubicBezTo>
                    <a:pt x="1718" y="5974"/>
                    <a:pt x="1670" y="5707"/>
                    <a:pt x="1756" y="5468"/>
                  </a:cubicBezTo>
                  <a:cubicBezTo>
                    <a:pt x="2042" y="4629"/>
                    <a:pt x="2872" y="4667"/>
                    <a:pt x="3540" y="3589"/>
                  </a:cubicBezTo>
                  <a:cubicBezTo>
                    <a:pt x="4322" y="2330"/>
                    <a:pt x="5162" y="2902"/>
                    <a:pt x="5725" y="2187"/>
                  </a:cubicBezTo>
                  <a:lnTo>
                    <a:pt x="5725" y="231"/>
                  </a:lnTo>
                  <a:cubicBezTo>
                    <a:pt x="5639" y="231"/>
                    <a:pt x="5553" y="212"/>
                    <a:pt x="5486" y="164"/>
                  </a:cubicBezTo>
                  <a:cubicBezTo>
                    <a:pt x="5318" y="58"/>
                    <a:pt x="5125" y="1"/>
                    <a:pt x="4938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3" name="Google Shape;12651;p86"/>
          <p:cNvGrpSpPr/>
          <p:nvPr/>
        </p:nvGrpSpPr>
        <p:grpSpPr>
          <a:xfrm>
            <a:off x="11265301" y="3263737"/>
            <a:ext cx="274550" cy="354833"/>
            <a:chOff x="6253637" y="3790101"/>
            <a:chExt cx="274550" cy="354833"/>
          </a:xfrm>
        </p:grpSpPr>
        <p:sp>
          <p:nvSpPr>
            <p:cNvPr id="514" name="Google Shape;12652;p86"/>
            <p:cNvSpPr/>
            <p:nvPr/>
          </p:nvSpPr>
          <p:spPr>
            <a:xfrm>
              <a:off x="6253637" y="3987300"/>
              <a:ext cx="274550" cy="157634"/>
            </a:xfrm>
            <a:custGeom>
              <a:avLst/>
              <a:gdLst/>
              <a:ahLst/>
              <a:cxnLst/>
              <a:rect l="l" t="t" r="r" b="b"/>
              <a:pathLst>
                <a:path w="10485" h="6020" extrusionOk="0">
                  <a:moveTo>
                    <a:pt x="3702" y="0"/>
                  </a:moveTo>
                  <a:cubicBezTo>
                    <a:pt x="3702" y="678"/>
                    <a:pt x="3253" y="1279"/>
                    <a:pt x="2605" y="1469"/>
                  </a:cubicBezTo>
                  <a:lnTo>
                    <a:pt x="935" y="1956"/>
                  </a:lnTo>
                  <a:cubicBezTo>
                    <a:pt x="382" y="2128"/>
                    <a:pt x="0" y="2633"/>
                    <a:pt x="0" y="3215"/>
                  </a:cubicBezTo>
                  <a:lnTo>
                    <a:pt x="0" y="5362"/>
                  </a:lnTo>
                  <a:cubicBezTo>
                    <a:pt x="0" y="5724"/>
                    <a:pt x="286" y="6020"/>
                    <a:pt x="649" y="6020"/>
                  </a:cubicBezTo>
                  <a:lnTo>
                    <a:pt x="9826" y="6020"/>
                  </a:lnTo>
                  <a:cubicBezTo>
                    <a:pt x="10189" y="6020"/>
                    <a:pt x="10485" y="5724"/>
                    <a:pt x="10485" y="5362"/>
                  </a:cubicBezTo>
                  <a:lnTo>
                    <a:pt x="10485" y="3215"/>
                  </a:lnTo>
                  <a:cubicBezTo>
                    <a:pt x="10485" y="2633"/>
                    <a:pt x="10094" y="2118"/>
                    <a:pt x="9531" y="1956"/>
                  </a:cubicBezTo>
                  <a:lnTo>
                    <a:pt x="7861" y="1469"/>
                  </a:lnTo>
                  <a:cubicBezTo>
                    <a:pt x="7212" y="1279"/>
                    <a:pt x="6764" y="678"/>
                    <a:pt x="6764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12653;p86"/>
            <p:cNvSpPr/>
            <p:nvPr/>
          </p:nvSpPr>
          <p:spPr>
            <a:xfrm>
              <a:off x="6310590" y="3801701"/>
              <a:ext cx="160147" cy="244830"/>
            </a:xfrm>
            <a:custGeom>
              <a:avLst/>
              <a:gdLst/>
              <a:ahLst/>
              <a:cxnLst/>
              <a:rect l="l" t="t" r="r" b="b"/>
              <a:pathLst>
                <a:path w="6116" h="9350" extrusionOk="0">
                  <a:moveTo>
                    <a:pt x="3063" y="0"/>
                  </a:moveTo>
                  <a:cubicBezTo>
                    <a:pt x="1374" y="0"/>
                    <a:pt x="0" y="1364"/>
                    <a:pt x="0" y="3053"/>
                  </a:cubicBezTo>
                  <a:lnTo>
                    <a:pt x="0" y="4579"/>
                  </a:lnTo>
                  <a:cubicBezTo>
                    <a:pt x="0" y="6344"/>
                    <a:pt x="1117" y="7403"/>
                    <a:pt x="2099" y="8348"/>
                  </a:cubicBezTo>
                  <a:cubicBezTo>
                    <a:pt x="2443" y="8653"/>
                    <a:pt x="2767" y="8987"/>
                    <a:pt x="3053" y="9349"/>
                  </a:cubicBezTo>
                  <a:cubicBezTo>
                    <a:pt x="3349" y="8987"/>
                    <a:pt x="3664" y="8653"/>
                    <a:pt x="4007" y="8348"/>
                  </a:cubicBezTo>
                  <a:cubicBezTo>
                    <a:pt x="4999" y="7403"/>
                    <a:pt x="6106" y="6344"/>
                    <a:pt x="6106" y="4579"/>
                  </a:cubicBezTo>
                  <a:lnTo>
                    <a:pt x="6115" y="3053"/>
                  </a:lnTo>
                  <a:cubicBezTo>
                    <a:pt x="6115" y="1364"/>
                    <a:pt x="4751" y="0"/>
                    <a:pt x="3063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12654;p86"/>
            <p:cNvSpPr/>
            <p:nvPr/>
          </p:nvSpPr>
          <p:spPr>
            <a:xfrm>
              <a:off x="6373276" y="3984551"/>
              <a:ext cx="34512" cy="68709"/>
            </a:xfrm>
            <a:custGeom>
              <a:avLst/>
              <a:gdLst/>
              <a:ahLst/>
              <a:cxnLst/>
              <a:rect l="l" t="t" r="r" b="b"/>
              <a:pathLst>
                <a:path w="1318" h="2624" extrusionOk="0">
                  <a:moveTo>
                    <a:pt x="1" y="0"/>
                  </a:moveTo>
                  <a:lnTo>
                    <a:pt x="1" y="1966"/>
                  </a:lnTo>
                  <a:lnTo>
                    <a:pt x="659" y="2624"/>
                  </a:lnTo>
                  <a:lnTo>
                    <a:pt x="1317" y="1966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12655;p86"/>
            <p:cNvSpPr/>
            <p:nvPr/>
          </p:nvSpPr>
          <p:spPr>
            <a:xfrm>
              <a:off x="6373276" y="4001781"/>
              <a:ext cx="34512" cy="11521"/>
            </a:xfrm>
            <a:custGeom>
              <a:avLst/>
              <a:gdLst/>
              <a:ahLst/>
              <a:cxnLst/>
              <a:rect l="l" t="t" r="r" b="b"/>
              <a:pathLst>
                <a:path w="1318" h="440" extrusionOk="0">
                  <a:moveTo>
                    <a:pt x="1" y="1"/>
                  </a:moveTo>
                  <a:lnTo>
                    <a:pt x="1" y="439"/>
                  </a:lnTo>
                  <a:lnTo>
                    <a:pt x="1317" y="439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12656;p86"/>
            <p:cNvSpPr/>
            <p:nvPr/>
          </p:nvSpPr>
          <p:spPr>
            <a:xfrm>
              <a:off x="6373276" y="4024771"/>
              <a:ext cx="34512" cy="11260"/>
            </a:xfrm>
            <a:custGeom>
              <a:avLst/>
              <a:gdLst/>
              <a:ahLst/>
              <a:cxnLst/>
              <a:rect l="l" t="t" r="r" b="b"/>
              <a:pathLst>
                <a:path w="1318" h="430" extrusionOk="0">
                  <a:moveTo>
                    <a:pt x="1" y="0"/>
                  </a:moveTo>
                  <a:lnTo>
                    <a:pt x="1" y="430"/>
                  </a:lnTo>
                  <a:lnTo>
                    <a:pt x="1317" y="430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12657;p86"/>
            <p:cNvSpPr/>
            <p:nvPr/>
          </p:nvSpPr>
          <p:spPr>
            <a:xfrm>
              <a:off x="6333318" y="3927337"/>
              <a:ext cx="114428" cy="65724"/>
            </a:xfrm>
            <a:custGeom>
              <a:avLst/>
              <a:gdLst/>
              <a:ahLst/>
              <a:cxnLst/>
              <a:rect l="l" t="t" r="r" b="b"/>
              <a:pathLst>
                <a:path w="4370" h="2510" extrusionOk="0">
                  <a:moveTo>
                    <a:pt x="1" y="1"/>
                  </a:moveTo>
                  <a:lnTo>
                    <a:pt x="1" y="1165"/>
                  </a:lnTo>
                  <a:cubicBezTo>
                    <a:pt x="1" y="1518"/>
                    <a:pt x="220" y="1842"/>
                    <a:pt x="544" y="1975"/>
                  </a:cubicBezTo>
                  <a:lnTo>
                    <a:pt x="1613" y="2395"/>
                  </a:lnTo>
                  <a:cubicBezTo>
                    <a:pt x="1799" y="2472"/>
                    <a:pt x="1992" y="2510"/>
                    <a:pt x="2184" y="2510"/>
                  </a:cubicBezTo>
                  <a:cubicBezTo>
                    <a:pt x="2376" y="2510"/>
                    <a:pt x="2567" y="2472"/>
                    <a:pt x="2748" y="2395"/>
                  </a:cubicBezTo>
                  <a:lnTo>
                    <a:pt x="3816" y="1975"/>
                  </a:lnTo>
                  <a:cubicBezTo>
                    <a:pt x="4150" y="1842"/>
                    <a:pt x="4370" y="1518"/>
                    <a:pt x="4370" y="1165"/>
                  </a:cubicBezTo>
                  <a:lnTo>
                    <a:pt x="43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12658;p86"/>
            <p:cNvSpPr/>
            <p:nvPr/>
          </p:nvSpPr>
          <p:spPr>
            <a:xfrm>
              <a:off x="6333318" y="3927337"/>
              <a:ext cx="114428" cy="34512"/>
            </a:xfrm>
            <a:custGeom>
              <a:avLst/>
              <a:gdLst/>
              <a:ahLst/>
              <a:cxnLst/>
              <a:rect l="l" t="t" r="r" b="b"/>
              <a:pathLst>
                <a:path w="4370" h="1318" extrusionOk="0">
                  <a:moveTo>
                    <a:pt x="1" y="1"/>
                  </a:moveTo>
                  <a:lnTo>
                    <a:pt x="1" y="611"/>
                  </a:lnTo>
                  <a:lnTo>
                    <a:pt x="506" y="783"/>
                  </a:lnTo>
                  <a:cubicBezTo>
                    <a:pt x="640" y="1107"/>
                    <a:pt x="954" y="1317"/>
                    <a:pt x="1307" y="1317"/>
                  </a:cubicBezTo>
                  <a:lnTo>
                    <a:pt x="3063" y="1317"/>
                  </a:lnTo>
                  <a:cubicBezTo>
                    <a:pt x="3406" y="1317"/>
                    <a:pt x="3731" y="1107"/>
                    <a:pt x="3864" y="783"/>
                  </a:cubicBezTo>
                  <a:lnTo>
                    <a:pt x="4370" y="611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12659;p86"/>
            <p:cNvSpPr/>
            <p:nvPr/>
          </p:nvSpPr>
          <p:spPr>
            <a:xfrm>
              <a:off x="6321823" y="3812935"/>
              <a:ext cx="137419" cy="143232"/>
            </a:xfrm>
            <a:custGeom>
              <a:avLst/>
              <a:gdLst/>
              <a:ahLst/>
              <a:cxnLst/>
              <a:rect l="l" t="t" r="r" b="b"/>
              <a:pathLst>
                <a:path w="5248" h="5470" extrusionOk="0">
                  <a:moveTo>
                    <a:pt x="2612" y="0"/>
                  </a:moveTo>
                  <a:cubicBezTo>
                    <a:pt x="2600" y="0"/>
                    <a:pt x="2588" y="0"/>
                    <a:pt x="2576" y="0"/>
                  </a:cubicBezTo>
                  <a:cubicBezTo>
                    <a:pt x="1136" y="29"/>
                    <a:pt x="1" y="1269"/>
                    <a:pt x="1" y="2710"/>
                  </a:cubicBezTo>
                  <a:lnTo>
                    <a:pt x="1" y="3902"/>
                  </a:lnTo>
                  <a:cubicBezTo>
                    <a:pt x="1" y="4188"/>
                    <a:pt x="182" y="4436"/>
                    <a:pt x="449" y="4522"/>
                  </a:cubicBezTo>
                  <a:lnTo>
                    <a:pt x="1088" y="4742"/>
                  </a:lnTo>
                  <a:cubicBezTo>
                    <a:pt x="1203" y="4780"/>
                    <a:pt x="1298" y="4866"/>
                    <a:pt x="1346" y="4980"/>
                  </a:cubicBezTo>
                  <a:cubicBezTo>
                    <a:pt x="1413" y="5142"/>
                    <a:pt x="1575" y="5247"/>
                    <a:pt x="1746" y="5247"/>
                  </a:cubicBezTo>
                  <a:cubicBezTo>
                    <a:pt x="1746" y="5395"/>
                    <a:pt x="1856" y="5469"/>
                    <a:pt x="1966" y="5469"/>
                  </a:cubicBezTo>
                  <a:cubicBezTo>
                    <a:pt x="2076" y="5469"/>
                    <a:pt x="2185" y="5395"/>
                    <a:pt x="2185" y="5247"/>
                  </a:cubicBezTo>
                  <a:lnTo>
                    <a:pt x="2405" y="5247"/>
                  </a:lnTo>
                  <a:cubicBezTo>
                    <a:pt x="2405" y="5395"/>
                    <a:pt x="2514" y="5469"/>
                    <a:pt x="2624" y="5469"/>
                  </a:cubicBezTo>
                  <a:cubicBezTo>
                    <a:pt x="2734" y="5469"/>
                    <a:pt x="2844" y="5395"/>
                    <a:pt x="2844" y="5247"/>
                  </a:cubicBezTo>
                  <a:lnTo>
                    <a:pt x="3063" y="5247"/>
                  </a:lnTo>
                  <a:cubicBezTo>
                    <a:pt x="3063" y="5395"/>
                    <a:pt x="3170" y="5469"/>
                    <a:pt x="3278" y="5469"/>
                  </a:cubicBezTo>
                  <a:cubicBezTo>
                    <a:pt x="3385" y="5469"/>
                    <a:pt x="3492" y="5395"/>
                    <a:pt x="3492" y="5247"/>
                  </a:cubicBezTo>
                  <a:cubicBezTo>
                    <a:pt x="3674" y="5247"/>
                    <a:pt x="3836" y="5142"/>
                    <a:pt x="3903" y="4980"/>
                  </a:cubicBezTo>
                  <a:cubicBezTo>
                    <a:pt x="3950" y="4866"/>
                    <a:pt x="4046" y="4780"/>
                    <a:pt x="4160" y="4742"/>
                  </a:cubicBezTo>
                  <a:lnTo>
                    <a:pt x="4799" y="4522"/>
                  </a:lnTo>
                  <a:cubicBezTo>
                    <a:pt x="5066" y="4436"/>
                    <a:pt x="5248" y="4188"/>
                    <a:pt x="5248" y="3902"/>
                  </a:cubicBezTo>
                  <a:lnTo>
                    <a:pt x="5248" y="2624"/>
                  </a:lnTo>
                  <a:cubicBezTo>
                    <a:pt x="5248" y="1167"/>
                    <a:pt x="4055" y="0"/>
                    <a:pt x="2612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12660;p86"/>
            <p:cNvSpPr/>
            <p:nvPr/>
          </p:nvSpPr>
          <p:spPr>
            <a:xfrm>
              <a:off x="6384772" y="3915972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40" y="559"/>
                    <a:pt x="440" y="435"/>
                  </a:cubicBezTo>
                  <a:lnTo>
                    <a:pt x="440" y="215"/>
                  </a:lnTo>
                  <a:cubicBezTo>
                    <a:pt x="440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12661;p86"/>
            <p:cNvSpPr/>
            <p:nvPr/>
          </p:nvSpPr>
          <p:spPr>
            <a:xfrm>
              <a:off x="6321823" y="3812935"/>
              <a:ext cx="85965" cy="128909"/>
            </a:xfrm>
            <a:custGeom>
              <a:avLst/>
              <a:gdLst/>
              <a:ahLst/>
              <a:cxnLst/>
              <a:rect l="l" t="t" r="r" b="b"/>
              <a:pathLst>
                <a:path w="3283" h="4923" extrusionOk="0">
                  <a:moveTo>
                    <a:pt x="2576" y="0"/>
                  </a:moveTo>
                  <a:cubicBezTo>
                    <a:pt x="1136" y="29"/>
                    <a:pt x="1" y="1269"/>
                    <a:pt x="1" y="2710"/>
                  </a:cubicBezTo>
                  <a:lnTo>
                    <a:pt x="1" y="3902"/>
                  </a:lnTo>
                  <a:cubicBezTo>
                    <a:pt x="1" y="4188"/>
                    <a:pt x="182" y="4436"/>
                    <a:pt x="449" y="4522"/>
                  </a:cubicBezTo>
                  <a:lnTo>
                    <a:pt x="1088" y="4742"/>
                  </a:lnTo>
                  <a:cubicBezTo>
                    <a:pt x="1184" y="4770"/>
                    <a:pt x="1260" y="4837"/>
                    <a:pt x="1317" y="4923"/>
                  </a:cubicBezTo>
                  <a:lnTo>
                    <a:pt x="1317" y="2624"/>
                  </a:lnTo>
                  <a:cubicBezTo>
                    <a:pt x="1317" y="1431"/>
                    <a:pt x="2119" y="392"/>
                    <a:pt x="3282" y="86"/>
                  </a:cubicBezTo>
                  <a:cubicBezTo>
                    <a:pt x="3053" y="29"/>
                    <a:pt x="2815" y="0"/>
                    <a:pt x="2576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12662;p86"/>
            <p:cNvSpPr/>
            <p:nvPr/>
          </p:nvSpPr>
          <p:spPr>
            <a:xfrm>
              <a:off x="6344813" y="3881618"/>
              <a:ext cx="34250" cy="34512"/>
            </a:xfrm>
            <a:custGeom>
              <a:avLst/>
              <a:gdLst/>
              <a:ahLst/>
              <a:cxnLst/>
              <a:rect l="l" t="t" r="r" b="b"/>
              <a:pathLst>
                <a:path w="1308" h="1318" extrusionOk="0">
                  <a:moveTo>
                    <a:pt x="649" y="1"/>
                  </a:moveTo>
                  <a:cubicBezTo>
                    <a:pt x="287" y="1"/>
                    <a:pt x="0" y="297"/>
                    <a:pt x="0" y="659"/>
                  </a:cubicBezTo>
                  <a:cubicBezTo>
                    <a:pt x="0" y="1022"/>
                    <a:pt x="287" y="1317"/>
                    <a:pt x="649" y="1317"/>
                  </a:cubicBezTo>
                  <a:cubicBezTo>
                    <a:pt x="1012" y="1317"/>
                    <a:pt x="1307" y="1022"/>
                    <a:pt x="1307" y="659"/>
                  </a:cubicBezTo>
                  <a:cubicBezTo>
                    <a:pt x="1307" y="297"/>
                    <a:pt x="1012" y="1"/>
                    <a:pt x="649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12663;p86"/>
            <p:cNvSpPr/>
            <p:nvPr/>
          </p:nvSpPr>
          <p:spPr>
            <a:xfrm>
              <a:off x="6341566" y="3881382"/>
              <a:ext cx="40482" cy="23252"/>
            </a:xfrm>
            <a:custGeom>
              <a:avLst/>
              <a:gdLst/>
              <a:ahLst/>
              <a:cxnLst/>
              <a:rect l="l" t="t" r="r" b="b"/>
              <a:pathLst>
                <a:path w="1546" h="888" extrusionOk="0">
                  <a:moveTo>
                    <a:pt x="773" y="0"/>
                  </a:moveTo>
                  <a:cubicBezTo>
                    <a:pt x="325" y="0"/>
                    <a:pt x="0" y="458"/>
                    <a:pt x="162" y="888"/>
                  </a:cubicBezTo>
                  <a:cubicBezTo>
                    <a:pt x="258" y="620"/>
                    <a:pt x="496" y="449"/>
                    <a:pt x="773" y="449"/>
                  </a:cubicBezTo>
                  <a:cubicBezTo>
                    <a:pt x="1050" y="449"/>
                    <a:pt x="1298" y="620"/>
                    <a:pt x="1393" y="888"/>
                  </a:cubicBezTo>
                  <a:cubicBezTo>
                    <a:pt x="1546" y="458"/>
                    <a:pt x="1231" y="0"/>
                    <a:pt x="773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12664;p86"/>
            <p:cNvSpPr/>
            <p:nvPr/>
          </p:nvSpPr>
          <p:spPr>
            <a:xfrm>
              <a:off x="6402001" y="3881618"/>
              <a:ext cx="34250" cy="34512"/>
            </a:xfrm>
            <a:custGeom>
              <a:avLst/>
              <a:gdLst/>
              <a:ahLst/>
              <a:cxnLst/>
              <a:rect l="l" t="t" r="r" b="b"/>
              <a:pathLst>
                <a:path w="1308" h="1318" extrusionOk="0">
                  <a:moveTo>
                    <a:pt x="650" y="1"/>
                  </a:moveTo>
                  <a:cubicBezTo>
                    <a:pt x="287" y="1"/>
                    <a:pt x="1" y="297"/>
                    <a:pt x="1" y="659"/>
                  </a:cubicBezTo>
                  <a:cubicBezTo>
                    <a:pt x="1" y="1022"/>
                    <a:pt x="287" y="1317"/>
                    <a:pt x="650" y="1317"/>
                  </a:cubicBezTo>
                  <a:cubicBezTo>
                    <a:pt x="1012" y="1317"/>
                    <a:pt x="1308" y="1022"/>
                    <a:pt x="1308" y="659"/>
                  </a:cubicBezTo>
                  <a:cubicBezTo>
                    <a:pt x="1308" y="297"/>
                    <a:pt x="1012" y="1"/>
                    <a:pt x="650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12665;p86"/>
            <p:cNvSpPr/>
            <p:nvPr/>
          </p:nvSpPr>
          <p:spPr>
            <a:xfrm>
              <a:off x="6398754" y="3881382"/>
              <a:ext cx="40744" cy="23252"/>
            </a:xfrm>
            <a:custGeom>
              <a:avLst/>
              <a:gdLst/>
              <a:ahLst/>
              <a:cxnLst/>
              <a:rect l="l" t="t" r="r" b="b"/>
              <a:pathLst>
                <a:path w="1556" h="888" extrusionOk="0">
                  <a:moveTo>
                    <a:pt x="783" y="0"/>
                  </a:moveTo>
                  <a:cubicBezTo>
                    <a:pt x="325" y="0"/>
                    <a:pt x="1" y="458"/>
                    <a:pt x="163" y="888"/>
                  </a:cubicBezTo>
                  <a:cubicBezTo>
                    <a:pt x="249" y="630"/>
                    <a:pt x="497" y="449"/>
                    <a:pt x="774" y="449"/>
                  </a:cubicBezTo>
                  <a:cubicBezTo>
                    <a:pt x="1060" y="449"/>
                    <a:pt x="1298" y="620"/>
                    <a:pt x="1394" y="888"/>
                  </a:cubicBezTo>
                  <a:cubicBezTo>
                    <a:pt x="1556" y="458"/>
                    <a:pt x="1232" y="0"/>
                    <a:pt x="783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12666;p86"/>
            <p:cNvSpPr/>
            <p:nvPr/>
          </p:nvSpPr>
          <p:spPr>
            <a:xfrm>
              <a:off x="6299094" y="3790101"/>
              <a:ext cx="182876" cy="354833"/>
            </a:xfrm>
            <a:custGeom>
              <a:avLst/>
              <a:gdLst/>
              <a:ahLst/>
              <a:cxnLst/>
              <a:rect l="l" t="t" r="r" b="b"/>
              <a:pathLst>
                <a:path w="6984" h="13551" extrusionOk="0">
                  <a:moveTo>
                    <a:pt x="3502" y="443"/>
                  </a:moveTo>
                  <a:cubicBezTo>
                    <a:pt x="5190" y="443"/>
                    <a:pt x="6554" y="1807"/>
                    <a:pt x="6554" y="3496"/>
                  </a:cubicBezTo>
                  <a:lnTo>
                    <a:pt x="6545" y="5032"/>
                  </a:lnTo>
                  <a:cubicBezTo>
                    <a:pt x="6545" y="6787"/>
                    <a:pt x="5438" y="7846"/>
                    <a:pt x="4446" y="8791"/>
                  </a:cubicBezTo>
                  <a:cubicBezTo>
                    <a:pt x="4103" y="9096"/>
                    <a:pt x="3788" y="9430"/>
                    <a:pt x="3492" y="9792"/>
                  </a:cubicBezTo>
                  <a:cubicBezTo>
                    <a:pt x="3206" y="9430"/>
                    <a:pt x="2882" y="9096"/>
                    <a:pt x="2538" y="8791"/>
                  </a:cubicBezTo>
                  <a:cubicBezTo>
                    <a:pt x="1556" y="7846"/>
                    <a:pt x="439" y="6787"/>
                    <a:pt x="439" y="5032"/>
                  </a:cubicBezTo>
                  <a:lnTo>
                    <a:pt x="439" y="3496"/>
                  </a:lnTo>
                  <a:cubicBezTo>
                    <a:pt x="439" y="1807"/>
                    <a:pt x="1813" y="443"/>
                    <a:pt x="3502" y="443"/>
                  </a:cubicBezTo>
                  <a:close/>
                  <a:moveTo>
                    <a:pt x="3490" y="0"/>
                  </a:moveTo>
                  <a:cubicBezTo>
                    <a:pt x="3434" y="0"/>
                    <a:pt x="3377" y="2"/>
                    <a:pt x="3320" y="4"/>
                  </a:cubicBezTo>
                  <a:cubicBezTo>
                    <a:pt x="1441" y="100"/>
                    <a:pt x="1" y="1712"/>
                    <a:pt x="1" y="3601"/>
                  </a:cubicBezTo>
                  <a:lnTo>
                    <a:pt x="1" y="5032"/>
                  </a:lnTo>
                  <a:cubicBezTo>
                    <a:pt x="1" y="7617"/>
                    <a:pt x="2176" y="8848"/>
                    <a:pt x="3101" y="10002"/>
                  </a:cubicBezTo>
                  <a:cubicBezTo>
                    <a:pt x="3215" y="10145"/>
                    <a:pt x="3273" y="10336"/>
                    <a:pt x="3273" y="10527"/>
                  </a:cubicBezTo>
                  <a:lnTo>
                    <a:pt x="3273" y="13551"/>
                  </a:lnTo>
                  <a:lnTo>
                    <a:pt x="3712" y="13551"/>
                  </a:lnTo>
                  <a:lnTo>
                    <a:pt x="3712" y="10527"/>
                  </a:lnTo>
                  <a:cubicBezTo>
                    <a:pt x="3712" y="10336"/>
                    <a:pt x="3769" y="10145"/>
                    <a:pt x="3883" y="10002"/>
                  </a:cubicBezTo>
                  <a:cubicBezTo>
                    <a:pt x="4799" y="8838"/>
                    <a:pt x="6984" y="7617"/>
                    <a:pt x="6984" y="5022"/>
                  </a:cubicBezTo>
                  <a:lnTo>
                    <a:pt x="6984" y="3496"/>
                  </a:lnTo>
                  <a:cubicBezTo>
                    <a:pt x="6984" y="1559"/>
                    <a:pt x="5408" y="0"/>
                    <a:pt x="3490" y="0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12667;p86"/>
            <p:cNvSpPr/>
            <p:nvPr/>
          </p:nvSpPr>
          <p:spPr>
            <a:xfrm>
              <a:off x="6256387" y="4048233"/>
              <a:ext cx="53967" cy="96701"/>
            </a:xfrm>
            <a:custGeom>
              <a:avLst/>
              <a:gdLst/>
              <a:ahLst/>
              <a:cxnLst/>
              <a:rect l="l" t="t" r="r" b="b"/>
              <a:pathLst>
                <a:path w="2061" h="3693" extrusionOk="0">
                  <a:moveTo>
                    <a:pt x="239" y="1"/>
                  </a:moveTo>
                  <a:cubicBezTo>
                    <a:pt x="134" y="106"/>
                    <a:pt x="57" y="239"/>
                    <a:pt x="0" y="373"/>
                  </a:cubicBezTo>
                  <a:lnTo>
                    <a:pt x="1412" y="1632"/>
                  </a:lnTo>
                  <a:cubicBezTo>
                    <a:pt x="1555" y="1756"/>
                    <a:pt x="1632" y="1928"/>
                    <a:pt x="1632" y="2119"/>
                  </a:cubicBezTo>
                  <a:lnTo>
                    <a:pt x="1632" y="3693"/>
                  </a:lnTo>
                  <a:lnTo>
                    <a:pt x="2061" y="3693"/>
                  </a:lnTo>
                  <a:lnTo>
                    <a:pt x="2061" y="2119"/>
                  </a:lnTo>
                  <a:cubicBezTo>
                    <a:pt x="2061" y="1804"/>
                    <a:pt x="1927" y="1508"/>
                    <a:pt x="1698" y="1298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12668;p86"/>
            <p:cNvSpPr/>
            <p:nvPr/>
          </p:nvSpPr>
          <p:spPr>
            <a:xfrm>
              <a:off x="6470449" y="4048233"/>
              <a:ext cx="54255" cy="96701"/>
            </a:xfrm>
            <a:custGeom>
              <a:avLst/>
              <a:gdLst/>
              <a:ahLst/>
              <a:cxnLst/>
              <a:rect l="l" t="t" r="r" b="b"/>
              <a:pathLst>
                <a:path w="2072" h="3693" extrusionOk="0">
                  <a:moveTo>
                    <a:pt x="1833" y="1"/>
                  </a:moveTo>
                  <a:lnTo>
                    <a:pt x="373" y="1298"/>
                  </a:lnTo>
                  <a:cubicBezTo>
                    <a:pt x="134" y="1508"/>
                    <a:pt x="1" y="1804"/>
                    <a:pt x="1" y="2119"/>
                  </a:cubicBezTo>
                  <a:lnTo>
                    <a:pt x="1" y="3693"/>
                  </a:lnTo>
                  <a:lnTo>
                    <a:pt x="440" y="3693"/>
                  </a:lnTo>
                  <a:lnTo>
                    <a:pt x="440" y="2119"/>
                  </a:lnTo>
                  <a:cubicBezTo>
                    <a:pt x="440" y="1928"/>
                    <a:pt x="516" y="1747"/>
                    <a:pt x="659" y="1623"/>
                  </a:cubicBezTo>
                  <a:lnTo>
                    <a:pt x="2071" y="363"/>
                  </a:lnTo>
                  <a:cubicBezTo>
                    <a:pt x="2014" y="230"/>
                    <a:pt x="1938" y="106"/>
                    <a:pt x="1833" y="1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12669;p86"/>
          <p:cNvGrpSpPr/>
          <p:nvPr/>
        </p:nvGrpSpPr>
        <p:grpSpPr>
          <a:xfrm>
            <a:off x="10814395" y="3263816"/>
            <a:ext cx="274576" cy="354754"/>
            <a:chOff x="5802731" y="3790180"/>
            <a:chExt cx="274576" cy="354754"/>
          </a:xfrm>
        </p:grpSpPr>
        <p:sp>
          <p:nvSpPr>
            <p:cNvPr id="532" name="Google Shape;12670;p86"/>
            <p:cNvSpPr/>
            <p:nvPr/>
          </p:nvSpPr>
          <p:spPr>
            <a:xfrm>
              <a:off x="5802731" y="4026761"/>
              <a:ext cx="274576" cy="117937"/>
            </a:xfrm>
            <a:custGeom>
              <a:avLst/>
              <a:gdLst/>
              <a:ahLst/>
              <a:cxnLst/>
              <a:rect l="l" t="t" r="r" b="b"/>
              <a:pathLst>
                <a:path w="10486" h="4504" extrusionOk="0">
                  <a:moveTo>
                    <a:pt x="3244" y="1"/>
                  </a:moveTo>
                  <a:lnTo>
                    <a:pt x="936" y="678"/>
                  </a:lnTo>
                  <a:cubicBezTo>
                    <a:pt x="382" y="840"/>
                    <a:pt x="1" y="1355"/>
                    <a:pt x="1" y="1937"/>
                  </a:cubicBezTo>
                  <a:lnTo>
                    <a:pt x="1" y="3845"/>
                  </a:lnTo>
                  <a:cubicBezTo>
                    <a:pt x="1" y="4208"/>
                    <a:pt x="296" y="4503"/>
                    <a:pt x="659" y="4503"/>
                  </a:cubicBezTo>
                  <a:lnTo>
                    <a:pt x="9827" y="4503"/>
                  </a:lnTo>
                  <a:cubicBezTo>
                    <a:pt x="10189" y="4503"/>
                    <a:pt x="10485" y="4208"/>
                    <a:pt x="10485" y="3845"/>
                  </a:cubicBezTo>
                  <a:lnTo>
                    <a:pt x="10485" y="1937"/>
                  </a:lnTo>
                  <a:cubicBezTo>
                    <a:pt x="10485" y="1355"/>
                    <a:pt x="10103" y="840"/>
                    <a:pt x="9541" y="678"/>
                  </a:cubicBezTo>
                  <a:lnTo>
                    <a:pt x="7241" y="1"/>
                  </a:ln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12671;p86"/>
            <p:cNvSpPr/>
            <p:nvPr/>
          </p:nvSpPr>
          <p:spPr>
            <a:xfrm>
              <a:off x="5899904" y="4030270"/>
              <a:ext cx="80231" cy="114428"/>
            </a:xfrm>
            <a:custGeom>
              <a:avLst/>
              <a:gdLst/>
              <a:ahLst/>
              <a:cxnLst/>
              <a:rect l="l" t="t" r="r" b="b"/>
              <a:pathLst>
                <a:path w="3064" h="4370" extrusionOk="0">
                  <a:moveTo>
                    <a:pt x="1" y="0"/>
                  </a:moveTo>
                  <a:lnTo>
                    <a:pt x="440" y="4369"/>
                  </a:lnTo>
                  <a:lnTo>
                    <a:pt x="2624" y="4369"/>
                  </a:lnTo>
                  <a:lnTo>
                    <a:pt x="3063" y="0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12672;p86"/>
            <p:cNvSpPr/>
            <p:nvPr/>
          </p:nvSpPr>
          <p:spPr>
            <a:xfrm>
              <a:off x="5899904" y="4030506"/>
              <a:ext cx="80231" cy="34250"/>
            </a:xfrm>
            <a:custGeom>
              <a:avLst/>
              <a:gdLst/>
              <a:ahLst/>
              <a:cxnLst/>
              <a:rect l="l" t="t" r="r" b="b"/>
              <a:pathLst>
                <a:path w="3064" h="1308" extrusionOk="0">
                  <a:moveTo>
                    <a:pt x="1" y="1"/>
                  </a:moveTo>
                  <a:lnTo>
                    <a:pt x="67" y="649"/>
                  </a:lnTo>
                  <a:cubicBezTo>
                    <a:pt x="459" y="1088"/>
                    <a:pt x="995" y="1308"/>
                    <a:pt x="1532" y="1308"/>
                  </a:cubicBezTo>
                  <a:cubicBezTo>
                    <a:pt x="2068" y="1308"/>
                    <a:pt x="2605" y="1088"/>
                    <a:pt x="2996" y="649"/>
                  </a:cubicBezTo>
                  <a:lnTo>
                    <a:pt x="3063" y="1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12673;p86"/>
            <p:cNvSpPr/>
            <p:nvPr/>
          </p:nvSpPr>
          <p:spPr>
            <a:xfrm>
              <a:off x="5899904" y="3973318"/>
              <a:ext cx="80231" cy="79943"/>
            </a:xfrm>
            <a:custGeom>
              <a:avLst/>
              <a:gdLst/>
              <a:ahLst/>
              <a:cxnLst/>
              <a:rect l="l" t="t" r="r" b="b"/>
              <a:pathLst>
                <a:path w="3064" h="3053" extrusionOk="0">
                  <a:moveTo>
                    <a:pt x="1" y="0"/>
                  </a:moveTo>
                  <a:lnTo>
                    <a:pt x="1" y="1526"/>
                  </a:lnTo>
                  <a:cubicBezTo>
                    <a:pt x="1" y="2366"/>
                    <a:pt x="688" y="3053"/>
                    <a:pt x="1527" y="3053"/>
                  </a:cubicBezTo>
                  <a:cubicBezTo>
                    <a:pt x="2376" y="3053"/>
                    <a:pt x="3053" y="2375"/>
                    <a:pt x="3063" y="1526"/>
                  </a:cubicBezTo>
                  <a:lnTo>
                    <a:pt x="3063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12674;p86"/>
            <p:cNvSpPr/>
            <p:nvPr/>
          </p:nvSpPr>
          <p:spPr>
            <a:xfrm>
              <a:off x="5899904" y="3973318"/>
              <a:ext cx="80231" cy="34119"/>
            </a:xfrm>
            <a:custGeom>
              <a:avLst/>
              <a:gdLst/>
              <a:ahLst/>
              <a:cxnLst/>
              <a:rect l="l" t="t" r="r" b="b"/>
              <a:pathLst>
                <a:path w="3064" h="1303" extrusionOk="0">
                  <a:moveTo>
                    <a:pt x="1" y="0"/>
                  </a:moveTo>
                  <a:lnTo>
                    <a:pt x="1" y="916"/>
                  </a:lnTo>
                  <a:cubicBezTo>
                    <a:pt x="478" y="1173"/>
                    <a:pt x="1002" y="1302"/>
                    <a:pt x="1528" y="1302"/>
                  </a:cubicBezTo>
                  <a:cubicBezTo>
                    <a:pt x="2054" y="1302"/>
                    <a:pt x="2581" y="1173"/>
                    <a:pt x="3063" y="916"/>
                  </a:cubicBezTo>
                  <a:lnTo>
                    <a:pt x="3063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12675;p86"/>
            <p:cNvSpPr/>
            <p:nvPr/>
          </p:nvSpPr>
          <p:spPr>
            <a:xfrm>
              <a:off x="5843711" y="3841659"/>
              <a:ext cx="192355" cy="154413"/>
            </a:xfrm>
            <a:custGeom>
              <a:avLst/>
              <a:gdLst/>
              <a:ahLst/>
              <a:cxnLst/>
              <a:rect l="l" t="t" r="r" b="b"/>
              <a:pathLst>
                <a:path w="7346" h="5897" extrusionOk="0">
                  <a:moveTo>
                    <a:pt x="830" y="0"/>
                  </a:moveTo>
                  <a:lnTo>
                    <a:pt x="830" y="2185"/>
                  </a:lnTo>
                  <a:lnTo>
                    <a:pt x="725" y="2185"/>
                  </a:lnTo>
                  <a:cubicBezTo>
                    <a:pt x="0" y="2185"/>
                    <a:pt x="0" y="3273"/>
                    <a:pt x="725" y="3273"/>
                  </a:cubicBezTo>
                  <a:lnTo>
                    <a:pt x="840" y="3273"/>
                  </a:lnTo>
                  <a:cubicBezTo>
                    <a:pt x="954" y="4751"/>
                    <a:pt x="2194" y="5896"/>
                    <a:pt x="3673" y="5896"/>
                  </a:cubicBezTo>
                  <a:cubicBezTo>
                    <a:pt x="5152" y="5896"/>
                    <a:pt x="6392" y="4751"/>
                    <a:pt x="6497" y="3273"/>
                  </a:cubicBezTo>
                  <a:lnTo>
                    <a:pt x="6621" y="3273"/>
                  </a:lnTo>
                  <a:cubicBezTo>
                    <a:pt x="7346" y="3273"/>
                    <a:pt x="7346" y="2185"/>
                    <a:pt x="6621" y="2185"/>
                  </a:cubicBezTo>
                  <a:lnTo>
                    <a:pt x="6516" y="2185"/>
                  </a:lnTo>
                  <a:lnTo>
                    <a:pt x="6516" y="0"/>
                  </a:lnTo>
                  <a:close/>
                </a:path>
              </a:pathLst>
            </a:custGeom>
            <a:solidFill>
              <a:srgbClr val="F0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12676;p86"/>
            <p:cNvSpPr/>
            <p:nvPr/>
          </p:nvSpPr>
          <p:spPr>
            <a:xfrm>
              <a:off x="5899904" y="3899293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20" y="1"/>
                  </a:moveTo>
                  <a:cubicBezTo>
                    <a:pt x="110" y="1"/>
                    <a:pt x="1" y="75"/>
                    <a:pt x="1" y="223"/>
                  </a:cubicBezTo>
                  <a:lnTo>
                    <a:pt x="1" y="442"/>
                  </a:lnTo>
                  <a:cubicBezTo>
                    <a:pt x="1" y="557"/>
                    <a:pt x="96" y="661"/>
                    <a:pt x="220" y="661"/>
                  </a:cubicBezTo>
                  <a:cubicBezTo>
                    <a:pt x="335" y="661"/>
                    <a:pt x="440" y="557"/>
                    <a:pt x="440" y="442"/>
                  </a:cubicBezTo>
                  <a:lnTo>
                    <a:pt x="440" y="223"/>
                  </a:lnTo>
                  <a:cubicBezTo>
                    <a:pt x="440" y="75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12677;p86"/>
            <p:cNvSpPr/>
            <p:nvPr/>
          </p:nvSpPr>
          <p:spPr>
            <a:xfrm>
              <a:off x="5968613" y="3899293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20" y="1"/>
                  </a:moveTo>
                  <a:cubicBezTo>
                    <a:pt x="110" y="1"/>
                    <a:pt x="0" y="75"/>
                    <a:pt x="0" y="223"/>
                  </a:cubicBezTo>
                  <a:lnTo>
                    <a:pt x="0" y="442"/>
                  </a:lnTo>
                  <a:cubicBezTo>
                    <a:pt x="0" y="557"/>
                    <a:pt x="96" y="661"/>
                    <a:pt x="220" y="661"/>
                  </a:cubicBezTo>
                  <a:cubicBezTo>
                    <a:pt x="334" y="661"/>
                    <a:pt x="429" y="557"/>
                    <a:pt x="439" y="442"/>
                  </a:cubicBezTo>
                  <a:lnTo>
                    <a:pt x="439" y="223"/>
                  </a:lnTo>
                  <a:cubicBezTo>
                    <a:pt x="439" y="75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12678;p86"/>
            <p:cNvSpPr/>
            <p:nvPr/>
          </p:nvSpPr>
          <p:spPr>
            <a:xfrm>
              <a:off x="5892415" y="3881618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7" y="1"/>
                  </a:moveTo>
                  <a:cubicBezTo>
                    <a:pt x="0" y="1"/>
                    <a:pt x="0" y="440"/>
                    <a:pt x="287" y="440"/>
                  </a:cubicBezTo>
                  <a:lnTo>
                    <a:pt x="726" y="440"/>
                  </a:lnTo>
                  <a:cubicBezTo>
                    <a:pt x="1012" y="440"/>
                    <a:pt x="1012" y="1"/>
                    <a:pt x="726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12679;p86"/>
            <p:cNvSpPr/>
            <p:nvPr/>
          </p:nvSpPr>
          <p:spPr>
            <a:xfrm>
              <a:off x="5960863" y="3881618"/>
              <a:ext cx="26761" cy="11521"/>
            </a:xfrm>
            <a:custGeom>
              <a:avLst/>
              <a:gdLst/>
              <a:ahLst/>
              <a:cxnLst/>
              <a:rect l="l" t="t" r="r" b="b"/>
              <a:pathLst>
                <a:path w="1022" h="440" extrusionOk="0">
                  <a:moveTo>
                    <a:pt x="296" y="1"/>
                  </a:moveTo>
                  <a:cubicBezTo>
                    <a:pt x="0" y="1"/>
                    <a:pt x="0" y="440"/>
                    <a:pt x="296" y="440"/>
                  </a:cubicBezTo>
                  <a:lnTo>
                    <a:pt x="735" y="440"/>
                  </a:lnTo>
                  <a:cubicBezTo>
                    <a:pt x="1021" y="440"/>
                    <a:pt x="1021" y="1"/>
                    <a:pt x="735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12680;p86"/>
            <p:cNvSpPr/>
            <p:nvPr/>
          </p:nvSpPr>
          <p:spPr>
            <a:xfrm>
              <a:off x="5846460" y="3841659"/>
              <a:ext cx="154884" cy="154387"/>
            </a:xfrm>
            <a:custGeom>
              <a:avLst/>
              <a:gdLst/>
              <a:ahLst/>
              <a:cxnLst/>
              <a:rect l="l" t="t" r="r" b="b"/>
              <a:pathLst>
                <a:path w="5915" h="5896" extrusionOk="0">
                  <a:moveTo>
                    <a:pt x="735" y="0"/>
                  </a:moveTo>
                  <a:lnTo>
                    <a:pt x="735" y="2185"/>
                  </a:lnTo>
                  <a:lnTo>
                    <a:pt x="639" y="2185"/>
                  </a:lnTo>
                  <a:cubicBezTo>
                    <a:pt x="632" y="2185"/>
                    <a:pt x="625" y="2185"/>
                    <a:pt x="619" y="2185"/>
                  </a:cubicBezTo>
                  <a:cubicBezTo>
                    <a:pt x="379" y="2185"/>
                    <a:pt x="170" y="2345"/>
                    <a:pt x="96" y="2586"/>
                  </a:cubicBezTo>
                  <a:cubicBezTo>
                    <a:pt x="0" y="2929"/>
                    <a:pt x="258" y="3273"/>
                    <a:pt x="620" y="3273"/>
                  </a:cubicBezTo>
                  <a:lnTo>
                    <a:pt x="744" y="3273"/>
                  </a:lnTo>
                  <a:cubicBezTo>
                    <a:pt x="848" y="4776"/>
                    <a:pt x="2093" y="5895"/>
                    <a:pt x="3546" y="5895"/>
                  </a:cubicBezTo>
                  <a:cubicBezTo>
                    <a:pt x="3698" y="5895"/>
                    <a:pt x="3852" y="5883"/>
                    <a:pt x="4007" y="5858"/>
                  </a:cubicBezTo>
                  <a:cubicBezTo>
                    <a:pt x="2624" y="5648"/>
                    <a:pt x="1603" y="4456"/>
                    <a:pt x="1603" y="3063"/>
                  </a:cubicBezTo>
                  <a:lnTo>
                    <a:pt x="1603" y="1727"/>
                  </a:lnTo>
                  <a:cubicBezTo>
                    <a:pt x="1603" y="1234"/>
                    <a:pt x="1996" y="838"/>
                    <a:pt x="2481" y="838"/>
                  </a:cubicBezTo>
                  <a:cubicBezTo>
                    <a:pt x="2503" y="838"/>
                    <a:pt x="2525" y="838"/>
                    <a:pt x="2547" y="840"/>
                  </a:cubicBezTo>
                  <a:cubicBezTo>
                    <a:pt x="2690" y="850"/>
                    <a:pt x="2843" y="859"/>
                    <a:pt x="2996" y="859"/>
                  </a:cubicBezTo>
                  <a:cubicBezTo>
                    <a:pt x="3711" y="850"/>
                    <a:pt x="4417" y="745"/>
                    <a:pt x="5104" y="563"/>
                  </a:cubicBezTo>
                  <a:cubicBezTo>
                    <a:pt x="5428" y="468"/>
                    <a:pt x="5715" y="277"/>
                    <a:pt x="5915" y="0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12681;p86"/>
            <p:cNvSpPr/>
            <p:nvPr/>
          </p:nvSpPr>
          <p:spPr>
            <a:xfrm>
              <a:off x="5854185" y="3818643"/>
              <a:ext cx="40011" cy="83006"/>
            </a:xfrm>
            <a:custGeom>
              <a:avLst/>
              <a:gdLst/>
              <a:ahLst/>
              <a:cxnLst/>
              <a:rect l="l" t="t" r="r" b="b"/>
              <a:pathLst>
                <a:path w="1528" h="3170" extrusionOk="0">
                  <a:moveTo>
                    <a:pt x="1444" y="1"/>
                  </a:moveTo>
                  <a:cubicBezTo>
                    <a:pt x="648" y="1"/>
                    <a:pt x="1" y="609"/>
                    <a:pt x="1" y="1318"/>
                  </a:cubicBezTo>
                  <a:lnTo>
                    <a:pt x="1" y="3169"/>
                  </a:lnTo>
                  <a:lnTo>
                    <a:pt x="487" y="3112"/>
                  </a:lnTo>
                  <a:cubicBezTo>
                    <a:pt x="707" y="3083"/>
                    <a:pt x="869" y="2902"/>
                    <a:pt x="869" y="2673"/>
                  </a:cubicBezTo>
                  <a:lnTo>
                    <a:pt x="869" y="2406"/>
                  </a:lnTo>
                  <a:cubicBezTo>
                    <a:pt x="869" y="1538"/>
                    <a:pt x="1527" y="879"/>
                    <a:pt x="1527" y="879"/>
                  </a:cubicBezTo>
                  <a:lnTo>
                    <a:pt x="1499" y="2"/>
                  </a:lnTo>
                  <a:cubicBezTo>
                    <a:pt x="1480" y="1"/>
                    <a:pt x="1462" y="1"/>
                    <a:pt x="1444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12682;p86"/>
            <p:cNvSpPr/>
            <p:nvPr/>
          </p:nvSpPr>
          <p:spPr>
            <a:xfrm>
              <a:off x="5939888" y="4007515"/>
              <a:ext cx="72951" cy="137419"/>
            </a:xfrm>
            <a:custGeom>
              <a:avLst/>
              <a:gdLst/>
              <a:ahLst/>
              <a:cxnLst/>
              <a:rect l="l" t="t" r="r" b="b"/>
              <a:pathLst>
                <a:path w="2786" h="5248" extrusionOk="0">
                  <a:moveTo>
                    <a:pt x="1536" y="1"/>
                  </a:moveTo>
                  <a:lnTo>
                    <a:pt x="0" y="5248"/>
                  </a:lnTo>
                  <a:lnTo>
                    <a:pt x="1317" y="5248"/>
                  </a:lnTo>
                  <a:lnTo>
                    <a:pt x="2700" y="2462"/>
                  </a:lnTo>
                  <a:cubicBezTo>
                    <a:pt x="2786" y="2300"/>
                    <a:pt x="2757" y="2090"/>
                    <a:pt x="2624" y="1966"/>
                  </a:cubicBezTo>
                  <a:lnTo>
                    <a:pt x="2185" y="1527"/>
                  </a:lnTo>
                  <a:lnTo>
                    <a:pt x="2652" y="907"/>
                  </a:lnTo>
                  <a:cubicBezTo>
                    <a:pt x="2748" y="774"/>
                    <a:pt x="2709" y="583"/>
                    <a:pt x="2557" y="516"/>
                  </a:cubicBezTo>
                  <a:lnTo>
                    <a:pt x="1536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12683;p86"/>
            <p:cNvSpPr/>
            <p:nvPr/>
          </p:nvSpPr>
          <p:spPr>
            <a:xfrm>
              <a:off x="6012316" y="4093323"/>
              <a:ext cx="43755" cy="40011"/>
            </a:xfrm>
            <a:custGeom>
              <a:avLst/>
              <a:gdLst/>
              <a:ahLst/>
              <a:cxnLst/>
              <a:rect l="l" t="t" r="r" b="b"/>
              <a:pathLst>
                <a:path w="1671" h="1528" extrusionOk="0">
                  <a:moveTo>
                    <a:pt x="840" y="1"/>
                  </a:moveTo>
                  <a:cubicBezTo>
                    <a:pt x="730" y="1"/>
                    <a:pt x="621" y="72"/>
                    <a:pt x="621" y="216"/>
                  </a:cubicBezTo>
                  <a:lnTo>
                    <a:pt x="621" y="549"/>
                  </a:lnTo>
                  <a:lnTo>
                    <a:pt x="296" y="549"/>
                  </a:lnTo>
                  <a:cubicBezTo>
                    <a:pt x="293" y="549"/>
                    <a:pt x="290" y="549"/>
                    <a:pt x="287" y="549"/>
                  </a:cubicBezTo>
                  <a:cubicBezTo>
                    <a:pt x="1" y="549"/>
                    <a:pt x="4" y="979"/>
                    <a:pt x="296" y="979"/>
                  </a:cubicBezTo>
                  <a:lnTo>
                    <a:pt x="621" y="979"/>
                  </a:lnTo>
                  <a:lnTo>
                    <a:pt x="621" y="1313"/>
                  </a:lnTo>
                  <a:cubicBezTo>
                    <a:pt x="621" y="1456"/>
                    <a:pt x="730" y="1527"/>
                    <a:pt x="840" y="1527"/>
                  </a:cubicBezTo>
                  <a:cubicBezTo>
                    <a:pt x="950" y="1527"/>
                    <a:pt x="1060" y="1456"/>
                    <a:pt x="1060" y="1313"/>
                  </a:cubicBezTo>
                  <a:lnTo>
                    <a:pt x="1060" y="979"/>
                  </a:lnTo>
                  <a:lnTo>
                    <a:pt x="1384" y="979"/>
                  </a:lnTo>
                  <a:cubicBezTo>
                    <a:pt x="1670" y="979"/>
                    <a:pt x="1670" y="549"/>
                    <a:pt x="1384" y="549"/>
                  </a:cubicBezTo>
                  <a:lnTo>
                    <a:pt x="1060" y="549"/>
                  </a:lnTo>
                  <a:lnTo>
                    <a:pt x="1060" y="216"/>
                  </a:lnTo>
                  <a:cubicBezTo>
                    <a:pt x="1060" y="72"/>
                    <a:pt x="950" y="1"/>
                    <a:pt x="840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12684;p86"/>
            <p:cNvSpPr/>
            <p:nvPr/>
          </p:nvSpPr>
          <p:spPr>
            <a:xfrm>
              <a:off x="5985843" y="3801649"/>
              <a:ext cx="39984" cy="100001"/>
            </a:xfrm>
            <a:custGeom>
              <a:avLst/>
              <a:gdLst/>
              <a:ahLst/>
              <a:cxnLst/>
              <a:rect l="l" t="t" r="r" b="b"/>
              <a:pathLst>
                <a:path w="1527" h="3819" extrusionOk="0">
                  <a:moveTo>
                    <a:pt x="91" y="0"/>
                  </a:moveTo>
                  <a:cubicBezTo>
                    <a:pt x="68" y="0"/>
                    <a:pt x="44" y="1"/>
                    <a:pt x="20" y="2"/>
                  </a:cubicBezTo>
                  <a:lnTo>
                    <a:pt x="0" y="1528"/>
                  </a:lnTo>
                  <a:cubicBezTo>
                    <a:pt x="0" y="1528"/>
                    <a:pt x="649" y="2187"/>
                    <a:pt x="649" y="3055"/>
                  </a:cubicBezTo>
                  <a:lnTo>
                    <a:pt x="649" y="3322"/>
                  </a:lnTo>
                  <a:cubicBezTo>
                    <a:pt x="649" y="3541"/>
                    <a:pt x="811" y="3732"/>
                    <a:pt x="1031" y="3761"/>
                  </a:cubicBezTo>
                  <a:lnTo>
                    <a:pt x="1527" y="3818"/>
                  </a:lnTo>
                  <a:lnTo>
                    <a:pt x="1527" y="1309"/>
                  </a:lnTo>
                  <a:cubicBezTo>
                    <a:pt x="1527" y="605"/>
                    <a:pt x="880" y="0"/>
                    <a:pt x="91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12685;p86"/>
            <p:cNvSpPr/>
            <p:nvPr/>
          </p:nvSpPr>
          <p:spPr>
            <a:xfrm>
              <a:off x="5914672" y="3938753"/>
              <a:ext cx="50668" cy="17361"/>
            </a:xfrm>
            <a:custGeom>
              <a:avLst/>
              <a:gdLst/>
              <a:ahLst/>
              <a:cxnLst/>
              <a:rect l="l" t="t" r="r" b="b"/>
              <a:pathLst>
                <a:path w="1935" h="663" extrusionOk="0">
                  <a:moveTo>
                    <a:pt x="312" y="1"/>
                  </a:moveTo>
                  <a:cubicBezTo>
                    <a:pt x="143" y="1"/>
                    <a:pt x="1" y="222"/>
                    <a:pt x="162" y="376"/>
                  </a:cubicBezTo>
                  <a:cubicBezTo>
                    <a:pt x="372" y="558"/>
                    <a:pt x="643" y="662"/>
                    <a:pt x="926" y="662"/>
                  </a:cubicBezTo>
                  <a:cubicBezTo>
                    <a:pt x="938" y="662"/>
                    <a:pt x="951" y="662"/>
                    <a:pt x="963" y="662"/>
                  </a:cubicBezTo>
                  <a:cubicBezTo>
                    <a:pt x="975" y="662"/>
                    <a:pt x="988" y="662"/>
                    <a:pt x="1000" y="662"/>
                  </a:cubicBezTo>
                  <a:cubicBezTo>
                    <a:pt x="1283" y="662"/>
                    <a:pt x="1564" y="558"/>
                    <a:pt x="1774" y="376"/>
                  </a:cubicBezTo>
                  <a:cubicBezTo>
                    <a:pt x="1935" y="222"/>
                    <a:pt x="1793" y="1"/>
                    <a:pt x="1623" y="1"/>
                  </a:cubicBezTo>
                  <a:cubicBezTo>
                    <a:pt x="1572" y="1"/>
                    <a:pt x="1518" y="21"/>
                    <a:pt x="1469" y="70"/>
                  </a:cubicBezTo>
                  <a:cubicBezTo>
                    <a:pt x="1316" y="170"/>
                    <a:pt x="1140" y="221"/>
                    <a:pt x="964" y="221"/>
                  </a:cubicBezTo>
                  <a:cubicBezTo>
                    <a:pt x="789" y="221"/>
                    <a:pt x="615" y="170"/>
                    <a:pt x="467" y="70"/>
                  </a:cubicBezTo>
                  <a:cubicBezTo>
                    <a:pt x="418" y="21"/>
                    <a:pt x="364" y="1"/>
                    <a:pt x="312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12686;p86"/>
            <p:cNvSpPr/>
            <p:nvPr/>
          </p:nvSpPr>
          <p:spPr>
            <a:xfrm>
              <a:off x="5866937" y="4007515"/>
              <a:ext cx="72978" cy="137419"/>
            </a:xfrm>
            <a:custGeom>
              <a:avLst/>
              <a:gdLst/>
              <a:ahLst/>
              <a:cxnLst/>
              <a:rect l="l" t="t" r="r" b="b"/>
              <a:pathLst>
                <a:path w="2787" h="5248" extrusionOk="0">
                  <a:moveTo>
                    <a:pt x="1260" y="1"/>
                  </a:moveTo>
                  <a:lnTo>
                    <a:pt x="239" y="516"/>
                  </a:lnTo>
                  <a:cubicBezTo>
                    <a:pt x="86" y="583"/>
                    <a:pt x="39" y="774"/>
                    <a:pt x="144" y="907"/>
                  </a:cubicBezTo>
                  <a:lnTo>
                    <a:pt x="601" y="1527"/>
                  </a:lnTo>
                  <a:lnTo>
                    <a:pt x="172" y="1966"/>
                  </a:lnTo>
                  <a:cubicBezTo>
                    <a:pt x="39" y="2100"/>
                    <a:pt x="0" y="2300"/>
                    <a:pt x="86" y="2472"/>
                  </a:cubicBezTo>
                  <a:lnTo>
                    <a:pt x="1479" y="5248"/>
                  </a:lnTo>
                  <a:lnTo>
                    <a:pt x="2786" y="5248"/>
                  </a:lnTo>
                  <a:lnTo>
                    <a:pt x="1260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12687;p86"/>
            <p:cNvSpPr/>
            <p:nvPr/>
          </p:nvSpPr>
          <p:spPr>
            <a:xfrm>
              <a:off x="5853687" y="3790180"/>
              <a:ext cx="145170" cy="62582"/>
            </a:xfrm>
            <a:custGeom>
              <a:avLst/>
              <a:gdLst/>
              <a:ahLst/>
              <a:cxnLst/>
              <a:rect l="l" t="t" r="r" b="b"/>
              <a:pathLst>
                <a:path w="5544" h="2390" extrusionOk="0">
                  <a:moveTo>
                    <a:pt x="3780" y="1"/>
                  </a:moveTo>
                  <a:cubicBezTo>
                    <a:pt x="3761" y="1"/>
                    <a:pt x="3741" y="1"/>
                    <a:pt x="3721" y="1"/>
                  </a:cubicBezTo>
                  <a:cubicBezTo>
                    <a:pt x="1899" y="1"/>
                    <a:pt x="1546" y="555"/>
                    <a:pt x="144" y="1003"/>
                  </a:cubicBezTo>
                  <a:cubicBezTo>
                    <a:pt x="39" y="1032"/>
                    <a:pt x="1" y="1146"/>
                    <a:pt x="58" y="1232"/>
                  </a:cubicBezTo>
                  <a:cubicBezTo>
                    <a:pt x="289" y="1593"/>
                    <a:pt x="989" y="2390"/>
                    <a:pt x="2711" y="2390"/>
                  </a:cubicBezTo>
                  <a:cubicBezTo>
                    <a:pt x="3266" y="2390"/>
                    <a:pt x="3928" y="2307"/>
                    <a:pt x="4714" y="2100"/>
                  </a:cubicBezTo>
                  <a:cubicBezTo>
                    <a:pt x="5086" y="2005"/>
                    <a:pt x="5381" y="1699"/>
                    <a:pt x="5458" y="1318"/>
                  </a:cubicBezTo>
                  <a:cubicBezTo>
                    <a:pt x="5544" y="879"/>
                    <a:pt x="5276" y="440"/>
                    <a:pt x="4866" y="240"/>
                  </a:cubicBezTo>
                  <a:cubicBezTo>
                    <a:pt x="4522" y="86"/>
                    <a:pt x="4152" y="1"/>
                    <a:pt x="3780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12688;p86"/>
            <p:cNvSpPr/>
            <p:nvPr/>
          </p:nvSpPr>
          <p:spPr>
            <a:xfrm>
              <a:off x="5831221" y="4110448"/>
              <a:ext cx="57214" cy="34250"/>
            </a:xfrm>
            <a:custGeom>
              <a:avLst/>
              <a:gdLst/>
              <a:ahLst/>
              <a:cxnLst/>
              <a:rect l="l" t="t" r="r" b="b"/>
              <a:pathLst>
                <a:path w="2185" h="1308" extrusionOk="0">
                  <a:moveTo>
                    <a:pt x="220" y="0"/>
                  </a:moveTo>
                  <a:cubicBezTo>
                    <a:pt x="105" y="0"/>
                    <a:pt x="0" y="96"/>
                    <a:pt x="0" y="220"/>
                  </a:cubicBezTo>
                  <a:lnTo>
                    <a:pt x="0" y="1098"/>
                  </a:lnTo>
                  <a:cubicBezTo>
                    <a:pt x="0" y="1212"/>
                    <a:pt x="105" y="1307"/>
                    <a:pt x="220" y="1307"/>
                  </a:cubicBezTo>
                  <a:lnTo>
                    <a:pt x="1965" y="1307"/>
                  </a:lnTo>
                  <a:cubicBezTo>
                    <a:pt x="2089" y="1307"/>
                    <a:pt x="2185" y="1212"/>
                    <a:pt x="2185" y="1098"/>
                  </a:cubicBezTo>
                  <a:lnTo>
                    <a:pt x="2185" y="220"/>
                  </a:lnTo>
                  <a:cubicBezTo>
                    <a:pt x="2185" y="96"/>
                    <a:pt x="2089" y="0"/>
                    <a:pt x="1965" y="0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12689;p86"/>
            <p:cNvSpPr/>
            <p:nvPr/>
          </p:nvSpPr>
          <p:spPr>
            <a:xfrm>
              <a:off x="5854185" y="4093323"/>
              <a:ext cx="11521" cy="28646"/>
            </a:xfrm>
            <a:custGeom>
              <a:avLst/>
              <a:gdLst/>
              <a:ahLst/>
              <a:cxnLst/>
              <a:rect l="l" t="t" r="r" b="b"/>
              <a:pathLst>
                <a:path w="440" h="1094" extrusionOk="0">
                  <a:moveTo>
                    <a:pt x="220" y="1"/>
                  </a:moveTo>
                  <a:cubicBezTo>
                    <a:pt x="111" y="1"/>
                    <a:pt x="1" y="72"/>
                    <a:pt x="1" y="216"/>
                  </a:cubicBezTo>
                  <a:lnTo>
                    <a:pt x="1" y="874"/>
                  </a:lnTo>
                  <a:cubicBezTo>
                    <a:pt x="1" y="998"/>
                    <a:pt x="96" y="1093"/>
                    <a:pt x="220" y="1093"/>
                  </a:cubicBezTo>
                  <a:cubicBezTo>
                    <a:pt x="335" y="1093"/>
                    <a:pt x="440" y="998"/>
                    <a:pt x="440" y="874"/>
                  </a:cubicBezTo>
                  <a:lnTo>
                    <a:pt x="440" y="216"/>
                  </a:lnTo>
                  <a:cubicBezTo>
                    <a:pt x="440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12690;p86"/>
            <p:cNvSpPr/>
            <p:nvPr/>
          </p:nvSpPr>
          <p:spPr>
            <a:xfrm>
              <a:off x="5831221" y="4127678"/>
              <a:ext cx="57214" cy="17020"/>
            </a:xfrm>
            <a:custGeom>
              <a:avLst/>
              <a:gdLst/>
              <a:ahLst/>
              <a:cxnLst/>
              <a:rect l="l" t="t" r="r" b="b"/>
              <a:pathLst>
                <a:path w="2185" h="650" extrusionOk="0">
                  <a:moveTo>
                    <a:pt x="0" y="1"/>
                  </a:moveTo>
                  <a:lnTo>
                    <a:pt x="0" y="440"/>
                  </a:lnTo>
                  <a:cubicBezTo>
                    <a:pt x="0" y="554"/>
                    <a:pt x="105" y="649"/>
                    <a:pt x="220" y="649"/>
                  </a:cubicBezTo>
                  <a:lnTo>
                    <a:pt x="1965" y="649"/>
                  </a:lnTo>
                  <a:cubicBezTo>
                    <a:pt x="2089" y="649"/>
                    <a:pt x="2185" y="554"/>
                    <a:pt x="2185" y="440"/>
                  </a:cubicBezTo>
                  <a:lnTo>
                    <a:pt x="2185" y="1"/>
                  </a:lnTo>
                  <a:cubicBezTo>
                    <a:pt x="2185" y="115"/>
                    <a:pt x="2089" y="220"/>
                    <a:pt x="1965" y="220"/>
                  </a:cubicBezTo>
                  <a:lnTo>
                    <a:pt x="220" y="220"/>
                  </a:lnTo>
                  <a:cubicBezTo>
                    <a:pt x="105" y="220"/>
                    <a:pt x="0" y="115"/>
                    <a:pt x="0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" name="Google Shape;12691;p86"/>
          <p:cNvGrpSpPr/>
          <p:nvPr/>
        </p:nvGrpSpPr>
        <p:grpSpPr>
          <a:xfrm>
            <a:off x="10363752" y="3263842"/>
            <a:ext cx="274550" cy="354728"/>
            <a:chOff x="5352088" y="3790206"/>
            <a:chExt cx="274550" cy="354728"/>
          </a:xfrm>
        </p:grpSpPr>
        <p:sp>
          <p:nvSpPr>
            <p:cNvPr id="554" name="Google Shape;12692;p86"/>
            <p:cNvSpPr/>
            <p:nvPr/>
          </p:nvSpPr>
          <p:spPr>
            <a:xfrm>
              <a:off x="5352088" y="3978790"/>
              <a:ext cx="274550" cy="165908"/>
            </a:xfrm>
            <a:custGeom>
              <a:avLst/>
              <a:gdLst/>
              <a:ahLst/>
              <a:cxnLst/>
              <a:rect l="l" t="t" r="r" b="b"/>
              <a:pathLst>
                <a:path w="10485" h="6336" extrusionOk="0">
                  <a:moveTo>
                    <a:pt x="3721" y="1"/>
                  </a:moveTo>
                  <a:lnTo>
                    <a:pt x="3721" y="1489"/>
                  </a:lnTo>
                  <a:cubicBezTo>
                    <a:pt x="3721" y="1775"/>
                    <a:pt x="3530" y="2033"/>
                    <a:pt x="3244" y="2119"/>
                  </a:cubicBezTo>
                  <a:lnTo>
                    <a:pt x="945" y="2796"/>
                  </a:lnTo>
                  <a:cubicBezTo>
                    <a:pt x="382" y="2958"/>
                    <a:pt x="1" y="3464"/>
                    <a:pt x="1" y="4046"/>
                  </a:cubicBezTo>
                  <a:lnTo>
                    <a:pt x="1" y="5687"/>
                  </a:lnTo>
                  <a:cubicBezTo>
                    <a:pt x="1" y="6049"/>
                    <a:pt x="296" y="6335"/>
                    <a:pt x="659" y="6335"/>
                  </a:cubicBezTo>
                  <a:lnTo>
                    <a:pt x="9827" y="6335"/>
                  </a:lnTo>
                  <a:cubicBezTo>
                    <a:pt x="10189" y="6335"/>
                    <a:pt x="10485" y="6049"/>
                    <a:pt x="10485" y="5687"/>
                  </a:cubicBezTo>
                  <a:lnTo>
                    <a:pt x="10485" y="4046"/>
                  </a:lnTo>
                  <a:cubicBezTo>
                    <a:pt x="10485" y="3473"/>
                    <a:pt x="10103" y="2958"/>
                    <a:pt x="9550" y="2796"/>
                  </a:cubicBezTo>
                  <a:lnTo>
                    <a:pt x="7241" y="2119"/>
                  </a:lnTo>
                  <a:cubicBezTo>
                    <a:pt x="6965" y="2033"/>
                    <a:pt x="6774" y="1775"/>
                    <a:pt x="6774" y="1489"/>
                  </a:cubicBezTo>
                  <a:lnTo>
                    <a:pt x="6774" y="1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12693;p86"/>
            <p:cNvSpPr/>
            <p:nvPr/>
          </p:nvSpPr>
          <p:spPr>
            <a:xfrm>
              <a:off x="5352088" y="4034512"/>
              <a:ext cx="274550" cy="110186"/>
            </a:xfrm>
            <a:custGeom>
              <a:avLst/>
              <a:gdLst/>
              <a:ahLst/>
              <a:cxnLst/>
              <a:rect l="l" t="t" r="r" b="b"/>
              <a:pathLst>
                <a:path w="10485" h="4208" extrusionOk="0">
                  <a:moveTo>
                    <a:pt x="3196" y="0"/>
                  </a:moveTo>
                  <a:lnTo>
                    <a:pt x="945" y="668"/>
                  </a:lnTo>
                  <a:cubicBezTo>
                    <a:pt x="382" y="830"/>
                    <a:pt x="1" y="1336"/>
                    <a:pt x="1" y="1918"/>
                  </a:cubicBezTo>
                  <a:lnTo>
                    <a:pt x="1" y="3559"/>
                  </a:lnTo>
                  <a:cubicBezTo>
                    <a:pt x="1" y="3921"/>
                    <a:pt x="296" y="4207"/>
                    <a:pt x="659" y="4207"/>
                  </a:cubicBezTo>
                  <a:lnTo>
                    <a:pt x="9836" y="4207"/>
                  </a:lnTo>
                  <a:cubicBezTo>
                    <a:pt x="10199" y="4207"/>
                    <a:pt x="10485" y="3921"/>
                    <a:pt x="10485" y="3559"/>
                  </a:cubicBezTo>
                  <a:lnTo>
                    <a:pt x="10485" y="1918"/>
                  </a:lnTo>
                  <a:cubicBezTo>
                    <a:pt x="10485" y="1336"/>
                    <a:pt x="10103" y="830"/>
                    <a:pt x="9550" y="668"/>
                  </a:cubicBezTo>
                  <a:lnTo>
                    <a:pt x="7299" y="0"/>
                  </a:lnTo>
                  <a:cubicBezTo>
                    <a:pt x="6831" y="768"/>
                    <a:pt x="6039" y="1152"/>
                    <a:pt x="5248" y="1152"/>
                  </a:cubicBezTo>
                  <a:cubicBezTo>
                    <a:pt x="4456" y="1152"/>
                    <a:pt x="3664" y="768"/>
                    <a:pt x="3196" y="0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12694;p86"/>
            <p:cNvSpPr/>
            <p:nvPr/>
          </p:nvSpPr>
          <p:spPr>
            <a:xfrm>
              <a:off x="5424542" y="4034512"/>
              <a:ext cx="129904" cy="41739"/>
            </a:xfrm>
            <a:custGeom>
              <a:avLst/>
              <a:gdLst/>
              <a:ahLst/>
              <a:cxnLst/>
              <a:rect l="l" t="t" r="r" b="b"/>
              <a:pathLst>
                <a:path w="4961" h="1594" extrusionOk="0">
                  <a:moveTo>
                    <a:pt x="429" y="0"/>
                  </a:moveTo>
                  <a:lnTo>
                    <a:pt x="0" y="134"/>
                  </a:lnTo>
                  <a:cubicBezTo>
                    <a:pt x="539" y="1107"/>
                    <a:pt x="1510" y="1593"/>
                    <a:pt x="2481" y="1593"/>
                  </a:cubicBezTo>
                  <a:cubicBezTo>
                    <a:pt x="3451" y="1593"/>
                    <a:pt x="4422" y="1107"/>
                    <a:pt x="4961" y="134"/>
                  </a:cubicBezTo>
                  <a:lnTo>
                    <a:pt x="4522" y="0"/>
                  </a:lnTo>
                  <a:cubicBezTo>
                    <a:pt x="4059" y="768"/>
                    <a:pt x="3270" y="1152"/>
                    <a:pt x="2479" y="1152"/>
                  </a:cubicBezTo>
                  <a:cubicBezTo>
                    <a:pt x="1689" y="1152"/>
                    <a:pt x="897" y="768"/>
                    <a:pt x="429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12695;p86"/>
            <p:cNvSpPr/>
            <p:nvPr/>
          </p:nvSpPr>
          <p:spPr>
            <a:xfrm>
              <a:off x="5398042" y="4037261"/>
              <a:ext cx="28515" cy="78948"/>
            </a:xfrm>
            <a:custGeom>
              <a:avLst/>
              <a:gdLst/>
              <a:ahLst/>
              <a:cxnLst/>
              <a:rect l="l" t="t" r="r" b="b"/>
              <a:pathLst>
                <a:path w="1089" h="3015" extrusionOk="0">
                  <a:moveTo>
                    <a:pt x="1088" y="0"/>
                  </a:moveTo>
                  <a:lnTo>
                    <a:pt x="1" y="325"/>
                  </a:lnTo>
                  <a:lnTo>
                    <a:pt x="1" y="3015"/>
                  </a:lnTo>
                  <a:lnTo>
                    <a:pt x="1088" y="3015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12696;p86"/>
            <p:cNvSpPr/>
            <p:nvPr/>
          </p:nvSpPr>
          <p:spPr>
            <a:xfrm>
              <a:off x="5552429" y="4037261"/>
              <a:ext cx="28515" cy="78948"/>
            </a:xfrm>
            <a:custGeom>
              <a:avLst/>
              <a:gdLst/>
              <a:ahLst/>
              <a:cxnLst/>
              <a:rect l="l" t="t" r="r" b="b"/>
              <a:pathLst>
                <a:path w="1089" h="3015" extrusionOk="0">
                  <a:moveTo>
                    <a:pt x="1" y="0"/>
                  </a:moveTo>
                  <a:lnTo>
                    <a:pt x="1" y="3015"/>
                  </a:lnTo>
                  <a:lnTo>
                    <a:pt x="1088" y="3015"/>
                  </a:lnTo>
                  <a:lnTo>
                    <a:pt x="1088" y="3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12697;p86"/>
            <p:cNvSpPr/>
            <p:nvPr/>
          </p:nvSpPr>
          <p:spPr>
            <a:xfrm>
              <a:off x="5397807" y="4093219"/>
              <a:ext cx="183138" cy="51715"/>
            </a:xfrm>
            <a:custGeom>
              <a:avLst/>
              <a:gdLst/>
              <a:ahLst/>
              <a:cxnLst/>
              <a:rect l="l" t="t" r="r" b="b"/>
              <a:pathLst>
                <a:path w="6994" h="1975" extrusionOk="0">
                  <a:moveTo>
                    <a:pt x="659" y="0"/>
                  </a:moveTo>
                  <a:cubicBezTo>
                    <a:pt x="296" y="0"/>
                    <a:pt x="0" y="296"/>
                    <a:pt x="0" y="658"/>
                  </a:cubicBezTo>
                  <a:lnTo>
                    <a:pt x="0" y="1975"/>
                  </a:lnTo>
                  <a:lnTo>
                    <a:pt x="6993" y="1975"/>
                  </a:lnTo>
                  <a:lnTo>
                    <a:pt x="6993" y="658"/>
                  </a:lnTo>
                  <a:cubicBezTo>
                    <a:pt x="6993" y="296"/>
                    <a:pt x="6697" y="0"/>
                    <a:pt x="6344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12698;p86"/>
            <p:cNvSpPr/>
            <p:nvPr/>
          </p:nvSpPr>
          <p:spPr>
            <a:xfrm>
              <a:off x="5449522" y="3984551"/>
              <a:ext cx="79943" cy="28620"/>
            </a:xfrm>
            <a:custGeom>
              <a:avLst/>
              <a:gdLst/>
              <a:ahLst/>
              <a:cxnLst/>
              <a:rect l="l" t="t" r="r" b="b"/>
              <a:pathLst>
                <a:path w="3053" h="1093" extrusionOk="0">
                  <a:moveTo>
                    <a:pt x="0" y="0"/>
                  </a:moveTo>
                  <a:lnTo>
                    <a:pt x="0" y="706"/>
                  </a:lnTo>
                  <a:cubicBezTo>
                    <a:pt x="477" y="964"/>
                    <a:pt x="1002" y="1093"/>
                    <a:pt x="1527" y="1093"/>
                  </a:cubicBezTo>
                  <a:cubicBezTo>
                    <a:pt x="2051" y="1093"/>
                    <a:pt x="2576" y="964"/>
                    <a:pt x="3053" y="706"/>
                  </a:cubicBezTo>
                  <a:lnTo>
                    <a:pt x="3053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12699;p86"/>
            <p:cNvSpPr/>
            <p:nvPr/>
          </p:nvSpPr>
          <p:spPr>
            <a:xfrm>
              <a:off x="5392386" y="3801701"/>
              <a:ext cx="193952" cy="200106"/>
            </a:xfrm>
            <a:custGeom>
              <a:avLst/>
              <a:gdLst/>
              <a:ahLst/>
              <a:cxnLst/>
              <a:rect l="l" t="t" r="r" b="b"/>
              <a:pathLst>
                <a:path w="7407" h="7642" extrusionOk="0">
                  <a:moveTo>
                    <a:pt x="3709" y="0"/>
                  </a:moveTo>
                  <a:cubicBezTo>
                    <a:pt x="2020" y="0"/>
                    <a:pt x="646" y="1364"/>
                    <a:pt x="646" y="3053"/>
                  </a:cubicBezTo>
                  <a:lnTo>
                    <a:pt x="646" y="3940"/>
                  </a:lnTo>
                  <a:cubicBezTo>
                    <a:pt x="1" y="4073"/>
                    <a:pt x="101" y="5018"/>
                    <a:pt x="751" y="5018"/>
                  </a:cubicBezTo>
                  <a:cubicBezTo>
                    <a:pt x="754" y="5018"/>
                    <a:pt x="757" y="5018"/>
                    <a:pt x="761" y="5018"/>
                  </a:cubicBezTo>
                  <a:lnTo>
                    <a:pt x="875" y="5018"/>
                  </a:lnTo>
                  <a:cubicBezTo>
                    <a:pt x="990" y="6497"/>
                    <a:pt x="2220" y="7642"/>
                    <a:pt x="3709" y="7642"/>
                  </a:cubicBezTo>
                  <a:cubicBezTo>
                    <a:pt x="5187" y="7642"/>
                    <a:pt x="6418" y="6497"/>
                    <a:pt x="6532" y="5018"/>
                  </a:cubicBezTo>
                  <a:lnTo>
                    <a:pt x="6656" y="5018"/>
                  </a:lnTo>
                  <a:cubicBezTo>
                    <a:pt x="6660" y="5018"/>
                    <a:pt x="6663" y="5018"/>
                    <a:pt x="6666" y="5018"/>
                  </a:cubicBezTo>
                  <a:cubicBezTo>
                    <a:pt x="7316" y="5018"/>
                    <a:pt x="7407" y="4073"/>
                    <a:pt x="6761" y="3940"/>
                  </a:cubicBezTo>
                  <a:lnTo>
                    <a:pt x="6761" y="3053"/>
                  </a:lnTo>
                  <a:cubicBezTo>
                    <a:pt x="6761" y="1364"/>
                    <a:pt x="5397" y="0"/>
                    <a:pt x="3709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12700;p86"/>
            <p:cNvSpPr/>
            <p:nvPr/>
          </p:nvSpPr>
          <p:spPr>
            <a:xfrm>
              <a:off x="5397807" y="3795940"/>
              <a:ext cx="183138" cy="91464"/>
            </a:xfrm>
            <a:custGeom>
              <a:avLst/>
              <a:gdLst/>
              <a:ahLst/>
              <a:cxnLst/>
              <a:rect l="l" t="t" r="r" b="b"/>
              <a:pathLst>
                <a:path w="6994" h="3493" extrusionOk="0">
                  <a:moveTo>
                    <a:pt x="3502" y="1"/>
                  </a:moveTo>
                  <a:cubicBezTo>
                    <a:pt x="1565" y="1"/>
                    <a:pt x="0" y="1565"/>
                    <a:pt x="0" y="3492"/>
                  </a:cubicBezTo>
                  <a:lnTo>
                    <a:pt x="6993" y="3492"/>
                  </a:lnTo>
                  <a:cubicBezTo>
                    <a:pt x="6993" y="1565"/>
                    <a:pt x="5429" y="1"/>
                    <a:pt x="3502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12701;p86"/>
            <p:cNvSpPr/>
            <p:nvPr/>
          </p:nvSpPr>
          <p:spPr>
            <a:xfrm>
              <a:off x="5397807" y="3795940"/>
              <a:ext cx="91700" cy="91464"/>
            </a:xfrm>
            <a:custGeom>
              <a:avLst/>
              <a:gdLst/>
              <a:ahLst/>
              <a:cxnLst/>
              <a:rect l="l" t="t" r="r" b="b"/>
              <a:pathLst>
                <a:path w="3502" h="3493" extrusionOk="0">
                  <a:moveTo>
                    <a:pt x="3502" y="1"/>
                  </a:moveTo>
                  <a:cubicBezTo>
                    <a:pt x="1565" y="1"/>
                    <a:pt x="0" y="1565"/>
                    <a:pt x="0" y="3492"/>
                  </a:cubicBezTo>
                  <a:lnTo>
                    <a:pt x="1975" y="3492"/>
                  </a:lnTo>
                  <a:cubicBezTo>
                    <a:pt x="1966" y="2338"/>
                    <a:pt x="2538" y="1250"/>
                    <a:pt x="3502" y="602"/>
                  </a:cubicBezTo>
                  <a:lnTo>
                    <a:pt x="3502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12702;p86"/>
            <p:cNvSpPr/>
            <p:nvPr/>
          </p:nvSpPr>
          <p:spPr>
            <a:xfrm>
              <a:off x="5396812" y="3887378"/>
              <a:ext cx="161404" cy="114455"/>
            </a:xfrm>
            <a:custGeom>
              <a:avLst/>
              <a:gdLst/>
              <a:ahLst/>
              <a:cxnLst/>
              <a:rect l="l" t="t" r="r" b="b"/>
              <a:pathLst>
                <a:path w="6164" h="4371" extrusionOk="0">
                  <a:moveTo>
                    <a:pt x="477" y="0"/>
                  </a:moveTo>
                  <a:lnTo>
                    <a:pt x="477" y="668"/>
                  </a:lnTo>
                  <a:cubicBezTo>
                    <a:pt x="191" y="725"/>
                    <a:pt x="0" y="1012"/>
                    <a:pt x="48" y="1298"/>
                  </a:cubicBezTo>
                  <a:cubicBezTo>
                    <a:pt x="104" y="1558"/>
                    <a:pt x="332" y="1746"/>
                    <a:pt x="592" y="1746"/>
                  </a:cubicBezTo>
                  <a:cubicBezTo>
                    <a:pt x="598" y="1746"/>
                    <a:pt x="604" y="1746"/>
                    <a:pt x="611" y="1746"/>
                  </a:cubicBezTo>
                  <a:lnTo>
                    <a:pt x="706" y="1746"/>
                  </a:lnTo>
                  <a:cubicBezTo>
                    <a:pt x="822" y="3257"/>
                    <a:pt x="2080" y="4370"/>
                    <a:pt x="3523" y="4370"/>
                  </a:cubicBezTo>
                  <a:cubicBezTo>
                    <a:pt x="3738" y="4370"/>
                    <a:pt x="3958" y="4345"/>
                    <a:pt x="4179" y="4293"/>
                  </a:cubicBezTo>
                  <a:cubicBezTo>
                    <a:pt x="2786" y="3978"/>
                    <a:pt x="1794" y="2738"/>
                    <a:pt x="1794" y="1317"/>
                  </a:cubicBezTo>
                  <a:cubicBezTo>
                    <a:pt x="1794" y="954"/>
                    <a:pt x="2089" y="659"/>
                    <a:pt x="2452" y="659"/>
                  </a:cubicBezTo>
                  <a:lnTo>
                    <a:pt x="5724" y="659"/>
                  </a:lnTo>
                  <a:cubicBezTo>
                    <a:pt x="5963" y="659"/>
                    <a:pt x="6163" y="458"/>
                    <a:pt x="6163" y="220"/>
                  </a:cubicBezTo>
                  <a:lnTo>
                    <a:pt x="6163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12703;p86"/>
            <p:cNvSpPr/>
            <p:nvPr/>
          </p:nvSpPr>
          <p:spPr>
            <a:xfrm>
              <a:off x="5455518" y="3944567"/>
              <a:ext cx="67714" cy="66615"/>
            </a:xfrm>
            <a:custGeom>
              <a:avLst/>
              <a:gdLst/>
              <a:ahLst/>
              <a:cxnLst/>
              <a:rect l="l" t="t" r="r" b="b"/>
              <a:pathLst>
                <a:path w="2586" h="2544" extrusionOk="0">
                  <a:moveTo>
                    <a:pt x="792" y="1"/>
                  </a:moveTo>
                  <a:cubicBezTo>
                    <a:pt x="458" y="1"/>
                    <a:pt x="172" y="249"/>
                    <a:pt x="143" y="583"/>
                  </a:cubicBezTo>
                  <a:lnTo>
                    <a:pt x="38" y="1508"/>
                  </a:lnTo>
                  <a:cubicBezTo>
                    <a:pt x="0" y="1785"/>
                    <a:pt x="143" y="2052"/>
                    <a:pt x="391" y="2166"/>
                  </a:cubicBezTo>
                  <a:lnTo>
                    <a:pt x="1002" y="2472"/>
                  </a:lnTo>
                  <a:cubicBezTo>
                    <a:pt x="1092" y="2519"/>
                    <a:pt x="1193" y="2543"/>
                    <a:pt x="1294" y="2543"/>
                  </a:cubicBezTo>
                  <a:cubicBezTo>
                    <a:pt x="1395" y="2543"/>
                    <a:pt x="1498" y="2519"/>
                    <a:pt x="1593" y="2472"/>
                  </a:cubicBezTo>
                  <a:lnTo>
                    <a:pt x="2194" y="2166"/>
                  </a:lnTo>
                  <a:cubicBezTo>
                    <a:pt x="2442" y="2052"/>
                    <a:pt x="2585" y="1785"/>
                    <a:pt x="2557" y="1508"/>
                  </a:cubicBezTo>
                  <a:lnTo>
                    <a:pt x="2452" y="583"/>
                  </a:lnTo>
                  <a:cubicBezTo>
                    <a:pt x="2414" y="249"/>
                    <a:pt x="2137" y="1"/>
                    <a:pt x="1803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12704;p86"/>
            <p:cNvSpPr/>
            <p:nvPr/>
          </p:nvSpPr>
          <p:spPr>
            <a:xfrm>
              <a:off x="5455754" y="3944567"/>
              <a:ext cx="41739" cy="66615"/>
            </a:xfrm>
            <a:custGeom>
              <a:avLst/>
              <a:gdLst/>
              <a:ahLst/>
              <a:cxnLst/>
              <a:rect l="l" t="t" r="r" b="b"/>
              <a:pathLst>
                <a:path w="1594" h="2544" extrusionOk="0">
                  <a:moveTo>
                    <a:pt x="783" y="1"/>
                  </a:moveTo>
                  <a:cubicBezTo>
                    <a:pt x="449" y="1"/>
                    <a:pt x="172" y="249"/>
                    <a:pt x="134" y="583"/>
                  </a:cubicBezTo>
                  <a:lnTo>
                    <a:pt x="29" y="1518"/>
                  </a:lnTo>
                  <a:cubicBezTo>
                    <a:pt x="1" y="1785"/>
                    <a:pt x="144" y="2052"/>
                    <a:pt x="382" y="2176"/>
                  </a:cubicBezTo>
                  <a:lnTo>
                    <a:pt x="993" y="2472"/>
                  </a:lnTo>
                  <a:cubicBezTo>
                    <a:pt x="1083" y="2519"/>
                    <a:pt x="1184" y="2543"/>
                    <a:pt x="1285" y="2543"/>
                  </a:cubicBezTo>
                  <a:cubicBezTo>
                    <a:pt x="1386" y="2543"/>
                    <a:pt x="1489" y="2519"/>
                    <a:pt x="1584" y="2472"/>
                  </a:cubicBezTo>
                  <a:lnTo>
                    <a:pt x="1594" y="2472"/>
                  </a:lnTo>
                  <a:lnTo>
                    <a:pt x="1212" y="2243"/>
                  </a:lnTo>
                  <a:cubicBezTo>
                    <a:pt x="955" y="2052"/>
                    <a:pt x="812" y="1747"/>
                    <a:pt x="859" y="1432"/>
                  </a:cubicBezTo>
                  <a:lnTo>
                    <a:pt x="955" y="287"/>
                  </a:lnTo>
                  <a:cubicBezTo>
                    <a:pt x="964" y="182"/>
                    <a:pt x="993" y="87"/>
                    <a:pt x="1031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12705;p86"/>
            <p:cNvSpPr/>
            <p:nvPr/>
          </p:nvSpPr>
          <p:spPr>
            <a:xfrm>
              <a:off x="5471439" y="3956978"/>
              <a:ext cx="35873" cy="16339"/>
            </a:xfrm>
            <a:custGeom>
              <a:avLst/>
              <a:gdLst/>
              <a:ahLst/>
              <a:cxnLst/>
              <a:rect l="l" t="t" r="r" b="b"/>
              <a:pathLst>
                <a:path w="1370" h="624" extrusionOk="0">
                  <a:moveTo>
                    <a:pt x="272" y="0"/>
                  </a:moveTo>
                  <a:cubicBezTo>
                    <a:pt x="132" y="0"/>
                    <a:pt x="0" y="150"/>
                    <a:pt x="69" y="309"/>
                  </a:cubicBezTo>
                  <a:cubicBezTo>
                    <a:pt x="213" y="510"/>
                    <a:pt x="442" y="624"/>
                    <a:pt x="690" y="624"/>
                  </a:cubicBezTo>
                  <a:cubicBezTo>
                    <a:pt x="928" y="624"/>
                    <a:pt x="1157" y="510"/>
                    <a:pt x="1300" y="309"/>
                  </a:cubicBezTo>
                  <a:cubicBezTo>
                    <a:pt x="1369" y="150"/>
                    <a:pt x="1237" y="0"/>
                    <a:pt x="1094" y="0"/>
                  </a:cubicBezTo>
                  <a:cubicBezTo>
                    <a:pt x="1040" y="0"/>
                    <a:pt x="984" y="21"/>
                    <a:pt x="938" y="71"/>
                  </a:cubicBezTo>
                  <a:cubicBezTo>
                    <a:pt x="871" y="147"/>
                    <a:pt x="778" y="185"/>
                    <a:pt x="684" y="185"/>
                  </a:cubicBezTo>
                  <a:cubicBezTo>
                    <a:pt x="589" y="185"/>
                    <a:pt x="494" y="147"/>
                    <a:pt x="422" y="71"/>
                  </a:cubicBezTo>
                  <a:cubicBezTo>
                    <a:pt x="378" y="21"/>
                    <a:pt x="325" y="0"/>
                    <a:pt x="272" y="0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12706;p86"/>
            <p:cNvSpPr/>
            <p:nvPr/>
          </p:nvSpPr>
          <p:spPr>
            <a:xfrm>
              <a:off x="5452271" y="3904556"/>
              <a:ext cx="11260" cy="17073"/>
            </a:xfrm>
            <a:custGeom>
              <a:avLst/>
              <a:gdLst/>
              <a:ahLst/>
              <a:cxnLst/>
              <a:rect l="l" t="t" r="r" b="b"/>
              <a:pathLst>
                <a:path w="430" h="652" extrusionOk="0">
                  <a:moveTo>
                    <a:pt x="215" y="0"/>
                  </a:moveTo>
                  <a:cubicBezTo>
                    <a:pt x="107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6" y="651"/>
                    <a:pt x="220" y="651"/>
                  </a:cubicBezTo>
                  <a:cubicBezTo>
                    <a:pt x="334" y="651"/>
                    <a:pt x="429" y="556"/>
                    <a:pt x="429" y="441"/>
                  </a:cubicBezTo>
                  <a:lnTo>
                    <a:pt x="429" y="222"/>
                  </a:lnTo>
                  <a:cubicBezTo>
                    <a:pt x="429" y="74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12707;p86"/>
            <p:cNvSpPr/>
            <p:nvPr/>
          </p:nvSpPr>
          <p:spPr>
            <a:xfrm>
              <a:off x="5515220" y="3904556"/>
              <a:ext cx="11521" cy="17073"/>
            </a:xfrm>
            <a:custGeom>
              <a:avLst/>
              <a:gdLst/>
              <a:ahLst/>
              <a:cxnLst/>
              <a:rect l="l" t="t" r="r" b="b"/>
              <a:pathLst>
                <a:path w="440" h="652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6" y="651"/>
                    <a:pt x="220" y="651"/>
                  </a:cubicBezTo>
                  <a:cubicBezTo>
                    <a:pt x="334" y="651"/>
                    <a:pt x="439" y="556"/>
                    <a:pt x="439" y="441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12708;p86"/>
            <p:cNvSpPr/>
            <p:nvPr/>
          </p:nvSpPr>
          <p:spPr>
            <a:xfrm>
              <a:off x="5472251" y="3790206"/>
              <a:ext cx="34486" cy="74208"/>
            </a:xfrm>
            <a:custGeom>
              <a:avLst/>
              <a:gdLst/>
              <a:ahLst/>
              <a:cxnLst/>
              <a:rect l="l" t="t" r="r" b="b"/>
              <a:pathLst>
                <a:path w="1317" h="2834" extrusionOk="0">
                  <a:moveTo>
                    <a:pt x="220" y="0"/>
                  </a:moveTo>
                  <a:cubicBezTo>
                    <a:pt x="96" y="0"/>
                    <a:pt x="0" y="96"/>
                    <a:pt x="0" y="220"/>
                  </a:cubicBezTo>
                  <a:lnTo>
                    <a:pt x="0" y="2624"/>
                  </a:lnTo>
                  <a:cubicBezTo>
                    <a:pt x="0" y="2738"/>
                    <a:pt x="96" y="2834"/>
                    <a:pt x="220" y="2834"/>
                  </a:cubicBezTo>
                  <a:lnTo>
                    <a:pt x="1097" y="2834"/>
                  </a:lnTo>
                  <a:cubicBezTo>
                    <a:pt x="1212" y="2834"/>
                    <a:pt x="1317" y="2738"/>
                    <a:pt x="1317" y="2624"/>
                  </a:cubicBezTo>
                  <a:lnTo>
                    <a:pt x="1317" y="220"/>
                  </a:lnTo>
                  <a:cubicBezTo>
                    <a:pt x="1317" y="96"/>
                    <a:pt x="1212" y="0"/>
                    <a:pt x="1097" y="0"/>
                  </a:cubicBezTo>
                  <a:close/>
                </a:path>
              </a:pathLst>
            </a:custGeom>
            <a:solidFill>
              <a:srgbClr val="D9E1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12709;p86"/>
            <p:cNvSpPr/>
            <p:nvPr/>
          </p:nvSpPr>
          <p:spPr>
            <a:xfrm>
              <a:off x="5535199" y="3805079"/>
              <a:ext cx="23017" cy="59361"/>
            </a:xfrm>
            <a:custGeom>
              <a:avLst/>
              <a:gdLst/>
              <a:ahLst/>
              <a:cxnLst/>
              <a:rect l="l" t="t" r="r" b="b"/>
              <a:pathLst>
                <a:path w="879" h="2267" extrusionOk="0">
                  <a:moveTo>
                    <a:pt x="140" y="1"/>
                  </a:moveTo>
                  <a:cubicBezTo>
                    <a:pt x="67" y="1"/>
                    <a:pt x="0" y="60"/>
                    <a:pt x="0" y="148"/>
                  </a:cubicBezTo>
                  <a:lnTo>
                    <a:pt x="0" y="2056"/>
                  </a:lnTo>
                  <a:cubicBezTo>
                    <a:pt x="0" y="2170"/>
                    <a:pt x="96" y="2266"/>
                    <a:pt x="220" y="2266"/>
                  </a:cubicBezTo>
                  <a:lnTo>
                    <a:pt x="659" y="2266"/>
                  </a:lnTo>
                  <a:cubicBezTo>
                    <a:pt x="664" y="2266"/>
                    <a:pt x="669" y="2266"/>
                    <a:pt x="674" y="2266"/>
                  </a:cubicBezTo>
                  <a:cubicBezTo>
                    <a:pt x="791" y="2266"/>
                    <a:pt x="878" y="2165"/>
                    <a:pt x="878" y="2046"/>
                  </a:cubicBezTo>
                  <a:lnTo>
                    <a:pt x="878" y="739"/>
                  </a:lnTo>
                  <a:cubicBezTo>
                    <a:pt x="878" y="596"/>
                    <a:pt x="811" y="472"/>
                    <a:pt x="706" y="386"/>
                  </a:cubicBezTo>
                  <a:lnTo>
                    <a:pt x="229" y="33"/>
                  </a:lnTo>
                  <a:cubicBezTo>
                    <a:pt x="201" y="11"/>
                    <a:pt x="170" y="1"/>
                    <a:pt x="140" y="1"/>
                  </a:cubicBezTo>
                  <a:close/>
                </a:path>
              </a:pathLst>
            </a:custGeom>
            <a:solidFill>
              <a:srgbClr val="D9E1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12710;p86"/>
            <p:cNvSpPr/>
            <p:nvPr/>
          </p:nvSpPr>
          <p:spPr>
            <a:xfrm>
              <a:off x="5420797" y="3805079"/>
              <a:ext cx="22990" cy="59361"/>
            </a:xfrm>
            <a:custGeom>
              <a:avLst/>
              <a:gdLst/>
              <a:ahLst/>
              <a:cxnLst/>
              <a:rect l="l" t="t" r="r" b="b"/>
              <a:pathLst>
                <a:path w="878" h="2267" extrusionOk="0">
                  <a:moveTo>
                    <a:pt x="741" y="1"/>
                  </a:moveTo>
                  <a:cubicBezTo>
                    <a:pt x="713" y="1"/>
                    <a:pt x="683" y="11"/>
                    <a:pt x="658" y="33"/>
                  </a:cubicBezTo>
                  <a:lnTo>
                    <a:pt x="181" y="386"/>
                  </a:lnTo>
                  <a:cubicBezTo>
                    <a:pt x="67" y="472"/>
                    <a:pt x="0" y="596"/>
                    <a:pt x="0" y="739"/>
                  </a:cubicBezTo>
                  <a:lnTo>
                    <a:pt x="0" y="2046"/>
                  </a:lnTo>
                  <a:cubicBezTo>
                    <a:pt x="0" y="2165"/>
                    <a:pt x="96" y="2266"/>
                    <a:pt x="213" y="2266"/>
                  </a:cubicBezTo>
                  <a:cubicBezTo>
                    <a:pt x="219" y="2266"/>
                    <a:pt x="224" y="2266"/>
                    <a:pt x="229" y="2266"/>
                  </a:cubicBezTo>
                  <a:lnTo>
                    <a:pt x="658" y="2266"/>
                  </a:lnTo>
                  <a:cubicBezTo>
                    <a:pt x="782" y="2266"/>
                    <a:pt x="878" y="2170"/>
                    <a:pt x="878" y="2056"/>
                  </a:cubicBezTo>
                  <a:lnTo>
                    <a:pt x="878" y="148"/>
                  </a:lnTo>
                  <a:cubicBezTo>
                    <a:pt x="878" y="60"/>
                    <a:pt x="811" y="1"/>
                    <a:pt x="741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12711;p86"/>
            <p:cNvSpPr/>
            <p:nvPr/>
          </p:nvSpPr>
          <p:spPr>
            <a:xfrm>
              <a:off x="5386573" y="3881618"/>
              <a:ext cx="205866" cy="11521"/>
            </a:xfrm>
            <a:custGeom>
              <a:avLst/>
              <a:gdLst/>
              <a:ahLst/>
              <a:cxnLst/>
              <a:rect l="l" t="t" r="r" b="b"/>
              <a:pathLst>
                <a:path w="7862" h="440" extrusionOk="0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cubicBezTo>
                    <a:pt x="0" y="344"/>
                    <a:pt x="96" y="440"/>
                    <a:pt x="220" y="440"/>
                  </a:cubicBezTo>
                  <a:lnTo>
                    <a:pt x="7642" y="440"/>
                  </a:lnTo>
                  <a:cubicBezTo>
                    <a:pt x="7766" y="440"/>
                    <a:pt x="7861" y="344"/>
                    <a:pt x="7861" y="220"/>
                  </a:cubicBezTo>
                  <a:cubicBezTo>
                    <a:pt x="7861" y="96"/>
                    <a:pt x="7766" y="1"/>
                    <a:pt x="7651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12712;p86"/>
            <p:cNvSpPr/>
            <p:nvPr/>
          </p:nvSpPr>
          <p:spPr>
            <a:xfrm>
              <a:off x="5415036" y="4110448"/>
              <a:ext cx="11521" cy="11521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cubicBezTo>
                    <a:pt x="1" y="344"/>
                    <a:pt x="96" y="439"/>
                    <a:pt x="220" y="439"/>
                  </a:cubicBezTo>
                  <a:cubicBezTo>
                    <a:pt x="344" y="439"/>
                    <a:pt x="439" y="344"/>
                    <a:pt x="439" y="220"/>
                  </a:cubicBezTo>
                  <a:cubicBezTo>
                    <a:pt x="439" y="96"/>
                    <a:pt x="344" y="0"/>
                    <a:pt x="220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12713;p86"/>
            <p:cNvSpPr/>
            <p:nvPr/>
          </p:nvSpPr>
          <p:spPr>
            <a:xfrm>
              <a:off x="5552429" y="4110448"/>
              <a:ext cx="11260" cy="11521"/>
            </a:xfrm>
            <a:custGeom>
              <a:avLst/>
              <a:gdLst/>
              <a:ahLst/>
              <a:cxnLst/>
              <a:rect l="l" t="t" r="r" b="b"/>
              <a:pathLst>
                <a:path w="430" h="440" extrusionOk="0">
                  <a:moveTo>
                    <a:pt x="211" y="0"/>
                  </a:moveTo>
                  <a:cubicBezTo>
                    <a:pt x="96" y="0"/>
                    <a:pt x="1" y="96"/>
                    <a:pt x="1" y="220"/>
                  </a:cubicBezTo>
                  <a:cubicBezTo>
                    <a:pt x="1" y="344"/>
                    <a:pt x="96" y="439"/>
                    <a:pt x="211" y="439"/>
                  </a:cubicBezTo>
                  <a:cubicBezTo>
                    <a:pt x="335" y="439"/>
                    <a:pt x="430" y="344"/>
                    <a:pt x="430" y="220"/>
                  </a:cubicBezTo>
                  <a:cubicBezTo>
                    <a:pt x="430" y="96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12714;p86"/>
            <p:cNvSpPr/>
            <p:nvPr/>
          </p:nvSpPr>
          <p:spPr>
            <a:xfrm>
              <a:off x="5380813" y="4093219"/>
              <a:ext cx="17020" cy="51480"/>
            </a:xfrm>
            <a:custGeom>
              <a:avLst/>
              <a:gdLst/>
              <a:ahLst/>
              <a:cxnLst/>
              <a:rect l="l" t="t" r="r" b="b"/>
              <a:pathLst>
                <a:path w="650" h="1966" extrusionOk="0">
                  <a:moveTo>
                    <a:pt x="649" y="0"/>
                  </a:moveTo>
                  <a:cubicBezTo>
                    <a:pt x="287" y="0"/>
                    <a:pt x="1" y="296"/>
                    <a:pt x="1" y="658"/>
                  </a:cubicBezTo>
                  <a:lnTo>
                    <a:pt x="1" y="1965"/>
                  </a:lnTo>
                  <a:lnTo>
                    <a:pt x="649" y="1965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12715;p86"/>
            <p:cNvSpPr/>
            <p:nvPr/>
          </p:nvSpPr>
          <p:spPr>
            <a:xfrm>
              <a:off x="5580918" y="4093219"/>
              <a:ext cx="17256" cy="51480"/>
            </a:xfrm>
            <a:custGeom>
              <a:avLst/>
              <a:gdLst/>
              <a:ahLst/>
              <a:cxnLst/>
              <a:rect l="l" t="t" r="r" b="b"/>
              <a:pathLst>
                <a:path w="659" h="1966" extrusionOk="0">
                  <a:moveTo>
                    <a:pt x="0" y="0"/>
                  </a:moveTo>
                  <a:lnTo>
                    <a:pt x="0" y="1965"/>
                  </a:lnTo>
                  <a:lnTo>
                    <a:pt x="658" y="1965"/>
                  </a:lnTo>
                  <a:lnTo>
                    <a:pt x="658" y="658"/>
                  </a:lnTo>
                  <a:cubicBezTo>
                    <a:pt x="658" y="296"/>
                    <a:pt x="363" y="0"/>
                    <a:pt x="0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" name="Google Shape;12716;p86"/>
          <p:cNvGrpSpPr/>
          <p:nvPr/>
        </p:nvGrpSpPr>
        <p:grpSpPr>
          <a:xfrm>
            <a:off x="9913370" y="3263711"/>
            <a:ext cx="274550" cy="354859"/>
            <a:chOff x="4901706" y="3790075"/>
            <a:chExt cx="274550" cy="354859"/>
          </a:xfrm>
        </p:grpSpPr>
        <p:sp>
          <p:nvSpPr>
            <p:cNvPr id="579" name="Google Shape;12717;p86"/>
            <p:cNvSpPr/>
            <p:nvPr/>
          </p:nvSpPr>
          <p:spPr>
            <a:xfrm>
              <a:off x="4901706" y="4007777"/>
              <a:ext cx="274550" cy="137157"/>
            </a:xfrm>
            <a:custGeom>
              <a:avLst/>
              <a:gdLst/>
              <a:ahLst/>
              <a:cxnLst/>
              <a:rect l="l" t="t" r="r" b="b"/>
              <a:pathLst>
                <a:path w="10485" h="5238" extrusionOk="0">
                  <a:moveTo>
                    <a:pt x="3711" y="1"/>
                  </a:moveTo>
                  <a:lnTo>
                    <a:pt x="3711" y="1622"/>
                  </a:lnTo>
                  <a:cubicBezTo>
                    <a:pt x="3711" y="1918"/>
                    <a:pt x="3520" y="2176"/>
                    <a:pt x="3244" y="2252"/>
                  </a:cubicBezTo>
                  <a:lnTo>
                    <a:pt x="945" y="2929"/>
                  </a:lnTo>
                  <a:cubicBezTo>
                    <a:pt x="382" y="3091"/>
                    <a:pt x="0" y="3607"/>
                    <a:pt x="0" y="4189"/>
                  </a:cubicBezTo>
                  <a:lnTo>
                    <a:pt x="0" y="4580"/>
                  </a:lnTo>
                  <a:cubicBezTo>
                    <a:pt x="0" y="4942"/>
                    <a:pt x="296" y="5238"/>
                    <a:pt x="649" y="5238"/>
                  </a:cubicBezTo>
                  <a:lnTo>
                    <a:pt x="9826" y="5238"/>
                  </a:lnTo>
                  <a:cubicBezTo>
                    <a:pt x="10189" y="5238"/>
                    <a:pt x="10484" y="4942"/>
                    <a:pt x="10484" y="4580"/>
                  </a:cubicBezTo>
                  <a:lnTo>
                    <a:pt x="10484" y="4189"/>
                  </a:lnTo>
                  <a:cubicBezTo>
                    <a:pt x="10484" y="3607"/>
                    <a:pt x="10103" y="3091"/>
                    <a:pt x="9540" y="2929"/>
                  </a:cubicBezTo>
                  <a:lnTo>
                    <a:pt x="7241" y="2252"/>
                  </a:lnTo>
                  <a:cubicBezTo>
                    <a:pt x="6964" y="2166"/>
                    <a:pt x="6773" y="1908"/>
                    <a:pt x="6773" y="1622"/>
                  </a:cubicBezTo>
                  <a:lnTo>
                    <a:pt x="6773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12718;p86"/>
            <p:cNvSpPr/>
            <p:nvPr/>
          </p:nvSpPr>
          <p:spPr>
            <a:xfrm>
              <a:off x="4935929" y="4007777"/>
              <a:ext cx="206102" cy="124169"/>
            </a:xfrm>
            <a:custGeom>
              <a:avLst/>
              <a:gdLst/>
              <a:ahLst/>
              <a:cxnLst/>
              <a:rect l="l" t="t" r="r" b="b"/>
              <a:pathLst>
                <a:path w="7871" h="4742" extrusionOk="0">
                  <a:moveTo>
                    <a:pt x="2404" y="1"/>
                  </a:moveTo>
                  <a:lnTo>
                    <a:pt x="2404" y="1622"/>
                  </a:lnTo>
                  <a:cubicBezTo>
                    <a:pt x="2404" y="1918"/>
                    <a:pt x="2213" y="2166"/>
                    <a:pt x="1937" y="2252"/>
                  </a:cubicBezTo>
                  <a:lnTo>
                    <a:pt x="0" y="2824"/>
                  </a:lnTo>
                  <a:cubicBezTo>
                    <a:pt x="468" y="3979"/>
                    <a:pt x="1593" y="4742"/>
                    <a:pt x="2843" y="4742"/>
                  </a:cubicBezTo>
                  <a:lnTo>
                    <a:pt x="5028" y="4742"/>
                  </a:lnTo>
                  <a:cubicBezTo>
                    <a:pt x="6277" y="4742"/>
                    <a:pt x="7403" y="3979"/>
                    <a:pt x="7870" y="2815"/>
                  </a:cubicBezTo>
                  <a:lnTo>
                    <a:pt x="5934" y="2252"/>
                  </a:lnTo>
                  <a:cubicBezTo>
                    <a:pt x="5657" y="2166"/>
                    <a:pt x="5466" y="1908"/>
                    <a:pt x="5466" y="1622"/>
                  </a:cubicBezTo>
                  <a:lnTo>
                    <a:pt x="546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12719;p86"/>
            <p:cNvSpPr/>
            <p:nvPr/>
          </p:nvSpPr>
          <p:spPr>
            <a:xfrm>
              <a:off x="4941664" y="4017518"/>
              <a:ext cx="194633" cy="103195"/>
            </a:xfrm>
            <a:custGeom>
              <a:avLst/>
              <a:gdLst/>
              <a:ahLst/>
              <a:cxnLst/>
              <a:rect l="l" t="t" r="r" b="b"/>
              <a:pathLst>
                <a:path w="7433" h="3941" extrusionOk="0">
                  <a:moveTo>
                    <a:pt x="1317" y="1"/>
                  </a:moveTo>
                  <a:cubicBezTo>
                    <a:pt x="592" y="1"/>
                    <a:pt x="0" y="592"/>
                    <a:pt x="0" y="1317"/>
                  </a:cubicBezTo>
                  <a:cubicBezTo>
                    <a:pt x="0" y="2758"/>
                    <a:pt x="1174" y="3941"/>
                    <a:pt x="2624" y="3941"/>
                  </a:cubicBezTo>
                  <a:lnTo>
                    <a:pt x="4809" y="3941"/>
                  </a:lnTo>
                  <a:cubicBezTo>
                    <a:pt x="6259" y="3941"/>
                    <a:pt x="7432" y="2758"/>
                    <a:pt x="7432" y="1317"/>
                  </a:cubicBezTo>
                  <a:cubicBezTo>
                    <a:pt x="7432" y="592"/>
                    <a:pt x="6841" y="1"/>
                    <a:pt x="6125" y="1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12720;p86"/>
            <p:cNvSpPr/>
            <p:nvPr/>
          </p:nvSpPr>
          <p:spPr>
            <a:xfrm>
              <a:off x="4959967" y="4034512"/>
              <a:ext cx="157922" cy="65279"/>
            </a:xfrm>
            <a:custGeom>
              <a:avLst/>
              <a:gdLst/>
              <a:ahLst/>
              <a:cxnLst/>
              <a:rect l="l" t="t" r="r" b="b"/>
              <a:pathLst>
                <a:path w="6031" h="2493" extrusionOk="0">
                  <a:moveTo>
                    <a:pt x="664" y="0"/>
                  </a:moveTo>
                  <a:cubicBezTo>
                    <a:pt x="186" y="0"/>
                    <a:pt x="1" y="622"/>
                    <a:pt x="408" y="887"/>
                  </a:cubicBezTo>
                  <a:lnTo>
                    <a:pt x="2650" y="2385"/>
                  </a:lnTo>
                  <a:cubicBezTo>
                    <a:pt x="2760" y="2457"/>
                    <a:pt x="2886" y="2493"/>
                    <a:pt x="3013" y="2493"/>
                  </a:cubicBezTo>
                  <a:cubicBezTo>
                    <a:pt x="3139" y="2493"/>
                    <a:pt x="3265" y="2457"/>
                    <a:pt x="3375" y="2385"/>
                  </a:cubicBezTo>
                  <a:lnTo>
                    <a:pt x="5626" y="887"/>
                  </a:lnTo>
                  <a:cubicBezTo>
                    <a:pt x="6031" y="634"/>
                    <a:pt x="5851" y="9"/>
                    <a:pt x="5381" y="9"/>
                  </a:cubicBezTo>
                  <a:cubicBezTo>
                    <a:pt x="5374" y="9"/>
                    <a:pt x="5366" y="10"/>
                    <a:pt x="5359" y="10"/>
                  </a:cubicBezTo>
                  <a:lnTo>
                    <a:pt x="675" y="0"/>
                  </a:lnTo>
                  <a:cubicBezTo>
                    <a:pt x="672" y="0"/>
                    <a:pt x="668" y="0"/>
                    <a:pt x="664" y="0"/>
                  </a:cubicBez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12721;p86"/>
            <p:cNvSpPr/>
            <p:nvPr/>
          </p:nvSpPr>
          <p:spPr>
            <a:xfrm>
              <a:off x="4984869" y="4013276"/>
              <a:ext cx="107961" cy="86515"/>
            </a:xfrm>
            <a:custGeom>
              <a:avLst/>
              <a:gdLst/>
              <a:ahLst/>
              <a:cxnLst/>
              <a:rect l="l" t="t" r="r" b="b"/>
              <a:pathLst>
                <a:path w="4123" h="3304" extrusionOk="0">
                  <a:moveTo>
                    <a:pt x="535" y="0"/>
                  </a:moveTo>
                  <a:lnTo>
                    <a:pt x="535" y="1422"/>
                  </a:lnTo>
                  <a:cubicBezTo>
                    <a:pt x="535" y="1708"/>
                    <a:pt x="344" y="1966"/>
                    <a:pt x="68" y="2051"/>
                  </a:cubicBezTo>
                  <a:lnTo>
                    <a:pt x="10" y="2071"/>
                  </a:lnTo>
                  <a:lnTo>
                    <a:pt x="1" y="2071"/>
                  </a:lnTo>
                  <a:lnTo>
                    <a:pt x="1699" y="3196"/>
                  </a:lnTo>
                  <a:cubicBezTo>
                    <a:pt x="1809" y="3268"/>
                    <a:pt x="1935" y="3304"/>
                    <a:pt x="2062" y="3304"/>
                  </a:cubicBezTo>
                  <a:cubicBezTo>
                    <a:pt x="2188" y="3304"/>
                    <a:pt x="2314" y="3268"/>
                    <a:pt x="2424" y="3196"/>
                  </a:cubicBezTo>
                  <a:lnTo>
                    <a:pt x="4122" y="2071"/>
                  </a:lnTo>
                  <a:lnTo>
                    <a:pt x="4065" y="2051"/>
                  </a:lnTo>
                  <a:cubicBezTo>
                    <a:pt x="3788" y="1966"/>
                    <a:pt x="3597" y="1708"/>
                    <a:pt x="3597" y="1422"/>
                  </a:cubicBezTo>
                  <a:lnTo>
                    <a:pt x="3597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12722;p86"/>
            <p:cNvSpPr/>
            <p:nvPr/>
          </p:nvSpPr>
          <p:spPr>
            <a:xfrm>
              <a:off x="4998878" y="4013276"/>
              <a:ext cx="80205" cy="28620"/>
            </a:xfrm>
            <a:custGeom>
              <a:avLst/>
              <a:gdLst/>
              <a:ahLst/>
              <a:cxnLst/>
              <a:rect l="l" t="t" r="r" b="b"/>
              <a:pathLst>
                <a:path w="3063" h="1093" extrusionOk="0">
                  <a:moveTo>
                    <a:pt x="0" y="0"/>
                  </a:moveTo>
                  <a:lnTo>
                    <a:pt x="0" y="706"/>
                  </a:lnTo>
                  <a:cubicBezTo>
                    <a:pt x="477" y="964"/>
                    <a:pt x="1002" y="1093"/>
                    <a:pt x="1528" y="1093"/>
                  </a:cubicBezTo>
                  <a:cubicBezTo>
                    <a:pt x="2054" y="1093"/>
                    <a:pt x="2581" y="964"/>
                    <a:pt x="3062" y="706"/>
                  </a:cubicBezTo>
                  <a:lnTo>
                    <a:pt x="3062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12723;p86"/>
            <p:cNvSpPr/>
            <p:nvPr/>
          </p:nvSpPr>
          <p:spPr>
            <a:xfrm>
              <a:off x="4942161" y="3830164"/>
              <a:ext cx="193612" cy="200132"/>
            </a:xfrm>
            <a:custGeom>
              <a:avLst/>
              <a:gdLst/>
              <a:ahLst/>
              <a:cxnLst/>
              <a:rect l="l" t="t" r="r" b="b"/>
              <a:pathLst>
                <a:path w="7394" h="7643" extrusionOk="0">
                  <a:moveTo>
                    <a:pt x="3693" y="1"/>
                  </a:moveTo>
                  <a:cubicBezTo>
                    <a:pt x="2004" y="1"/>
                    <a:pt x="640" y="1374"/>
                    <a:pt x="640" y="3063"/>
                  </a:cubicBezTo>
                  <a:lnTo>
                    <a:pt x="640" y="3941"/>
                  </a:lnTo>
                  <a:cubicBezTo>
                    <a:pt x="1" y="4084"/>
                    <a:pt x="96" y="5019"/>
                    <a:pt x="745" y="5028"/>
                  </a:cubicBezTo>
                  <a:lnTo>
                    <a:pt x="869" y="5028"/>
                  </a:lnTo>
                  <a:cubicBezTo>
                    <a:pt x="983" y="6507"/>
                    <a:pt x="2214" y="7642"/>
                    <a:pt x="3693" y="7642"/>
                  </a:cubicBezTo>
                  <a:cubicBezTo>
                    <a:pt x="5181" y="7642"/>
                    <a:pt x="6411" y="6507"/>
                    <a:pt x="6526" y="5028"/>
                  </a:cubicBezTo>
                  <a:lnTo>
                    <a:pt x="6640" y="5028"/>
                  </a:lnTo>
                  <a:cubicBezTo>
                    <a:pt x="7299" y="5019"/>
                    <a:pt x="7394" y="4084"/>
                    <a:pt x="6755" y="3941"/>
                  </a:cubicBezTo>
                  <a:lnTo>
                    <a:pt x="6755" y="3063"/>
                  </a:lnTo>
                  <a:cubicBezTo>
                    <a:pt x="6755" y="1374"/>
                    <a:pt x="5381" y="1"/>
                    <a:pt x="3693" y="1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12724;p86"/>
            <p:cNvSpPr/>
            <p:nvPr/>
          </p:nvSpPr>
          <p:spPr>
            <a:xfrm>
              <a:off x="4946168" y="3860984"/>
              <a:ext cx="109689" cy="169338"/>
            </a:xfrm>
            <a:custGeom>
              <a:avLst/>
              <a:gdLst/>
              <a:ahLst/>
              <a:cxnLst/>
              <a:rect l="l" t="t" r="r" b="b"/>
              <a:pathLst>
                <a:path w="4189" h="6467" extrusionOk="0">
                  <a:moveTo>
                    <a:pt x="1356" y="0"/>
                  </a:moveTo>
                  <a:cubicBezTo>
                    <a:pt x="1222" y="0"/>
                    <a:pt x="1086" y="61"/>
                    <a:pt x="992" y="197"/>
                  </a:cubicBezTo>
                  <a:cubicBezTo>
                    <a:pt x="658" y="693"/>
                    <a:pt x="487" y="1285"/>
                    <a:pt x="487" y="1886"/>
                  </a:cubicBezTo>
                  <a:lnTo>
                    <a:pt x="487" y="2764"/>
                  </a:lnTo>
                  <a:cubicBezTo>
                    <a:pt x="191" y="2830"/>
                    <a:pt x="0" y="3107"/>
                    <a:pt x="57" y="3403"/>
                  </a:cubicBezTo>
                  <a:cubicBezTo>
                    <a:pt x="115" y="3670"/>
                    <a:pt x="353" y="3851"/>
                    <a:pt x="620" y="3851"/>
                  </a:cubicBezTo>
                  <a:lnTo>
                    <a:pt x="716" y="3851"/>
                  </a:lnTo>
                  <a:cubicBezTo>
                    <a:pt x="823" y="5361"/>
                    <a:pt x="2085" y="6466"/>
                    <a:pt x="3528" y="6466"/>
                  </a:cubicBezTo>
                  <a:cubicBezTo>
                    <a:pt x="3745" y="6466"/>
                    <a:pt x="3966" y="6441"/>
                    <a:pt x="4188" y="6389"/>
                  </a:cubicBezTo>
                  <a:cubicBezTo>
                    <a:pt x="2786" y="6084"/>
                    <a:pt x="1794" y="4843"/>
                    <a:pt x="1794" y="3412"/>
                  </a:cubicBezTo>
                  <a:lnTo>
                    <a:pt x="1794" y="436"/>
                  </a:lnTo>
                  <a:cubicBezTo>
                    <a:pt x="1794" y="168"/>
                    <a:pt x="1578" y="0"/>
                    <a:pt x="1356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12725;p86"/>
            <p:cNvSpPr/>
            <p:nvPr/>
          </p:nvSpPr>
          <p:spPr>
            <a:xfrm>
              <a:off x="4998878" y="3935035"/>
              <a:ext cx="11495" cy="17308"/>
            </a:xfrm>
            <a:custGeom>
              <a:avLst/>
              <a:gdLst/>
              <a:ahLst/>
              <a:cxnLst/>
              <a:rect l="l" t="t" r="r" b="b"/>
              <a:pathLst>
                <a:path w="439" h="661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6" y="661"/>
                    <a:pt x="220" y="661"/>
                  </a:cubicBezTo>
                  <a:cubicBezTo>
                    <a:pt x="344" y="661"/>
                    <a:pt x="439" y="556"/>
                    <a:pt x="439" y="441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12726;p86"/>
            <p:cNvSpPr/>
            <p:nvPr/>
          </p:nvSpPr>
          <p:spPr>
            <a:xfrm>
              <a:off x="5067561" y="3935035"/>
              <a:ext cx="11521" cy="17308"/>
            </a:xfrm>
            <a:custGeom>
              <a:avLst/>
              <a:gdLst/>
              <a:ahLst/>
              <a:cxnLst/>
              <a:rect l="l" t="t" r="r" b="b"/>
              <a:pathLst>
                <a:path w="440" h="661" extrusionOk="0">
                  <a:moveTo>
                    <a:pt x="216" y="0"/>
                  </a:moveTo>
                  <a:cubicBezTo>
                    <a:pt x="108" y="0"/>
                    <a:pt x="1" y="74"/>
                    <a:pt x="1" y="222"/>
                  </a:cubicBezTo>
                  <a:lnTo>
                    <a:pt x="1" y="441"/>
                  </a:lnTo>
                  <a:cubicBezTo>
                    <a:pt x="1" y="556"/>
                    <a:pt x="96" y="661"/>
                    <a:pt x="220" y="661"/>
                  </a:cubicBezTo>
                  <a:cubicBezTo>
                    <a:pt x="334" y="661"/>
                    <a:pt x="439" y="556"/>
                    <a:pt x="439" y="441"/>
                  </a:cubicBezTo>
                  <a:lnTo>
                    <a:pt x="439" y="222"/>
                  </a:lnTo>
                  <a:cubicBezTo>
                    <a:pt x="435" y="74"/>
                    <a:pt x="325" y="0"/>
                    <a:pt x="21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12727;p86"/>
            <p:cNvSpPr/>
            <p:nvPr/>
          </p:nvSpPr>
          <p:spPr>
            <a:xfrm>
              <a:off x="5013646" y="3974993"/>
              <a:ext cx="50668" cy="17334"/>
            </a:xfrm>
            <a:custGeom>
              <a:avLst/>
              <a:gdLst/>
              <a:ahLst/>
              <a:cxnLst/>
              <a:rect l="l" t="t" r="r" b="b"/>
              <a:pathLst>
                <a:path w="1935" h="662" extrusionOk="0">
                  <a:moveTo>
                    <a:pt x="312" y="0"/>
                  </a:moveTo>
                  <a:cubicBezTo>
                    <a:pt x="142" y="0"/>
                    <a:pt x="0" y="221"/>
                    <a:pt x="161" y="375"/>
                  </a:cubicBezTo>
                  <a:cubicBezTo>
                    <a:pt x="371" y="566"/>
                    <a:pt x="641" y="662"/>
                    <a:pt x="922" y="662"/>
                  </a:cubicBezTo>
                  <a:cubicBezTo>
                    <a:pt x="936" y="662"/>
                    <a:pt x="949" y="661"/>
                    <a:pt x="963" y="661"/>
                  </a:cubicBezTo>
                  <a:cubicBezTo>
                    <a:pt x="976" y="661"/>
                    <a:pt x="989" y="662"/>
                    <a:pt x="1003" y="662"/>
                  </a:cubicBezTo>
                  <a:cubicBezTo>
                    <a:pt x="1284" y="662"/>
                    <a:pt x="1555" y="566"/>
                    <a:pt x="1773" y="375"/>
                  </a:cubicBezTo>
                  <a:cubicBezTo>
                    <a:pt x="1934" y="221"/>
                    <a:pt x="1792" y="0"/>
                    <a:pt x="1623" y="0"/>
                  </a:cubicBezTo>
                  <a:cubicBezTo>
                    <a:pt x="1571" y="0"/>
                    <a:pt x="1517" y="21"/>
                    <a:pt x="1468" y="70"/>
                  </a:cubicBezTo>
                  <a:cubicBezTo>
                    <a:pt x="1315" y="175"/>
                    <a:pt x="1139" y="227"/>
                    <a:pt x="964" y="227"/>
                  </a:cubicBezTo>
                  <a:cubicBezTo>
                    <a:pt x="788" y="227"/>
                    <a:pt x="614" y="175"/>
                    <a:pt x="466" y="70"/>
                  </a:cubicBezTo>
                  <a:cubicBezTo>
                    <a:pt x="418" y="21"/>
                    <a:pt x="363" y="0"/>
                    <a:pt x="312" y="0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12728;p86"/>
            <p:cNvSpPr/>
            <p:nvPr/>
          </p:nvSpPr>
          <p:spPr>
            <a:xfrm>
              <a:off x="4990368" y="3917727"/>
              <a:ext cx="33752" cy="17387"/>
            </a:xfrm>
            <a:custGeom>
              <a:avLst/>
              <a:gdLst/>
              <a:ahLst/>
              <a:cxnLst/>
              <a:rect l="l" t="t" r="r" b="b"/>
              <a:pathLst>
                <a:path w="1289" h="664" extrusionOk="0">
                  <a:moveTo>
                    <a:pt x="314" y="1"/>
                  </a:moveTo>
                  <a:cubicBezTo>
                    <a:pt x="91" y="1"/>
                    <a:pt x="0" y="357"/>
                    <a:pt x="258" y="434"/>
                  </a:cubicBezTo>
                  <a:lnTo>
                    <a:pt x="907" y="654"/>
                  </a:lnTo>
                  <a:cubicBezTo>
                    <a:pt x="936" y="663"/>
                    <a:pt x="955" y="663"/>
                    <a:pt x="983" y="663"/>
                  </a:cubicBezTo>
                  <a:cubicBezTo>
                    <a:pt x="1231" y="663"/>
                    <a:pt x="1289" y="310"/>
                    <a:pt x="1050" y="234"/>
                  </a:cubicBezTo>
                  <a:lnTo>
                    <a:pt x="392" y="15"/>
                  </a:lnTo>
                  <a:cubicBezTo>
                    <a:pt x="364" y="5"/>
                    <a:pt x="338" y="1"/>
                    <a:pt x="314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12729;p86"/>
            <p:cNvSpPr/>
            <p:nvPr/>
          </p:nvSpPr>
          <p:spPr>
            <a:xfrm>
              <a:off x="5053814" y="3917727"/>
              <a:ext cx="33779" cy="17387"/>
            </a:xfrm>
            <a:custGeom>
              <a:avLst/>
              <a:gdLst/>
              <a:ahLst/>
              <a:cxnLst/>
              <a:rect l="l" t="t" r="r" b="b"/>
              <a:pathLst>
                <a:path w="1290" h="664" extrusionOk="0">
                  <a:moveTo>
                    <a:pt x="969" y="1"/>
                  </a:moveTo>
                  <a:cubicBezTo>
                    <a:pt x="943" y="1"/>
                    <a:pt x="916" y="5"/>
                    <a:pt x="888" y="15"/>
                  </a:cubicBezTo>
                  <a:lnTo>
                    <a:pt x="239" y="234"/>
                  </a:lnTo>
                  <a:cubicBezTo>
                    <a:pt x="1" y="310"/>
                    <a:pt x="58" y="663"/>
                    <a:pt x="306" y="663"/>
                  </a:cubicBezTo>
                  <a:cubicBezTo>
                    <a:pt x="325" y="663"/>
                    <a:pt x="354" y="654"/>
                    <a:pt x="373" y="654"/>
                  </a:cubicBezTo>
                  <a:lnTo>
                    <a:pt x="1031" y="434"/>
                  </a:lnTo>
                  <a:cubicBezTo>
                    <a:pt x="1289" y="357"/>
                    <a:pt x="1198" y="1"/>
                    <a:pt x="969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12730;p86"/>
            <p:cNvSpPr/>
            <p:nvPr/>
          </p:nvSpPr>
          <p:spPr>
            <a:xfrm>
              <a:off x="5022104" y="3790075"/>
              <a:ext cx="33255" cy="67793"/>
            </a:xfrm>
            <a:custGeom>
              <a:avLst/>
              <a:gdLst/>
              <a:ahLst/>
              <a:cxnLst/>
              <a:rect l="l" t="t" r="r" b="b"/>
              <a:pathLst>
                <a:path w="1270" h="2589" extrusionOk="0">
                  <a:moveTo>
                    <a:pt x="640" y="0"/>
                  </a:moveTo>
                  <a:cubicBezTo>
                    <a:pt x="599" y="0"/>
                    <a:pt x="558" y="24"/>
                    <a:pt x="544" y="72"/>
                  </a:cubicBezTo>
                  <a:lnTo>
                    <a:pt x="48" y="1560"/>
                  </a:lnTo>
                  <a:cubicBezTo>
                    <a:pt x="0" y="1684"/>
                    <a:pt x="19" y="1818"/>
                    <a:pt x="86" y="1923"/>
                  </a:cubicBezTo>
                  <a:lnTo>
                    <a:pt x="449" y="2495"/>
                  </a:lnTo>
                  <a:cubicBezTo>
                    <a:pt x="492" y="2557"/>
                    <a:pt x="563" y="2588"/>
                    <a:pt x="635" y="2588"/>
                  </a:cubicBezTo>
                  <a:cubicBezTo>
                    <a:pt x="706" y="2588"/>
                    <a:pt x="778" y="2557"/>
                    <a:pt x="821" y="2495"/>
                  </a:cubicBezTo>
                  <a:lnTo>
                    <a:pt x="1183" y="1923"/>
                  </a:lnTo>
                  <a:cubicBezTo>
                    <a:pt x="1250" y="1818"/>
                    <a:pt x="1269" y="1684"/>
                    <a:pt x="1231" y="1560"/>
                  </a:cubicBezTo>
                  <a:lnTo>
                    <a:pt x="735" y="72"/>
                  </a:lnTo>
                  <a:cubicBezTo>
                    <a:pt x="721" y="24"/>
                    <a:pt x="680" y="0"/>
                    <a:pt x="640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12731;p86"/>
            <p:cNvSpPr/>
            <p:nvPr/>
          </p:nvSpPr>
          <p:spPr>
            <a:xfrm>
              <a:off x="5022340" y="3790206"/>
              <a:ext cx="16785" cy="67976"/>
            </a:xfrm>
            <a:custGeom>
              <a:avLst/>
              <a:gdLst/>
              <a:ahLst/>
              <a:cxnLst/>
              <a:rect l="l" t="t" r="r" b="b"/>
              <a:pathLst>
                <a:path w="641" h="2596" extrusionOk="0">
                  <a:moveTo>
                    <a:pt x="631" y="0"/>
                  </a:moveTo>
                  <a:cubicBezTo>
                    <a:pt x="592" y="0"/>
                    <a:pt x="554" y="29"/>
                    <a:pt x="535" y="67"/>
                  </a:cubicBezTo>
                  <a:lnTo>
                    <a:pt x="39" y="1555"/>
                  </a:lnTo>
                  <a:cubicBezTo>
                    <a:pt x="1" y="1679"/>
                    <a:pt x="20" y="1813"/>
                    <a:pt x="87" y="1918"/>
                  </a:cubicBezTo>
                  <a:lnTo>
                    <a:pt x="440" y="2490"/>
                  </a:lnTo>
                  <a:cubicBezTo>
                    <a:pt x="487" y="2557"/>
                    <a:pt x="564" y="2595"/>
                    <a:pt x="640" y="2595"/>
                  </a:cubicBezTo>
                  <a:lnTo>
                    <a:pt x="640" y="0"/>
                  </a:ln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12732;p86"/>
            <p:cNvSpPr/>
            <p:nvPr/>
          </p:nvSpPr>
          <p:spPr>
            <a:xfrm>
              <a:off x="4987383" y="4104688"/>
              <a:ext cx="11521" cy="40246"/>
            </a:xfrm>
            <a:custGeom>
              <a:avLst/>
              <a:gdLst/>
              <a:ahLst/>
              <a:cxnLst/>
              <a:rect l="l" t="t" r="r" b="b"/>
              <a:pathLst>
                <a:path w="440" h="1537" extrusionOk="0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lnTo>
                    <a:pt x="0" y="1537"/>
                  </a:lnTo>
                  <a:lnTo>
                    <a:pt x="439" y="1537"/>
                  </a:lnTo>
                  <a:lnTo>
                    <a:pt x="439" y="220"/>
                  </a:lnTo>
                  <a:cubicBezTo>
                    <a:pt x="439" y="96"/>
                    <a:pt x="344" y="1"/>
                    <a:pt x="220" y="1"/>
                  </a:cubicBezTo>
                  <a:close/>
                </a:path>
              </a:pathLst>
            </a:custGeom>
            <a:solidFill>
              <a:srgbClr val="829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12733;p86"/>
            <p:cNvSpPr/>
            <p:nvPr/>
          </p:nvSpPr>
          <p:spPr>
            <a:xfrm>
              <a:off x="5079057" y="4104688"/>
              <a:ext cx="11260" cy="40246"/>
            </a:xfrm>
            <a:custGeom>
              <a:avLst/>
              <a:gdLst/>
              <a:ahLst/>
              <a:cxnLst/>
              <a:rect l="l" t="t" r="r" b="b"/>
              <a:pathLst>
                <a:path w="430" h="1537" extrusionOk="0">
                  <a:moveTo>
                    <a:pt x="210" y="1"/>
                  </a:moveTo>
                  <a:cubicBezTo>
                    <a:pt x="96" y="1"/>
                    <a:pt x="0" y="96"/>
                    <a:pt x="0" y="220"/>
                  </a:cubicBezTo>
                  <a:lnTo>
                    <a:pt x="0" y="1537"/>
                  </a:lnTo>
                  <a:lnTo>
                    <a:pt x="430" y="1537"/>
                  </a:lnTo>
                  <a:lnTo>
                    <a:pt x="430" y="220"/>
                  </a:lnTo>
                  <a:cubicBezTo>
                    <a:pt x="430" y="96"/>
                    <a:pt x="334" y="1"/>
                    <a:pt x="210" y="1"/>
                  </a:cubicBezTo>
                  <a:close/>
                </a:path>
              </a:pathLst>
            </a:custGeom>
            <a:solidFill>
              <a:srgbClr val="829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" name="Google Shape;12734;p86"/>
          <p:cNvGrpSpPr/>
          <p:nvPr/>
        </p:nvGrpSpPr>
        <p:grpSpPr>
          <a:xfrm>
            <a:off x="13064368" y="976844"/>
            <a:ext cx="275073" cy="354545"/>
            <a:chOff x="8052704" y="1503208"/>
            <a:chExt cx="275073" cy="354545"/>
          </a:xfrm>
        </p:grpSpPr>
        <p:sp>
          <p:nvSpPr>
            <p:cNvPr id="597" name="Google Shape;12735;p86"/>
            <p:cNvSpPr/>
            <p:nvPr/>
          </p:nvSpPr>
          <p:spPr>
            <a:xfrm>
              <a:off x="8052704" y="1697344"/>
              <a:ext cx="274812" cy="160409"/>
            </a:xfrm>
            <a:custGeom>
              <a:avLst/>
              <a:gdLst/>
              <a:ahLst/>
              <a:cxnLst/>
              <a:rect l="l" t="t" r="r" b="b"/>
              <a:pathLst>
                <a:path w="10495" h="6126" extrusionOk="0">
                  <a:moveTo>
                    <a:pt x="3722" y="1"/>
                  </a:moveTo>
                  <a:lnTo>
                    <a:pt x="3722" y="1270"/>
                  </a:lnTo>
                  <a:cubicBezTo>
                    <a:pt x="3722" y="1556"/>
                    <a:pt x="3531" y="1814"/>
                    <a:pt x="3254" y="1899"/>
                  </a:cubicBezTo>
                  <a:lnTo>
                    <a:pt x="945" y="2577"/>
                  </a:lnTo>
                  <a:cubicBezTo>
                    <a:pt x="383" y="2739"/>
                    <a:pt x="1" y="3254"/>
                    <a:pt x="1" y="3836"/>
                  </a:cubicBezTo>
                  <a:lnTo>
                    <a:pt x="1" y="5477"/>
                  </a:lnTo>
                  <a:cubicBezTo>
                    <a:pt x="1" y="5830"/>
                    <a:pt x="297" y="6126"/>
                    <a:pt x="659" y="6126"/>
                  </a:cubicBezTo>
                  <a:lnTo>
                    <a:pt x="9846" y="6126"/>
                  </a:lnTo>
                  <a:cubicBezTo>
                    <a:pt x="10199" y="6126"/>
                    <a:pt x="10495" y="5830"/>
                    <a:pt x="10495" y="5477"/>
                  </a:cubicBezTo>
                  <a:lnTo>
                    <a:pt x="10495" y="3836"/>
                  </a:lnTo>
                  <a:cubicBezTo>
                    <a:pt x="10495" y="3254"/>
                    <a:pt x="10113" y="2739"/>
                    <a:pt x="9560" y="2577"/>
                  </a:cubicBezTo>
                  <a:lnTo>
                    <a:pt x="7251" y="1899"/>
                  </a:lnTo>
                  <a:cubicBezTo>
                    <a:pt x="6975" y="1814"/>
                    <a:pt x="6784" y="1556"/>
                    <a:pt x="6784" y="1270"/>
                  </a:cubicBezTo>
                  <a:lnTo>
                    <a:pt x="6784" y="1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12736;p86"/>
            <p:cNvSpPr/>
            <p:nvPr/>
          </p:nvSpPr>
          <p:spPr>
            <a:xfrm>
              <a:off x="8098685" y="1823267"/>
              <a:ext cx="11260" cy="34486"/>
            </a:xfrm>
            <a:custGeom>
              <a:avLst/>
              <a:gdLst/>
              <a:ahLst/>
              <a:cxnLst/>
              <a:rect l="l" t="t" r="r" b="b"/>
              <a:pathLst>
                <a:path w="430" h="1317" extrusionOk="0">
                  <a:moveTo>
                    <a:pt x="0" y="0"/>
                  </a:moveTo>
                  <a:lnTo>
                    <a:pt x="0" y="1317"/>
                  </a:lnTo>
                  <a:lnTo>
                    <a:pt x="430" y="1317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12737;p86"/>
            <p:cNvSpPr/>
            <p:nvPr/>
          </p:nvSpPr>
          <p:spPr>
            <a:xfrm>
              <a:off x="8270301" y="1823267"/>
              <a:ext cx="11521" cy="34486"/>
            </a:xfrm>
            <a:custGeom>
              <a:avLst/>
              <a:gdLst/>
              <a:ahLst/>
              <a:cxnLst/>
              <a:rect l="l" t="t" r="r" b="b"/>
              <a:pathLst>
                <a:path w="440" h="1317" extrusionOk="0">
                  <a:moveTo>
                    <a:pt x="0" y="0"/>
                  </a:moveTo>
                  <a:lnTo>
                    <a:pt x="0" y="1317"/>
                  </a:lnTo>
                  <a:lnTo>
                    <a:pt x="439" y="1317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12738;p86"/>
            <p:cNvSpPr/>
            <p:nvPr/>
          </p:nvSpPr>
          <p:spPr>
            <a:xfrm>
              <a:off x="8052704" y="1747069"/>
              <a:ext cx="275073" cy="110684"/>
            </a:xfrm>
            <a:custGeom>
              <a:avLst/>
              <a:gdLst/>
              <a:ahLst/>
              <a:cxnLst/>
              <a:rect l="l" t="t" r="r" b="b"/>
              <a:pathLst>
                <a:path w="10505" h="4227" extrusionOk="0">
                  <a:moveTo>
                    <a:pt x="3245" y="0"/>
                  </a:moveTo>
                  <a:lnTo>
                    <a:pt x="945" y="678"/>
                  </a:lnTo>
                  <a:cubicBezTo>
                    <a:pt x="383" y="840"/>
                    <a:pt x="1" y="1346"/>
                    <a:pt x="1" y="1927"/>
                  </a:cubicBezTo>
                  <a:lnTo>
                    <a:pt x="1" y="2910"/>
                  </a:lnTo>
                  <a:lnTo>
                    <a:pt x="2186" y="3349"/>
                  </a:lnTo>
                  <a:lnTo>
                    <a:pt x="2186" y="4227"/>
                  </a:lnTo>
                  <a:lnTo>
                    <a:pt x="8310" y="4227"/>
                  </a:lnTo>
                  <a:lnTo>
                    <a:pt x="8310" y="3349"/>
                  </a:lnTo>
                  <a:lnTo>
                    <a:pt x="10504" y="2910"/>
                  </a:lnTo>
                  <a:lnTo>
                    <a:pt x="10504" y="1937"/>
                  </a:lnTo>
                  <a:cubicBezTo>
                    <a:pt x="10504" y="1355"/>
                    <a:pt x="10113" y="840"/>
                    <a:pt x="9560" y="678"/>
                  </a:cubicBezTo>
                  <a:lnTo>
                    <a:pt x="7251" y="0"/>
                  </a:lnTo>
                  <a:lnTo>
                    <a:pt x="5248" y="287"/>
                  </a:lnTo>
                  <a:lnTo>
                    <a:pt x="3245" y="0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12739;p86"/>
            <p:cNvSpPr/>
            <p:nvPr/>
          </p:nvSpPr>
          <p:spPr>
            <a:xfrm>
              <a:off x="8150138" y="1697344"/>
              <a:ext cx="80205" cy="34381"/>
            </a:xfrm>
            <a:custGeom>
              <a:avLst/>
              <a:gdLst/>
              <a:ahLst/>
              <a:cxnLst/>
              <a:rect l="l" t="t" r="r" b="b"/>
              <a:pathLst>
                <a:path w="3063" h="1313" extrusionOk="0">
                  <a:moveTo>
                    <a:pt x="1" y="1"/>
                  </a:moveTo>
                  <a:lnTo>
                    <a:pt x="1" y="926"/>
                  </a:lnTo>
                  <a:cubicBezTo>
                    <a:pt x="478" y="1184"/>
                    <a:pt x="1005" y="1313"/>
                    <a:pt x="1532" y="1313"/>
                  </a:cubicBezTo>
                  <a:cubicBezTo>
                    <a:pt x="2059" y="1313"/>
                    <a:pt x="2586" y="1184"/>
                    <a:pt x="3063" y="926"/>
                  </a:cubicBezTo>
                  <a:lnTo>
                    <a:pt x="3063" y="1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12740;p86"/>
            <p:cNvSpPr/>
            <p:nvPr/>
          </p:nvSpPr>
          <p:spPr>
            <a:xfrm>
              <a:off x="8087687" y="1503208"/>
              <a:ext cx="205107" cy="136974"/>
            </a:xfrm>
            <a:custGeom>
              <a:avLst/>
              <a:gdLst/>
              <a:ahLst/>
              <a:cxnLst/>
              <a:rect l="l" t="t" r="r" b="b"/>
              <a:pathLst>
                <a:path w="7833" h="5231" extrusionOk="0">
                  <a:moveTo>
                    <a:pt x="5157" y="0"/>
                  </a:moveTo>
                  <a:cubicBezTo>
                    <a:pt x="5146" y="0"/>
                    <a:pt x="5135" y="1"/>
                    <a:pt x="5124" y="2"/>
                  </a:cubicBezTo>
                  <a:lnTo>
                    <a:pt x="3693" y="203"/>
                  </a:lnTo>
                  <a:lnTo>
                    <a:pt x="2920" y="12"/>
                  </a:lnTo>
                  <a:cubicBezTo>
                    <a:pt x="2901" y="6"/>
                    <a:pt x="2881" y="2"/>
                    <a:pt x="2860" y="2"/>
                  </a:cubicBezTo>
                  <a:cubicBezTo>
                    <a:pt x="2819" y="2"/>
                    <a:pt x="2777" y="15"/>
                    <a:pt x="2739" y="41"/>
                  </a:cubicBezTo>
                  <a:lnTo>
                    <a:pt x="1947" y="642"/>
                  </a:lnTo>
                  <a:lnTo>
                    <a:pt x="1069" y="642"/>
                  </a:lnTo>
                  <a:cubicBezTo>
                    <a:pt x="955" y="642"/>
                    <a:pt x="859" y="737"/>
                    <a:pt x="859" y="861"/>
                  </a:cubicBezTo>
                  <a:lnTo>
                    <a:pt x="859" y="1729"/>
                  </a:lnTo>
                  <a:lnTo>
                    <a:pt x="287" y="1729"/>
                  </a:lnTo>
                  <a:cubicBezTo>
                    <a:pt x="134" y="1729"/>
                    <a:pt x="29" y="1882"/>
                    <a:pt x="77" y="2025"/>
                  </a:cubicBezTo>
                  <a:lnTo>
                    <a:pt x="420" y="3046"/>
                  </a:lnTo>
                  <a:lnTo>
                    <a:pt x="77" y="3380"/>
                  </a:lnTo>
                  <a:cubicBezTo>
                    <a:pt x="20" y="3446"/>
                    <a:pt x="1" y="3532"/>
                    <a:pt x="29" y="3618"/>
                  </a:cubicBezTo>
                  <a:lnTo>
                    <a:pt x="640" y="5230"/>
                  </a:lnTo>
                  <a:lnTo>
                    <a:pt x="7194" y="5230"/>
                  </a:lnTo>
                  <a:lnTo>
                    <a:pt x="7804" y="3618"/>
                  </a:lnTo>
                  <a:cubicBezTo>
                    <a:pt x="7833" y="3532"/>
                    <a:pt x="7814" y="3446"/>
                    <a:pt x="7757" y="3380"/>
                  </a:cubicBezTo>
                  <a:lnTo>
                    <a:pt x="7413" y="3046"/>
                  </a:lnTo>
                  <a:lnTo>
                    <a:pt x="7757" y="2025"/>
                  </a:lnTo>
                  <a:cubicBezTo>
                    <a:pt x="7804" y="1882"/>
                    <a:pt x="7699" y="1729"/>
                    <a:pt x="7547" y="1729"/>
                  </a:cubicBezTo>
                  <a:lnTo>
                    <a:pt x="6755" y="1729"/>
                  </a:lnTo>
                  <a:lnTo>
                    <a:pt x="7079" y="937"/>
                  </a:lnTo>
                  <a:cubicBezTo>
                    <a:pt x="7136" y="794"/>
                    <a:pt x="7022" y="642"/>
                    <a:pt x="6869" y="642"/>
                  </a:cubicBezTo>
                  <a:lnTo>
                    <a:pt x="5887" y="642"/>
                  </a:lnTo>
                  <a:lnTo>
                    <a:pt x="5305" y="60"/>
                  </a:lnTo>
                  <a:cubicBezTo>
                    <a:pt x="5265" y="20"/>
                    <a:pt x="5212" y="0"/>
                    <a:pt x="5157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12741;p86"/>
            <p:cNvSpPr/>
            <p:nvPr/>
          </p:nvSpPr>
          <p:spPr>
            <a:xfrm>
              <a:off x="8087687" y="1515751"/>
              <a:ext cx="190889" cy="124431"/>
            </a:xfrm>
            <a:custGeom>
              <a:avLst/>
              <a:gdLst/>
              <a:ahLst/>
              <a:cxnLst/>
              <a:rect l="l" t="t" r="r" b="b"/>
              <a:pathLst>
                <a:path w="7290" h="4752" extrusionOk="0">
                  <a:moveTo>
                    <a:pt x="2166" y="0"/>
                  </a:moveTo>
                  <a:lnTo>
                    <a:pt x="1947" y="163"/>
                  </a:lnTo>
                  <a:lnTo>
                    <a:pt x="1069" y="163"/>
                  </a:lnTo>
                  <a:cubicBezTo>
                    <a:pt x="955" y="163"/>
                    <a:pt x="859" y="258"/>
                    <a:pt x="859" y="382"/>
                  </a:cubicBezTo>
                  <a:lnTo>
                    <a:pt x="859" y="1260"/>
                  </a:lnTo>
                  <a:lnTo>
                    <a:pt x="287" y="1260"/>
                  </a:lnTo>
                  <a:cubicBezTo>
                    <a:pt x="134" y="1260"/>
                    <a:pt x="29" y="1403"/>
                    <a:pt x="77" y="1546"/>
                  </a:cubicBezTo>
                  <a:lnTo>
                    <a:pt x="420" y="2567"/>
                  </a:lnTo>
                  <a:lnTo>
                    <a:pt x="77" y="2910"/>
                  </a:lnTo>
                  <a:cubicBezTo>
                    <a:pt x="20" y="2967"/>
                    <a:pt x="1" y="3053"/>
                    <a:pt x="29" y="3139"/>
                  </a:cubicBezTo>
                  <a:lnTo>
                    <a:pt x="640" y="4751"/>
                  </a:lnTo>
                  <a:lnTo>
                    <a:pt x="7194" y="4751"/>
                  </a:lnTo>
                  <a:lnTo>
                    <a:pt x="7289" y="4503"/>
                  </a:lnTo>
                  <a:lnTo>
                    <a:pt x="7289" y="4503"/>
                  </a:lnTo>
                  <a:cubicBezTo>
                    <a:pt x="7117" y="4522"/>
                    <a:pt x="6936" y="4532"/>
                    <a:pt x="6755" y="4541"/>
                  </a:cubicBezTo>
                  <a:cubicBezTo>
                    <a:pt x="4246" y="4532"/>
                    <a:pt x="2195" y="2509"/>
                    <a:pt x="2166" y="0"/>
                  </a:cubicBez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12742;p86"/>
            <p:cNvSpPr/>
            <p:nvPr/>
          </p:nvSpPr>
          <p:spPr>
            <a:xfrm>
              <a:off x="8097690" y="1577207"/>
              <a:ext cx="184866" cy="143415"/>
            </a:xfrm>
            <a:custGeom>
              <a:avLst/>
              <a:gdLst/>
              <a:ahLst/>
              <a:cxnLst/>
              <a:rect l="l" t="t" r="r" b="b"/>
              <a:pathLst>
                <a:path w="7060" h="5477" extrusionOk="0">
                  <a:moveTo>
                    <a:pt x="3091" y="0"/>
                  </a:moveTo>
                  <a:lnTo>
                    <a:pt x="2757" y="506"/>
                  </a:lnTo>
                  <a:cubicBezTo>
                    <a:pt x="2715" y="569"/>
                    <a:pt x="2642" y="607"/>
                    <a:pt x="2568" y="607"/>
                  </a:cubicBezTo>
                  <a:cubicBezTo>
                    <a:pt x="2542" y="607"/>
                    <a:pt x="2515" y="602"/>
                    <a:pt x="2490" y="592"/>
                  </a:cubicBezTo>
                  <a:lnTo>
                    <a:pt x="1431" y="134"/>
                  </a:lnTo>
                  <a:cubicBezTo>
                    <a:pt x="1403" y="120"/>
                    <a:pt x="1373" y="114"/>
                    <a:pt x="1344" y="114"/>
                  </a:cubicBezTo>
                  <a:cubicBezTo>
                    <a:pt x="1230" y="114"/>
                    <a:pt x="1126" y="212"/>
                    <a:pt x="1126" y="334"/>
                  </a:cubicBezTo>
                  <a:lnTo>
                    <a:pt x="1126" y="1317"/>
                  </a:lnTo>
                  <a:cubicBezTo>
                    <a:pt x="1126" y="1555"/>
                    <a:pt x="926" y="1756"/>
                    <a:pt x="687" y="1756"/>
                  </a:cubicBezTo>
                  <a:lnTo>
                    <a:pt x="611" y="1756"/>
                  </a:lnTo>
                  <a:cubicBezTo>
                    <a:pt x="604" y="1755"/>
                    <a:pt x="598" y="1755"/>
                    <a:pt x="592" y="1755"/>
                  </a:cubicBezTo>
                  <a:cubicBezTo>
                    <a:pt x="314" y="1755"/>
                    <a:pt x="76" y="1962"/>
                    <a:pt x="38" y="2242"/>
                  </a:cubicBezTo>
                  <a:cubicBezTo>
                    <a:pt x="0" y="2567"/>
                    <a:pt x="258" y="2843"/>
                    <a:pt x="582" y="2843"/>
                  </a:cubicBezTo>
                  <a:lnTo>
                    <a:pt x="697" y="2843"/>
                  </a:lnTo>
                  <a:cubicBezTo>
                    <a:pt x="811" y="4331"/>
                    <a:pt x="2042" y="5476"/>
                    <a:pt x="3530" y="5476"/>
                  </a:cubicBezTo>
                  <a:cubicBezTo>
                    <a:pt x="5018" y="5476"/>
                    <a:pt x="6249" y="4331"/>
                    <a:pt x="6363" y="2843"/>
                  </a:cubicBezTo>
                  <a:lnTo>
                    <a:pt x="6478" y="2843"/>
                  </a:lnTo>
                  <a:cubicBezTo>
                    <a:pt x="6802" y="2843"/>
                    <a:pt x="7060" y="2567"/>
                    <a:pt x="7022" y="2242"/>
                  </a:cubicBezTo>
                  <a:cubicBezTo>
                    <a:pt x="6983" y="1956"/>
                    <a:pt x="6745" y="1746"/>
                    <a:pt x="6449" y="1746"/>
                  </a:cubicBezTo>
                  <a:lnTo>
                    <a:pt x="6373" y="1746"/>
                  </a:lnTo>
                  <a:cubicBezTo>
                    <a:pt x="6134" y="1746"/>
                    <a:pt x="5934" y="1555"/>
                    <a:pt x="5934" y="1307"/>
                  </a:cubicBezTo>
                  <a:lnTo>
                    <a:pt x="5934" y="878"/>
                  </a:lnTo>
                  <a:lnTo>
                    <a:pt x="4627" y="0"/>
                  </a:lnTo>
                  <a:lnTo>
                    <a:pt x="4627" y="506"/>
                  </a:lnTo>
                  <a:cubicBezTo>
                    <a:pt x="4627" y="628"/>
                    <a:pt x="4524" y="718"/>
                    <a:pt x="4412" y="718"/>
                  </a:cubicBezTo>
                  <a:cubicBezTo>
                    <a:pt x="4375" y="718"/>
                    <a:pt x="4338" y="708"/>
                    <a:pt x="4303" y="687"/>
                  </a:cubicBezTo>
                  <a:lnTo>
                    <a:pt x="3091" y="0"/>
                  </a:lnTo>
                  <a:close/>
                </a:path>
              </a:pathLst>
            </a:custGeom>
            <a:solidFill>
              <a:srgbClr val="F0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12743;p86"/>
            <p:cNvSpPr/>
            <p:nvPr/>
          </p:nvSpPr>
          <p:spPr>
            <a:xfrm>
              <a:off x="8150138" y="1623031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1" y="72"/>
                    <a:pt x="1" y="216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34" y="654"/>
                    <a:pt x="430" y="559"/>
                    <a:pt x="439" y="444"/>
                  </a:cubicBezTo>
                  <a:lnTo>
                    <a:pt x="439" y="216"/>
                  </a:lnTo>
                  <a:cubicBezTo>
                    <a:pt x="439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12744;p86"/>
            <p:cNvSpPr/>
            <p:nvPr/>
          </p:nvSpPr>
          <p:spPr>
            <a:xfrm>
              <a:off x="8218848" y="1623031"/>
              <a:ext cx="11495" cy="17151"/>
            </a:xfrm>
            <a:custGeom>
              <a:avLst/>
              <a:gdLst/>
              <a:ahLst/>
              <a:cxnLst/>
              <a:rect l="l" t="t" r="r" b="b"/>
              <a:pathLst>
                <a:path w="439" h="655" extrusionOk="0">
                  <a:moveTo>
                    <a:pt x="219" y="1"/>
                  </a:moveTo>
                  <a:cubicBezTo>
                    <a:pt x="110" y="1"/>
                    <a:pt x="0" y="72"/>
                    <a:pt x="0" y="216"/>
                  </a:cubicBezTo>
                  <a:lnTo>
                    <a:pt x="0" y="435"/>
                  </a:lnTo>
                  <a:cubicBezTo>
                    <a:pt x="0" y="559"/>
                    <a:pt x="95" y="654"/>
                    <a:pt x="219" y="654"/>
                  </a:cubicBezTo>
                  <a:cubicBezTo>
                    <a:pt x="334" y="654"/>
                    <a:pt x="429" y="559"/>
                    <a:pt x="439" y="444"/>
                  </a:cubicBezTo>
                  <a:lnTo>
                    <a:pt x="439" y="216"/>
                  </a:lnTo>
                  <a:cubicBezTo>
                    <a:pt x="439" y="72"/>
                    <a:pt x="329" y="1"/>
                    <a:pt x="219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12745;p86"/>
            <p:cNvSpPr/>
            <p:nvPr/>
          </p:nvSpPr>
          <p:spPr>
            <a:xfrm>
              <a:off x="8164618" y="1662963"/>
              <a:ext cx="50799" cy="17439"/>
            </a:xfrm>
            <a:custGeom>
              <a:avLst/>
              <a:gdLst/>
              <a:ahLst/>
              <a:cxnLst/>
              <a:rect l="l" t="t" r="r" b="b"/>
              <a:pathLst>
                <a:path w="1940" h="666" extrusionOk="0">
                  <a:moveTo>
                    <a:pt x="323" y="0"/>
                  </a:moveTo>
                  <a:cubicBezTo>
                    <a:pt x="153" y="0"/>
                    <a:pt x="0" y="224"/>
                    <a:pt x="163" y="379"/>
                  </a:cubicBezTo>
                  <a:cubicBezTo>
                    <a:pt x="382" y="562"/>
                    <a:pt x="654" y="666"/>
                    <a:pt x="937" y="666"/>
                  </a:cubicBezTo>
                  <a:cubicBezTo>
                    <a:pt x="949" y="666"/>
                    <a:pt x="962" y="666"/>
                    <a:pt x="974" y="665"/>
                  </a:cubicBezTo>
                  <a:cubicBezTo>
                    <a:pt x="986" y="666"/>
                    <a:pt x="999" y="666"/>
                    <a:pt x="1011" y="666"/>
                  </a:cubicBezTo>
                  <a:cubicBezTo>
                    <a:pt x="1294" y="666"/>
                    <a:pt x="1565" y="562"/>
                    <a:pt x="1785" y="379"/>
                  </a:cubicBezTo>
                  <a:cubicBezTo>
                    <a:pt x="1940" y="224"/>
                    <a:pt x="1792" y="0"/>
                    <a:pt x="1624" y="0"/>
                  </a:cubicBezTo>
                  <a:cubicBezTo>
                    <a:pt x="1575" y="0"/>
                    <a:pt x="1525" y="19"/>
                    <a:pt x="1480" y="64"/>
                  </a:cubicBezTo>
                  <a:cubicBezTo>
                    <a:pt x="1327" y="169"/>
                    <a:pt x="1150" y="222"/>
                    <a:pt x="974" y="222"/>
                  </a:cubicBezTo>
                  <a:cubicBezTo>
                    <a:pt x="797" y="222"/>
                    <a:pt x="621" y="169"/>
                    <a:pt x="468" y="64"/>
                  </a:cubicBezTo>
                  <a:cubicBezTo>
                    <a:pt x="423" y="19"/>
                    <a:pt x="372" y="0"/>
                    <a:pt x="323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12746;p86"/>
            <p:cNvSpPr/>
            <p:nvPr/>
          </p:nvSpPr>
          <p:spPr>
            <a:xfrm>
              <a:off x="8097690" y="1577207"/>
              <a:ext cx="155382" cy="143389"/>
            </a:xfrm>
            <a:custGeom>
              <a:avLst/>
              <a:gdLst/>
              <a:ahLst/>
              <a:cxnLst/>
              <a:rect l="l" t="t" r="r" b="b"/>
              <a:pathLst>
                <a:path w="5934" h="5476" extrusionOk="0">
                  <a:moveTo>
                    <a:pt x="3101" y="0"/>
                  </a:moveTo>
                  <a:lnTo>
                    <a:pt x="2757" y="506"/>
                  </a:lnTo>
                  <a:cubicBezTo>
                    <a:pt x="2715" y="569"/>
                    <a:pt x="2642" y="607"/>
                    <a:pt x="2568" y="607"/>
                  </a:cubicBezTo>
                  <a:cubicBezTo>
                    <a:pt x="2542" y="607"/>
                    <a:pt x="2515" y="602"/>
                    <a:pt x="2490" y="592"/>
                  </a:cubicBezTo>
                  <a:lnTo>
                    <a:pt x="1431" y="134"/>
                  </a:lnTo>
                  <a:cubicBezTo>
                    <a:pt x="1403" y="120"/>
                    <a:pt x="1373" y="114"/>
                    <a:pt x="1344" y="114"/>
                  </a:cubicBezTo>
                  <a:cubicBezTo>
                    <a:pt x="1230" y="114"/>
                    <a:pt x="1126" y="212"/>
                    <a:pt x="1126" y="334"/>
                  </a:cubicBezTo>
                  <a:lnTo>
                    <a:pt x="1126" y="1317"/>
                  </a:lnTo>
                  <a:cubicBezTo>
                    <a:pt x="1126" y="1555"/>
                    <a:pt x="935" y="1756"/>
                    <a:pt x="687" y="1756"/>
                  </a:cubicBezTo>
                  <a:lnTo>
                    <a:pt x="611" y="1756"/>
                  </a:lnTo>
                  <a:cubicBezTo>
                    <a:pt x="604" y="1755"/>
                    <a:pt x="598" y="1755"/>
                    <a:pt x="592" y="1755"/>
                  </a:cubicBezTo>
                  <a:cubicBezTo>
                    <a:pt x="314" y="1755"/>
                    <a:pt x="76" y="1962"/>
                    <a:pt x="38" y="2242"/>
                  </a:cubicBezTo>
                  <a:cubicBezTo>
                    <a:pt x="0" y="2567"/>
                    <a:pt x="258" y="2843"/>
                    <a:pt x="582" y="2843"/>
                  </a:cubicBezTo>
                  <a:lnTo>
                    <a:pt x="697" y="2843"/>
                  </a:lnTo>
                  <a:cubicBezTo>
                    <a:pt x="809" y="4347"/>
                    <a:pt x="2057" y="5475"/>
                    <a:pt x="3511" y="5475"/>
                  </a:cubicBezTo>
                  <a:cubicBezTo>
                    <a:pt x="3662" y="5475"/>
                    <a:pt x="3815" y="5463"/>
                    <a:pt x="3969" y="5438"/>
                  </a:cubicBezTo>
                  <a:cubicBezTo>
                    <a:pt x="2585" y="5219"/>
                    <a:pt x="1565" y="4026"/>
                    <a:pt x="1565" y="2624"/>
                  </a:cubicBezTo>
                  <a:lnTo>
                    <a:pt x="1565" y="1479"/>
                  </a:lnTo>
                  <a:cubicBezTo>
                    <a:pt x="1565" y="1172"/>
                    <a:pt x="1818" y="939"/>
                    <a:pt x="2105" y="939"/>
                  </a:cubicBezTo>
                  <a:cubicBezTo>
                    <a:pt x="2175" y="939"/>
                    <a:pt x="2247" y="953"/>
                    <a:pt x="2318" y="983"/>
                  </a:cubicBezTo>
                  <a:cubicBezTo>
                    <a:pt x="2414" y="1031"/>
                    <a:pt x="2519" y="1040"/>
                    <a:pt x="2624" y="1040"/>
                  </a:cubicBezTo>
                  <a:cubicBezTo>
                    <a:pt x="2834" y="1012"/>
                    <a:pt x="3024" y="897"/>
                    <a:pt x="3139" y="716"/>
                  </a:cubicBezTo>
                  <a:lnTo>
                    <a:pt x="3225" y="582"/>
                  </a:lnTo>
                  <a:lnTo>
                    <a:pt x="4074" y="1069"/>
                  </a:lnTo>
                  <a:cubicBezTo>
                    <a:pt x="4177" y="1128"/>
                    <a:pt x="4290" y="1156"/>
                    <a:pt x="4401" y="1156"/>
                  </a:cubicBezTo>
                  <a:cubicBezTo>
                    <a:pt x="4648" y="1156"/>
                    <a:pt x="4887" y="1017"/>
                    <a:pt x="4999" y="773"/>
                  </a:cubicBezTo>
                  <a:lnTo>
                    <a:pt x="5695" y="1240"/>
                  </a:lnTo>
                  <a:lnTo>
                    <a:pt x="5715" y="1250"/>
                  </a:lnTo>
                  <a:lnTo>
                    <a:pt x="5734" y="1269"/>
                  </a:lnTo>
                  <a:lnTo>
                    <a:pt x="5934" y="1364"/>
                  </a:lnTo>
                  <a:cubicBezTo>
                    <a:pt x="5934" y="1345"/>
                    <a:pt x="5934" y="1326"/>
                    <a:pt x="5934" y="1307"/>
                  </a:cubicBezTo>
                  <a:lnTo>
                    <a:pt x="5934" y="878"/>
                  </a:lnTo>
                  <a:lnTo>
                    <a:pt x="4627" y="0"/>
                  </a:lnTo>
                  <a:lnTo>
                    <a:pt x="4627" y="506"/>
                  </a:lnTo>
                  <a:cubicBezTo>
                    <a:pt x="4627" y="628"/>
                    <a:pt x="4524" y="718"/>
                    <a:pt x="4412" y="718"/>
                  </a:cubicBezTo>
                  <a:cubicBezTo>
                    <a:pt x="4375" y="718"/>
                    <a:pt x="4338" y="708"/>
                    <a:pt x="4303" y="687"/>
                  </a:cubicBezTo>
                  <a:lnTo>
                    <a:pt x="3101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12747;p86"/>
            <p:cNvSpPr/>
            <p:nvPr/>
          </p:nvSpPr>
          <p:spPr>
            <a:xfrm>
              <a:off x="8178863" y="1754558"/>
              <a:ext cx="22755" cy="63237"/>
            </a:xfrm>
            <a:custGeom>
              <a:avLst/>
              <a:gdLst/>
              <a:ahLst/>
              <a:cxnLst/>
              <a:rect l="l" t="t" r="r" b="b"/>
              <a:pathLst>
                <a:path w="869" h="2415" extrusionOk="0">
                  <a:moveTo>
                    <a:pt x="1" y="1"/>
                  </a:moveTo>
                  <a:lnTo>
                    <a:pt x="1" y="2195"/>
                  </a:lnTo>
                  <a:cubicBezTo>
                    <a:pt x="1" y="2309"/>
                    <a:pt x="96" y="2414"/>
                    <a:pt x="211" y="2414"/>
                  </a:cubicBezTo>
                  <a:lnTo>
                    <a:pt x="649" y="2414"/>
                  </a:lnTo>
                  <a:cubicBezTo>
                    <a:pt x="773" y="2405"/>
                    <a:pt x="869" y="2309"/>
                    <a:pt x="869" y="2195"/>
                  </a:cubicBezTo>
                  <a:lnTo>
                    <a:pt x="869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12748;p86"/>
            <p:cNvSpPr/>
            <p:nvPr/>
          </p:nvSpPr>
          <p:spPr>
            <a:xfrm>
              <a:off x="8127645" y="1728137"/>
              <a:ext cx="62477" cy="57921"/>
            </a:xfrm>
            <a:custGeom>
              <a:avLst/>
              <a:gdLst/>
              <a:ahLst/>
              <a:cxnLst/>
              <a:rect l="l" t="t" r="r" b="b"/>
              <a:pathLst>
                <a:path w="2386" h="2212" extrusionOk="0">
                  <a:moveTo>
                    <a:pt x="512" y="1"/>
                  </a:moveTo>
                  <a:cubicBezTo>
                    <a:pt x="431" y="1"/>
                    <a:pt x="355" y="43"/>
                    <a:pt x="316" y="122"/>
                  </a:cubicBezTo>
                  <a:lnTo>
                    <a:pt x="30" y="685"/>
                  </a:lnTo>
                  <a:cubicBezTo>
                    <a:pt x="1" y="752"/>
                    <a:pt x="1" y="828"/>
                    <a:pt x="30" y="895"/>
                  </a:cubicBezTo>
                  <a:lnTo>
                    <a:pt x="716" y="2097"/>
                  </a:lnTo>
                  <a:cubicBezTo>
                    <a:pt x="756" y="2171"/>
                    <a:pt x="833" y="2211"/>
                    <a:pt x="912" y="2211"/>
                  </a:cubicBezTo>
                  <a:cubicBezTo>
                    <a:pt x="964" y="2211"/>
                    <a:pt x="1018" y="2193"/>
                    <a:pt x="1060" y="2154"/>
                  </a:cubicBezTo>
                  <a:lnTo>
                    <a:pt x="2386" y="1010"/>
                  </a:lnTo>
                  <a:lnTo>
                    <a:pt x="621" y="27"/>
                  </a:lnTo>
                  <a:cubicBezTo>
                    <a:pt x="586" y="9"/>
                    <a:pt x="548" y="1"/>
                    <a:pt x="512" y="1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12749;p86"/>
            <p:cNvSpPr/>
            <p:nvPr/>
          </p:nvSpPr>
          <p:spPr>
            <a:xfrm>
              <a:off x="8190096" y="1728137"/>
              <a:ext cx="62477" cy="57816"/>
            </a:xfrm>
            <a:custGeom>
              <a:avLst/>
              <a:gdLst/>
              <a:ahLst/>
              <a:cxnLst/>
              <a:rect l="l" t="t" r="r" b="b"/>
              <a:pathLst>
                <a:path w="2386" h="2208" extrusionOk="0">
                  <a:moveTo>
                    <a:pt x="1875" y="1"/>
                  </a:moveTo>
                  <a:cubicBezTo>
                    <a:pt x="1839" y="1"/>
                    <a:pt x="1801" y="9"/>
                    <a:pt x="1766" y="27"/>
                  </a:cubicBezTo>
                  <a:lnTo>
                    <a:pt x="1" y="1010"/>
                  </a:lnTo>
                  <a:lnTo>
                    <a:pt x="1337" y="2154"/>
                  </a:lnTo>
                  <a:cubicBezTo>
                    <a:pt x="1376" y="2190"/>
                    <a:pt x="1427" y="2207"/>
                    <a:pt x="1480" y="2207"/>
                  </a:cubicBezTo>
                  <a:cubicBezTo>
                    <a:pt x="1555" y="2207"/>
                    <a:pt x="1631" y="2170"/>
                    <a:pt x="1670" y="2097"/>
                  </a:cubicBezTo>
                  <a:lnTo>
                    <a:pt x="2357" y="895"/>
                  </a:lnTo>
                  <a:cubicBezTo>
                    <a:pt x="2386" y="828"/>
                    <a:pt x="2386" y="752"/>
                    <a:pt x="2357" y="685"/>
                  </a:cubicBezTo>
                  <a:lnTo>
                    <a:pt x="2071" y="122"/>
                  </a:lnTo>
                  <a:cubicBezTo>
                    <a:pt x="2032" y="43"/>
                    <a:pt x="1956" y="1"/>
                    <a:pt x="1875" y="1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12750;p86"/>
            <p:cNvSpPr/>
            <p:nvPr/>
          </p:nvSpPr>
          <p:spPr>
            <a:xfrm>
              <a:off x="8058464" y="1770557"/>
              <a:ext cx="51480" cy="64206"/>
            </a:xfrm>
            <a:custGeom>
              <a:avLst/>
              <a:gdLst/>
              <a:ahLst/>
              <a:cxnLst/>
              <a:rect l="l" t="t" r="r" b="b"/>
              <a:pathLst>
                <a:path w="1966" h="2452" extrusionOk="0">
                  <a:moveTo>
                    <a:pt x="296" y="0"/>
                  </a:moveTo>
                  <a:cubicBezTo>
                    <a:pt x="182" y="96"/>
                    <a:pt x="86" y="201"/>
                    <a:pt x="0" y="325"/>
                  </a:cubicBezTo>
                  <a:lnTo>
                    <a:pt x="1317" y="1488"/>
                  </a:lnTo>
                  <a:cubicBezTo>
                    <a:pt x="1450" y="1612"/>
                    <a:pt x="1536" y="1794"/>
                    <a:pt x="1536" y="1975"/>
                  </a:cubicBezTo>
                  <a:lnTo>
                    <a:pt x="1536" y="2376"/>
                  </a:lnTo>
                  <a:lnTo>
                    <a:pt x="1966" y="2452"/>
                  </a:lnTo>
                  <a:lnTo>
                    <a:pt x="1966" y="1975"/>
                  </a:lnTo>
                  <a:cubicBezTo>
                    <a:pt x="1966" y="1670"/>
                    <a:pt x="1832" y="1364"/>
                    <a:pt x="1603" y="1164"/>
                  </a:cubicBezTo>
                  <a:lnTo>
                    <a:pt x="296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12751;p86"/>
            <p:cNvSpPr/>
            <p:nvPr/>
          </p:nvSpPr>
          <p:spPr>
            <a:xfrm>
              <a:off x="8270301" y="1770557"/>
              <a:ext cx="51480" cy="64206"/>
            </a:xfrm>
            <a:custGeom>
              <a:avLst/>
              <a:gdLst/>
              <a:ahLst/>
              <a:cxnLst/>
              <a:rect l="l" t="t" r="r" b="b"/>
              <a:pathLst>
                <a:path w="1966" h="2452" extrusionOk="0">
                  <a:moveTo>
                    <a:pt x="1670" y="0"/>
                  </a:moveTo>
                  <a:lnTo>
                    <a:pt x="372" y="1164"/>
                  </a:lnTo>
                  <a:cubicBezTo>
                    <a:pt x="134" y="1364"/>
                    <a:pt x="0" y="1670"/>
                    <a:pt x="0" y="1975"/>
                  </a:cubicBezTo>
                  <a:lnTo>
                    <a:pt x="0" y="2452"/>
                  </a:lnTo>
                  <a:lnTo>
                    <a:pt x="439" y="2376"/>
                  </a:lnTo>
                  <a:lnTo>
                    <a:pt x="439" y="1975"/>
                  </a:lnTo>
                  <a:cubicBezTo>
                    <a:pt x="439" y="1794"/>
                    <a:pt x="515" y="1612"/>
                    <a:pt x="659" y="1488"/>
                  </a:cubicBezTo>
                  <a:lnTo>
                    <a:pt x="1965" y="325"/>
                  </a:lnTo>
                  <a:cubicBezTo>
                    <a:pt x="1889" y="201"/>
                    <a:pt x="1784" y="96"/>
                    <a:pt x="1670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" name="Google Shape;12752;p86"/>
          <p:cNvGrpSpPr/>
          <p:nvPr/>
        </p:nvGrpSpPr>
        <p:grpSpPr>
          <a:xfrm>
            <a:off x="10806409" y="976635"/>
            <a:ext cx="274550" cy="354754"/>
            <a:chOff x="5794745" y="1502999"/>
            <a:chExt cx="274550" cy="354754"/>
          </a:xfrm>
        </p:grpSpPr>
        <p:sp>
          <p:nvSpPr>
            <p:cNvPr id="615" name="Google Shape;12753;p86"/>
            <p:cNvSpPr/>
            <p:nvPr/>
          </p:nvSpPr>
          <p:spPr>
            <a:xfrm>
              <a:off x="5794745" y="1703340"/>
              <a:ext cx="274550" cy="154413"/>
            </a:xfrm>
            <a:custGeom>
              <a:avLst/>
              <a:gdLst/>
              <a:ahLst/>
              <a:cxnLst/>
              <a:rect l="l" t="t" r="r" b="b"/>
              <a:pathLst>
                <a:path w="10485" h="5897" extrusionOk="0">
                  <a:moveTo>
                    <a:pt x="3711" y="1"/>
                  </a:moveTo>
                  <a:lnTo>
                    <a:pt x="3711" y="1031"/>
                  </a:lnTo>
                  <a:cubicBezTo>
                    <a:pt x="3711" y="1327"/>
                    <a:pt x="3521" y="1585"/>
                    <a:pt x="3244" y="1661"/>
                  </a:cubicBezTo>
                  <a:lnTo>
                    <a:pt x="935" y="2338"/>
                  </a:lnTo>
                  <a:cubicBezTo>
                    <a:pt x="382" y="2500"/>
                    <a:pt x="0" y="3016"/>
                    <a:pt x="0" y="3597"/>
                  </a:cubicBezTo>
                  <a:lnTo>
                    <a:pt x="0" y="5248"/>
                  </a:lnTo>
                  <a:cubicBezTo>
                    <a:pt x="0" y="5601"/>
                    <a:pt x="296" y="5897"/>
                    <a:pt x="659" y="5897"/>
                  </a:cubicBezTo>
                  <a:lnTo>
                    <a:pt x="9827" y="5897"/>
                  </a:lnTo>
                  <a:cubicBezTo>
                    <a:pt x="10189" y="5897"/>
                    <a:pt x="10485" y="5601"/>
                    <a:pt x="10485" y="5248"/>
                  </a:cubicBezTo>
                  <a:lnTo>
                    <a:pt x="10485" y="3597"/>
                  </a:lnTo>
                  <a:cubicBezTo>
                    <a:pt x="10485" y="3016"/>
                    <a:pt x="10103" y="2510"/>
                    <a:pt x="9540" y="2348"/>
                  </a:cubicBezTo>
                  <a:lnTo>
                    <a:pt x="7241" y="1670"/>
                  </a:lnTo>
                  <a:cubicBezTo>
                    <a:pt x="6965" y="1585"/>
                    <a:pt x="6774" y="1327"/>
                    <a:pt x="6774" y="1041"/>
                  </a:cubicBezTo>
                  <a:lnTo>
                    <a:pt x="6774" y="1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12754;p86"/>
            <p:cNvSpPr/>
            <p:nvPr/>
          </p:nvSpPr>
          <p:spPr>
            <a:xfrm>
              <a:off x="5891918" y="1703340"/>
              <a:ext cx="80205" cy="22886"/>
            </a:xfrm>
            <a:custGeom>
              <a:avLst/>
              <a:gdLst/>
              <a:ahLst/>
              <a:cxnLst/>
              <a:rect l="l" t="t" r="r" b="b"/>
              <a:pathLst>
                <a:path w="3063" h="874" extrusionOk="0">
                  <a:moveTo>
                    <a:pt x="0" y="1"/>
                  </a:moveTo>
                  <a:lnTo>
                    <a:pt x="0" y="487"/>
                  </a:lnTo>
                  <a:cubicBezTo>
                    <a:pt x="477" y="745"/>
                    <a:pt x="1002" y="874"/>
                    <a:pt x="1528" y="874"/>
                  </a:cubicBezTo>
                  <a:cubicBezTo>
                    <a:pt x="2054" y="874"/>
                    <a:pt x="2581" y="745"/>
                    <a:pt x="3063" y="487"/>
                  </a:cubicBezTo>
                  <a:lnTo>
                    <a:pt x="3063" y="1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12755;p86"/>
            <p:cNvSpPr/>
            <p:nvPr/>
          </p:nvSpPr>
          <p:spPr>
            <a:xfrm>
              <a:off x="5835698" y="1554478"/>
              <a:ext cx="192381" cy="160147"/>
            </a:xfrm>
            <a:custGeom>
              <a:avLst/>
              <a:gdLst/>
              <a:ahLst/>
              <a:cxnLst/>
              <a:rect l="l" t="t" r="r" b="b"/>
              <a:pathLst>
                <a:path w="7347" h="6116" extrusionOk="0">
                  <a:moveTo>
                    <a:pt x="840" y="0"/>
                  </a:moveTo>
                  <a:lnTo>
                    <a:pt x="840" y="2404"/>
                  </a:lnTo>
                  <a:lnTo>
                    <a:pt x="726" y="2404"/>
                  </a:lnTo>
                  <a:cubicBezTo>
                    <a:pt x="1" y="2404"/>
                    <a:pt x="1" y="3501"/>
                    <a:pt x="726" y="3501"/>
                  </a:cubicBezTo>
                  <a:lnTo>
                    <a:pt x="850" y="3501"/>
                  </a:lnTo>
                  <a:cubicBezTo>
                    <a:pt x="955" y="4980"/>
                    <a:pt x="2195" y="6115"/>
                    <a:pt x="3674" y="6115"/>
                  </a:cubicBezTo>
                  <a:cubicBezTo>
                    <a:pt x="5152" y="6115"/>
                    <a:pt x="6393" y="4980"/>
                    <a:pt x="6507" y="3501"/>
                  </a:cubicBezTo>
                  <a:lnTo>
                    <a:pt x="6622" y="3501"/>
                  </a:lnTo>
                  <a:cubicBezTo>
                    <a:pt x="7347" y="3501"/>
                    <a:pt x="7347" y="2404"/>
                    <a:pt x="6622" y="2404"/>
                  </a:cubicBezTo>
                  <a:lnTo>
                    <a:pt x="6517" y="2404"/>
                  </a:lnTo>
                  <a:lnTo>
                    <a:pt x="6517" y="0"/>
                  </a:lnTo>
                  <a:close/>
                </a:path>
              </a:pathLst>
            </a:custGeom>
            <a:solidFill>
              <a:srgbClr val="F0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12756;p86"/>
            <p:cNvSpPr/>
            <p:nvPr/>
          </p:nvSpPr>
          <p:spPr>
            <a:xfrm>
              <a:off x="5839705" y="1554478"/>
              <a:ext cx="143677" cy="160357"/>
            </a:xfrm>
            <a:custGeom>
              <a:avLst/>
              <a:gdLst/>
              <a:ahLst/>
              <a:cxnLst/>
              <a:rect l="l" t="t" r="r" b="b"/>
              <a:pathLst>
                <a:path w="5487" h="6124" extrusionOk="0">
                  <a:moveTo>
                    <a:pt x="687" y="0"/>
                  </a:moveTo>
                  <a:lnTo>
                    <a:pt x="687" y="2404"/>
                  </a:lnTo>
                  <a:lnTo>
                    <a:pt x="602" y="2404"/>
                  </a:lnTo>
                  <a:cubicBezTo>
                    <a:pt x="315" y="2404"/>
                    <a:pt x="67" y="2614"/>
                    <a:pt x="29" y="2900"/>
                  </a:cubicBezTo>
                  <a:cubicBezTo>
                    <a:pt x="1" y="3215"/>
                    <a:pt x="249" y="3501"/>
                    <a:pt x="573" y="3501"/>
                  </a:cubicBezTo>
                  <a:lnTo>
                    <a:pt x="697" y="3501"/>
                  </a:lnTo>
                  <a:cubicBezTo>
                    <a:pt x="801" y="4997"/>
                    <a:pt x="2048" y="6124"/>
                    <a:pt x="3502" y="6124"/>
                  </a:cubicBezTo>
                  <a:cubicBezTo>
                    <a:pt x="3652" y="6124"/>
                    <a:pt x="3805" y="6112"/>
                    <a:pt x="3960" y="6087"/>
                  </a:cubicBezTo>
                  <a:cubicBezTo>
                    <a:pt x="2576" y="5867"/>
                    <a:pt x="1556" y="4684"/>
                    <a:pt x="1556" y="3282"/>
                  </a:cubicBezTo>
                  <a:lnTo>
                    <a:pt x="1556" y="2185"/>
                  </a:lnTo>
                  <a:cubicBezTo>
                    <a:pt x="1556" y="1708"/>
                    <a:pt x="1947" y="1317"/>
                    <a:pt x="2433" y="1317"/>
                  </a:cubicBezTo>
                  <a:lnTo>
                    <a:pt x="5057" y="1317"/>
                  </a:lnTo>
                  <a:cubicBezTo>
                    <a:pt x="5295" y="1317"/>
                    <a:pt x="5486" y="1116"/>
                    <a:pt x="5486" y="878"/>
                  </a:cubicBezTo>
                  <a:lnTo>
                    <a:pt x="5486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12757;p86"/>
            <p:cNvSpPr/>
            <p:nvPr/>
          </p:nvSpPr>
          <p:spPr>
            <a:xfrm>
              <a:off x="5842716" y="1502999"/>
              <a:ext cx="187118" cy="114455"/>
            </a:xfrm>
            <a:custGeom>
              <a:avLst/>
              <a:gdLst/>
              <a:ahLst/>
              <a:cxnLst/>
              <a:rect l="l" t="t" r="r" b="b"/>
              <a:pathLst>
                <a:path w="7146" h="4371" extrusionOk="0">
                  <a:moveTo>
                    <a:pt x="6000" y="1"/>
                  </a:moveTo>
                  <a:cubicBezTo>
                    <a:pt x="5994" y="1"/>
                    <a:pt x="5988" y="1"/>
                    <a:pt x="5982" y="1"/>
                  </a:cubicBezTo>
                  <a:lnTo>
                    <a:pt x="1841" y="1"/>
                  </a:lnTo>
                  <a:cubicBezTo>
                    <a:pt x="811" y="1"/>
                    <a:pt x="0" y="898"/>
                    <a:pt x="105" y="1928"/>
                  </a:cubicBezTo>
                  <a:lnTo>
                    <a:pt x="353" y="4370"/>
                  </a:lnTo>
                  <a:lnTo>
                    <a:pt x="572" y="4370"/>
                  </a:lnTo>
                  <a:cubicBezTo>
                    <a:pt x="811" y="4370"/>
                    <a:pt x="1002" y="4179"/>
                    <a:pt x="1002" y="3931"/>
                  </a:cubicBezTo>
                  <a:lnTo>
                    <a:pt x="1002" y="2844"/>
                  </a:lnTo>
                  <a:lnTo>
                    <a:pt x="5819" y="2844"/>
                  </a:lnTo>
                  <a:lnTo>
                    <a:pt x="5819" y="3931"/>
                  </a:lnTo>
                  <a:cubicBezTo>
                    <a:pt x="5819" y="4179"/>
                    <a:pt x="6010" y="4370"/>
                    <a:pt x="6249" y="4370"/>
                  </a:cubicBezTo>
                  <a:lnTo>
                    <a:pt x="6468" y="4370"/>
                  </a:lnTo>
                  <a:lnTo>
                    <a:pt x="6649" y="2014"/>
                  </a:lnTo>
                  <a:lnTo>
                    <a:pt x="6640" y="2014"/>
                  </a:lnTo>
                  <a:cubicBezTo>
                    <a:pt x="6964" y="1794"/>
                    <a:pt x="7145" y="1413"/>
                    <a:pt x="7117" y="1022"/>
                  </a:cubicBezTo>
                  <a:cubicBezTo>
                    <a:pt x="7070" y="446"/>
                    <a:pt x="6583" y="1"/>
                    <a:pt x="6000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12758;p86"/>
            <p:cNvSpPr/>
            <p:nvPr/>
          </p:nvSpPr>
          <p:spPr>
            <a:xfrm>
              <a:off x="5842716" y="1502999"/>
              <a:ext cx="72218" cy="114455"/>
            </a:xfrm>
            <a:custGeom>
              <a:avLst/>
              <a:gdLst/>
              <a:ahLst/>
              <a:cxnLst/>
              <a:rect l="l" t="t" r="r" b="b"/>
              <a:pathLst>
                <a:path w="2758" h="4371" extrusionOk="0">
                  <a:moveTo>
                    <a:pt x="1841" y="1"/>
                  </a:moveTo>
                  <a:cubicBezTo>
                    <a:pt x="811" y="1"/>
                    <a:pt x="0" y="898"/>
                    <a:pt x="105" y="1928"/>
                  </a:cubicBezTo>
                  <a:lnTo>
                    <a:pt x="353" y="4370"/>
                  </a:lnTo>
                  <a:lnTo>
                    <a:pt x="572" y="4370"/>
                  </a:lnTo>
                  <a:cubicBezTo>
                    <a:pt x="811" y="4370"/>
                    <a:pt x="1002" y="4179"/>
                    <a:pt x="1002" y="3931"/>
                  </a:cubicBezTo>
                  <a:lnTo>
                    <a:pt x="1002" y="1756"/>
                  </a:lnTo>
                  <a:cubicBezTo>
                    <a:pt x="1002" y="783"/>
                    <a:pt x="1784" y="1"/>
                    <a:pt x="2757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12759;p86"/>
            <p:cNvSpPr/>
            <p:nvPr/>
          </p:nvSpPr>
          <p:spPr>
            <a:xfrm>
              <a:off x="5891918" y="1617532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0" y="73"/>
                    <a:pt x="0" y="216"/>
                  </a:cubicBezTo>
                  <a:lnTo>
                    <a:pt x="0" y="435"/>
                  </a:lnTo>
                  <a:cubicBezTo>
                    <a:pt x="0" y="550"/>
                    <a:pt x="96" y="654"/>
                    <a:pt x="220" y="654"/>
                  </a:cubicBezTo>
                  <a:cubicBezTo>
                    <a:pt x="334" y="654"/>
                    <a:pt x="439" y="550"/>
                    <a:pt x="439" y="435"/>
                  </a:cubicBezTo>
                  <a:lnTo>
                    <a:pt x="439" y="216"/>
                  </a:lnTo>
                  <a:cubicBezTo>
                    <a:pt x="439" y="73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12760;p86"/>
            <p:cNvSpPr/>
            <p:nvPr/>
          </p:nvSpPr>
          <p:spPr>
            <a:xfrm>
              <a:off x="5960601" y="1617532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1" y="1"/>
                    <a:pt x="1" y="73"/>
                    <a:pt x="1" y="216"/>
                  </a:cubicBezTo>
                  <a:lnTo>
                    <a:pt x="1" y="435"/>
                  </a:lnTo>
                  <a:cubicBezTo>
                    <a:pt x="1" y="550"/>
                    <a:pt x="96" y="654"/>
                    <a:pt x="220" y="654"/>
                  </a:cubicBezTo>
                  <a:cubicBezTo>
                    <a:pt x="335" y="654"/>
                    <a:pt x="430" y="550"/>
                    <a:pt x="440" y="435"/>
                  </a:cubicBezTo>
                  <a:lnTo>
                    <a:pt x="440" y="216"/>
                  </a:lnTo>
                  <a:cubicBezTo>
                    <a:pt x="440" y="73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12761;p86"/>
            <p:cNvSpPr/>
            <p:nvPr/>
          </p:nvSpPr>
          <p:spPr>
            <a:xfrm>
              <a:off x="5906424" y="1657438"/>
              <a:ext cx="50773" cy="17282"/>
            </a:xfrm>
            <a:custGeom>
              <a:avLst/>
              <a:gdLst/>
              <a:ahLst/>
              <a:cxnLst/>
              <a:rect l="l" t="t" r="r" b="b"/>
              <a:pathLst>
                <a:path w="1939" h="660" extrusionOk="0">
                  <a:moveTo>
                    <a:pt x="315" y="0"/>
                  </a:moveTo>
                  <a:cubicBezTo>
                    <a:pt x="144" y="0"/>
                    <a:pt x="0" y="218"/>
                    <a:pt x="162" y="380"/>
                  </a:cubicBezTo>
                  <a:cubicBezTo>
                    <a:pt x="373" y="556"/>
                    <a:pt x="633" y="659"/>
                    <a:pt x="904" y="659"/>
                  </a:cubicBezTo>
                  <a:cubicBezTo>
                    <a:pt x="927" y="659"/>
                    <a:pt x="950" y="658"/>
                    <a:pt x="973" y="657"/>
                  </a:cubicBezTo>
                  <a:cubicBezTo>
                    <a:pt x="986" y="657"/>
                    <a:pt x="1000" y="658"/>
                    <a:pt x="1013" y="658"/>
                  </a:cubicBezTo>
                  <a:cubicBezTo>
                    <a:pt x="1294" y="658"/>
                    <a:pt x="1565" y="562"/>
                    <a:pt x="1784" y="380"/>
                  </a:cubicBezTo>
                  <a:cubicBezTo>
                    <a:pt x="1938" y="218"/>
                    <a:pt x="1792" y="0"/>
                    <a:pt x="1621" y="0"/>
                  </a:cubicBezTo>
                  <a:cubicBezTo>
                    <a:pt x="1570" y="0"/>
                    <a:pt x="1517" y="19"/>
                    <a:pt x="1469" y="65"/>
                  </a:cubicBezTo>
                  <a:cubicBezTo>
                    <a:pt x="1321" y="170"/>
                    <a:pt x="1147" y="223"/>
                    <a:pt x="972" y="223"/>
                  </a:cubicBezTo>
                  <a:cubicBezTo>
                    <a:pt x="796" y="223"/>
                    <a:pt x="620" y="170"/>
                    <a:pt x="467" y="65"/>
                  </a:cubicBezTo>
                  <a:cubicBezTo>
                    <a:pt x="419" y="19"/>
                    <a:pt x="366" y="0"/>
                    <a:pt x="315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12762;p86"/>
            <p:cNvSpPr/>
            <p:nvPr/>
          </p:nvSpPr>
          <p:spPr>
            <a:xfrm>
              <a:off x="5884429" y="1600433"/>
              <a:ext cx="26499" cy="11260"/>
            </a:xfrm>
            <a:custGeom>
              <a:avLst/>
              <a:gdLst/>
              <a:ahLst/>
              <a:cxnLst/>
              <a:rect l="l" t="t" r="r" b="b"/>
              <a:pathLst>
                <a:path w="1012" h="430" extrusionOk="0">
                  <a:moveTo>
                    <a:pt x="286" y="1"/>
                  </a:moveTo>
                  <a:cubicBezTo>
                    <a:pt x="0" y="1"/>
                    <a:pt x="0" y="430"/>
                    <a:pt x="286" y="430"/>
                  </a:cubicBezTo>
                  <a:lnTo>
                    <a:pt x="725" y="430"/>
                  </a:lnTo>
                  <a:cubicBezTo>
                    <a:pt x="1011" y="430"/>
                    <a:pt x="1011" y="1"/>
                    <a:pt x="725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12763;p86"/>
            <p:cNvSpPr/>
            <p:nvPr/>
          </p:nvSpPr>
          <p:spPr>
            <a:xfrm>
              <a:off x="5953112" y="1600433"/>
              <a:ext cx="26499" cy="11260"/>
            </a:xfrm>
            <a:custGeom>
              <a:avLst/>
              <a:gdLst/>
              <a:ahLst/>
              <a:cxnLst/>
              <a:rect l="l" t="t" r="r" b="b"/>
              <a:pathLst>
                <a:path w="1012" h="430" extrusionOk="0">
                  <a:moveTo>
                    <a:pt x="287" y="1"/>
                  </a:moveTo>
                  <a:cubicBezTo>
                    <a:pt x="1" y="1"/>
                    <a:pt x="1" y="430"/>
                    <a:pt x="287" y="430"/>
                  </a:cubicBezTo>
                  <a:lnTo>
                    <a:pt x="726" y="430"/>
                  </a:lnTo>
                  <a:cubicBezTo>
                    <a:pt x="1012" y="430"/>
                    <a:pt x="1012" y="1"/>
                    <a:pt x="726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12764;p86"/>
            <p:cNvSpPr/>
            <p:nvPr/>
          </p:nvSpPr>
          <p:spPr>
            <a:xfrm>
              <a:off x="5846199" y="1748326"/>
              <a:ext cx="171643" cy="109427"/>
            </a:xfrm>
            <a:custGeom>
              <a:avLst/>
              <a:gdLst/>
              <a:ahLst/>
              <a:cxnLst/>
              <a:rect l="l" t="t" r="r" b="b"/>
              <a:pathLst>
                <a:path w="6555" h="4179" extrusionOk="0">
                  <a:moveTo>
                    <a:pt x="1088" y="0"/>
                  </a:moveTo>
                  <a:lnTo>
                    <a:pt x="1" y="324"/>
                  </a:lnTo>
                  <a:lnTo>
                    <a:pt x="1" y="4179"/>
                  </a:lnTo>
                  <a:lnTo>
                    <a:pt x="6555" y="4179"/>
                  </a:lnTo>
                  <a:lnTo>
                    <a:pt x="6555" y="324"/>
                  </a:lnTo>
                  <a:lnTo>
                    <a:pt x="5467" y="0"/>
                  </a:lnTo>
                  <a:lnTo>
                    <a:pt x="5467" y="468"/>
                  </a:lnTo>
                  <a:cubicBezTo>
                    <a:pt x="5467" y="1670"/>
                    <a:pt x="4484" y="2652"/>
                    <a:pt x="3282" y="2652"/>
                  </a:cubicBezTo>
                  <a:cubicBezTo>
                    <a:pt x="2071" y="2652"/>
                    <a:pt x="1098" y="1670"/>
                    <a:pt x="1098" y="468"/>
                  </a:cubicBezTo>
                  <a:lnTo>
                    <a:pt x="1088" y="468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12765;p86"/>
            <p:cNvSpPr/>
            <p:nvPr/>
          </p:nvSpPr>
          <p:spPr>
            <a:xfrm>
              <a:off x="5845439" y="1548979"/>
              <a:ext cx="177901" cy="28489"/>
            </a:xfrm>
            <a:custGeom>
              <a:avLst/>
              <a:gdLst/>
              <a:ahLst/>
              <a:cxnLst/>
              <a:rect l="l" t="t" r="r" b="b"/>
              <a:pathLst>
                <a:path w="6794" h="1088" extrusionOk="0">
                  <a:moveTo>
                    <a:pt x="1" y="0"/>
                  </a:moveTo>
                  <a:cubicBezTo>
                    <a:pt x="1" y="58"/>
                    <a:pt x="1" y="115"/>
                    <a:pt x="11" y="172"/>
                  </a:cubicBezTo>
                  <a:lnTo>
                    <a:pt x="96" y="1088"/>
                  </a:lnTo>
                  <a:lnTo>
                    <a:pt x="6479" y="1088"/>
                  </a:lnTo>
                  <a:lnTo>
                    <a:pt x="6545" y="258"/>
                  </a:lnTo>
                  <a:lnTo>
                    <a:pt x="6526" y="258"/>
                  </a:lnTo>
                  <a:cubicBezTo>
                    <a:pt x="6631" y="182"/>
                    <a:pt x="6727" y="96"/>
                    <a:pt x="6793" y="0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12766;p86"/>
            <p:cNvSpPr/>
            <p:nvPr/>
          </p:nvSpPr>
          <p:spPr>
            <a:xfrm>
              <a:off x="5932635" y="1548979"/>
              <a:ext cx="90941" cy="22781"/>
            </a:xfrm>
            <a:custGeom>
              <a:avLst/>
              <a:gdLst/>
              <a:ahLst/>
              <a:cxnLst/>
              <a:rect l="l" t="t" r="r" b="b"/>
              <a:pathLst>
                <a:path w="3473" h="870" extrusionOk="0">
                  <a:moveTo>
                    <a:pt x="0" y="0"/>
                  </a:moveTo>
                  <a:cubicBezTo>
                    <a:pt x="105" y="506"/>
                    <a:pt x="554" y="868"/>
                    <a:pt x="1069" y="868"/>
                  </a:cubicBezTo>
                  <a:cubicBezTo>
                    <a:pt x="1317" y="868"/>
                    <a:pt x="1565" y="783"/>
                    <a:pt x="1756" y="620"/>
                  </a:cubicBezTo>
                  <a:cubicBezTo>
                    <a:pt x="2006" y="785"/>
                    <a:pt x="2298" y="869"/>
                    <a:pt x="2591" y="869"/>
                  </a:cubicBezTo>
                  <a:cubicBezTo>
                    <a:pt x="2789" y="869"/>
                    <a:pt x="2989" y="831"/>
                    <a:pt x="3177" y="754"/>
                  </a:cubicBezTo>
                  <a:lnTo>
                    <a:pt x="3215" y="258"/>
                  </a:lnTo>
                  <a:lnTo>
                    <a:pt x="3206" y="258"/>
                  </a:lnTo>
                  <a:cubicBezTo>
                    <a:pt x="3301" y="182"/>
                    <a:pt x="3397" y="96"/>
                    <a:pt x="3473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12767;p86"/>
            <p:cNvSpPr/>
            <p:nvPr/>
          </p:nvSpPr>
          <p:spPr>
            <a:xfrm>
              <a:off x="5932373" y="1537484"/>
              <a:ext cx="17282" cy="11521"/>
            </a:xfrm>
            <a:custGeom>
              <a:avLst/>
              <a:gdLst/>
              <a:ahLst/>
              <a:cxnLst/>
              <a:rect l="l" t="t" r="r" b="b"/>
              <a:pathLst>
                <a:path w="660" h="440" extrusionOk="0">
                  <a:moveTo>
                    <a:pt x="440" y="0"/>
                  </a:moveTo>
                  <a:cubicBezTo>
                    <a:pt x="201" y="0"/>
                    <a:pt x="1" y="191"/>
                    <a:pt x="10" y="439"/>
                  </a:cubicBezTo>
                  <a:lnTo>
                    <a:pt x="659" y="439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12768;p86"/>
            <p:cNvSpPr/>
            <p:nvPr/>
          </p:nvSpPr>
          <p:spPr>
            <a:xfrm>
              <a:off x="5972096" y="1502999"/>
              <a:ext cx="57240" cy="57240"/>
            </a:xfrm>
            <a:custGeom>
              <a:avLst/>
              <a:gdLst/>
              <a:ahLst/>
              <a:cxnLst/>
              <a:rect l="l" t="t" r="r" b="b"/>
              <a:pathLst>
                <a:path w="2186" h="2186" extrusionOk="0">
                  <a:moveTo>
                    <a:pt x="1088" y="1"/>
                  </a:moveTo>
                  <a:cubicBezTo>
                    <a:pt x="487" y="1"/>
                    <a:pt x="1" y="497"/>
                    <a:pt x="1" y="1098"/>
                  </a:cubicBezTo>
                  <a:cubicBezTo>
                    <a:pt x="1" y="1699"/>
                    <a:pt x="487" y="2186"/>
                    <a:pt x="1088" y="2186"/>
                  </a:cubicBezTo>
                  <a:cubicBezTo>
                    <a:pt x="1689" y="2186"/>
                    <a:pt x="2185" y="1699"/>
                    <a:pt x="2185" y="1098"/>
                  </a:cubicBezTo>
                  <a:cubicBezTo>
                    <a:pt x="2185" y="497"/>
                    <a:pt x="1689" y="1"/>
                    <a:pt x="1088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12769;p86"/>
            <p:cNvSpPr/>
            <p:nvPr/>
          </p:nvSpPr>
          <p:spPr>
            <a:xfrm>
              <a:off x="5943371" y="1525989"/>
              <a:ext cx="34250" cy="34250"/>
            </a:xfrm>
            <a:custGeom>
              <a:avLst/>
              <a:gdLst/>
              <a:ahLst/>
              <a:cxnLst/>
              <a:rect l="l" t="t" r="r" b="b"/>
              <a:pathLst>
                <a:path w="1308" h="1308" extrusionOk="0">
                  <a:moveTo>
                    <a:pt x="659" y="1"/>
                  </a:moveTo>
                  <a:cubicBezTo>
                    <a:pt x="296" y="1"/>
                    <a:pt x="1" y="296"/>
                    <a:pt x="1" y="659"/>
                  </a:cubicBezTo>
                  <a:cubicBezTo>
                    <a:pt x="1" y="1021"/>
                    <a:pt x="296" y="1308"/>
                    <a:pt x="659" y="1308"/>
                  </a:cubicBezTo>
                  <a:cubicBezTo>
                    <a:pt x="1021" y="1308"/>
                    <a:pt x="1308" y="1021"/>
                    <a:pt x="1308" y="659"/>
                  </a:cubicBezTo>
                  <a:cubicBezTo>
                    <a:pt x="1308" y="296"/>
                    <a:pt x="1021" y="1"/>
                    <a:pt x="659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12770;p86"/>
            <p:cNvSpPr/>
            <p:nvPr/>
          </p:nvSpPr>
          <p:spPr>
            <a:xfrm>
              <a:off x="5845204" y="1548979"/>
              <a:ext cx="23750" cy="28489"/>
            </a:xfrm>
            <a:custGeom>
              <a:avLst/>
              <a:gdLst/>
              <a:ahLst/>
              <a:cxnLst/>
              <a:rect l="l" t="t" r="r" b="b"/>
              <a:pathLst>
                <a:path w="907" h="1088" extrusionOk="0">
                  <a:moveTo>
                    <a:pt x="0" y="0"/>
                  </a:moveTo>
                  <a:cubicBezTo>
                    <a:pt x="0" y="58"/>
                    <a:pt x="0" y="115"/>
                    <a:pt x="10" y="172"/>
                  </a:cubicBezTo>
                  <a:lnTo>
                    <a:pt x="105" y="1088"/>
                  </a:lnTo>
                  <a:lnTo>
                    <a:pt x="907" y="1088"/>
                  </a:lnTo>
                  <a:lnTo>
                    <a:pt x="907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12771;p86"/>
            <p:cNvSpPr/>
            <p:nvPr/>
          </p:nvSpPr>
          <p:spPr>
            <a:xfrm>
              <a:off x="5863428" y="1748326"/>
              <a:ext cx="137419" cy="80964"/>
            </a:xfrm>
            <a:custGeom>
              <a:avLst/>
              <a:gdLst/>
              <a:ahLst/>
              <a:cxnLst/>
              <a:rect l="l" t="t" r="r" b="b"/>
              <a:pathLst>
                <a:path w="5248" h="3092" extrusionOk="0">
                  <a:moveTo>
                    <a:pt x="430" y="0"/>
                  </a:moveTo>
                  <a:lnTo>
                    <a:pt x="1" y="134"/>
                  </a:lnTo>
                  <a:lnTo>
                    <a:pt x="1" y="468"/>
                  </a:lnTo>
                  <a:cubicBezTo>
                    <a:pt x="1" y="1918"/>
                    <a:pt x="1174" y="3091"/>
                    <a:pt x="2624" y="3091"/>
                  </a:cubicBezTo>
                  <a:cubicBezTo>
                    <a:pt x="4065" y="3091"/>
                    <a:pt x="5248" y="1918"/>
                    <a:pt x="5248" y="468"/>
                  </a:cubicBezTo>
                  <a:lnTo>
                    <a:pt x="5248" y="134"/>
                  </a:lnTo>
                  <a:lnTo>
                    <a:pt x="4799" y="0"/>
                  </a:lnTo>
                  <a:lnTo>
                    <a:pt x="4799" y="468"/>
                  </a:lnTo>
                  <a:cubicBezTo>
                    <a:pt x="4799" y="1670"/>
                    <a:pt x="3826" y="2652"/>
                    <a:pt x="2615" y="2652"/>
                  </a:cubicBezTo>
                  <a:cubicBezTo>
                    <a:pt x="1413" y="2652"/>
                    <a:pt x="430" y="1670"/>
                    <a:pt x="430" y="468"/>
                  </a:cubicBezTo>
                  <a:lnTo>
                    <a:pt x="430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12772;p86"/>
            <p:cNvSpPr/>
            <p:nvPr/>
          </p:nvSpPr>
          <p:spPr>
            <a:xfrm>
              <a:off x="5828969" y="1817768"/>
              <a:ext cx="17256" cy="39984"/>
            </a:xfrm>
            <a:custGeom>
              <a:avLst/>
              <a:gdLst/>
              <a:ahLst/>
              <a:cxnLst/>
              <a:rect l="l" t="t" r="r" b="b"/>
              <a:pathLst>
                <a:path w="659" h="1527" extrusionOk="0">
                  <a:moveTo>
                    <a:pt x="659" y="0"/>
                  </a:moveTo>
                  <a:cubicBezTo>
                    <a:pt x="296" y="0"/>
                    <a:pt x="0" y="286"/>
                    <a:pt x="0" y="649"/>
                  </a:cubicBezTo>
                  <a:lnTo>
                    <a:pt x="0" y="1527"/>
                  </a:lnTo>
                  <a:lnTo>
                    <a:pt x="659" y="1527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12773;p86"/>
            <p:cNvSpPr/>
            <p:nvPr/>
          </p:nvSpPr>
          <p:spPr>
            <a:xfrm>
              <a:off x="5846199" y="1817768"/>
              <a:ext cx="11521" cy="39984"/>
            </a:xfrm>
            <a:custGeom>
              <a:avLst/>
              <a:gdLst/>
              <a:ahLst/>
              <a:cxnLst/>
              <a:rect l="l" t="t" r="r" b="b"/>
              <a:pathLst>
                <a:path w="440" h="1527" extrusionOk="0">
                  <a:moveTo>
                    <a:pt x="1" y="0"/>
                  </a:moveTo>
                  <a:lnTo>
                    <a:pt x="1" y="1527"/>
                  </a:lnTo>
                  <a:lnTo>
                    <a:pt x="439" y="1527"/>
                  </a:lnTo>
                  <a:lnTo>
                    <a:pt x="439" y="439"/>
                  </a:lnTo>
                  <a:cubicBezTo>
                    <a:pt x="439" y="191"/>
                    <a:pt x="239" y="0"/>
                    <a:pt x="1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12774;p86"/>
            <p:cNvSpPr/>
            <p:nvPr/>
          </p:nvSpPr>
          <p:spPr>
            <a:xfrm>
              <a:off x="6017815" y="1817768"/>
              <a:ext cx="17256" cy="39984"/>
            </a:xfrm>
            <a:custGeom>
              <a:avLst/>
              <a:gdLst/>
              <a:ahLst/>
              <a:cxnLst/>
              <a:rect l="l" t="t" r="r" b="b"/>
              <a:pathLst>
                <a:path w="659" h="1527" extrusionOk="0">
                  <a:moveTo>
                    <a:pt x="1" y="0"/>
                  </a:moveTo>
                  <a:lnTo>
                    <a:pt x="1" y="1527"/>
                  </a:lnTo>
                  <a:lnTo>
                    <a:pt x="659" y="1527"/>
                  </a:lnTo>
                  <a:lnTo>
                    <a:pt x="659" y="649"/>
                  </a:lnTo>
                  <a:cubicBezTo>
                    <a:pt x="649" y="286"/>
                    <a:pt x="363" y="0"/>
                    <a:pt x="1" y="0"/>
                  </a:cubicBez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12775;p86"/>
            <p:cNvSpPr/>
            <p:nvPr/>
          </p:nvSpPr>
          <p:spPr>
            <a:xfrm>
              <a:off x="6006320" y="1817768"/>
              <a:ext cx="11521" cy="39984"/>
            </a:xfrm>
            <a:custGeom>
              <a:avLst/>
              <a:gdLst/>
              <a:ahLst/>
              <a:cxnLst/>
              <a:rect l="l" t="t" r="r" b="b"/>
              <a:pathLst>
                <a:path w="440" h="1527" extrusionOk="0">
                  <a:moveTo>
                    <a:pt x="440" y="0"/>
                  </a:moveTo>
                  <a:cubicBezTo>
                    <a:pt x="192" y="0"/>
                    <a:pt x="1" y="191"/>
                    <a:pt x="1" y="439"/>
                  </a:cubicBezTo>
                  <a:lnTo>
                    <a:pt x="1" y="1527"/>
                  </a:lnTo>
                  <a:lnTo>
                    <a:pt x="440" y="1527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" name="Google Shape;12776;p86"/>
          <p:cNvGrpSpPr/>
          <p:nvPr/>
        </p:nvGrpSpPr>
        <p:grpSpPr>
          <a:xfrm>
            <a:off x="9908604" y="976635"/>
            <a:ext cx="263316" cy="354754"/>
            <a:chOff x="4896940" y="1502999"/>
            <a:chExt cx="263316" cy="354754"/>
          </a:xfrm>
        </p:grpSpPr>
        <p:sp>
          <p:nvSpPr>
            <p:cNvPr id="639" name="Google Shape;12777;p86"/>
            <p:cNvSpPr/>
            <p:nvPr/>
          </p:nvSpPr>
          <p:spPr>
            <a:xfrm>
              <a:off x="4904193" y="1594384"/>
              <a:ext cx="113433" cy="103221"/>
            </a:xfrm>
            <a:custGeom>
              <a:avLst/>
              <a:gdLst/>
              <a:ahLst/>
              <a:cxnLst/>
              <a:rect l="l" t="t" r="r" b="b"/>
              <a:pathLst>
                <a:path w="4332" h="3942" extrusionOk="0">
                  <a:moveTo>
                    <a:pt x="1253" y="1"/>
                  </a:moveTo>
                  <a:cubicBezTo>
                    <a:pt x="1048" y="1"/>
                    <a:pt x="839" y="58"/>
                    <a:pt x="649" y="184"/>
                  </a:cubicBezTo>
                  <a:cubicBezTo>
                    <a:pt x="10" y="623"/>
                    <a:pt x="0" y="1567"/>
                    <a:pt x="649" y="2006"/>
                  </a:cubicBezTo>
                  <a:cubicBezTo>
                    <a:pt x="764" y="2092"/>
                    <a:pt x="830" y="2235"/>
                    <a:pt x="821" y="2378"/>
                  </a:cubicBezTo>
                  <a:cubicBezTo>
                    <a:pt x="821" y="2540"/>
                    <a:pt x="840" y="2693"/>
                    <a:pt x="888" y="2845"/>
                  </a:cubicBezTo>
                  <a:cubicBezTo>
                    <a:pt x="1099" y="3553"/>
                    <a:pt x="1724" y="3941"/>
                    <a:pt x="2357" y="3941"/>
                  </a:cubicBezTo>
                  <a:cubicBezTo>
                    <a:pt x="2808" y="3941"/>
                    <a:pt x="3264" y="3743"/>
                    <a:pt x="3578" y="3322"/>
                  </a:cubicBezTo>
                  <a:cubicBezTo>
                    <a:pt x="4332" y="2311"/>
                    <a:pt x="3607" y="880"/>
                    <a:pt x="2357" y="880"/>
                  </a:cubicBezTo>
                  <a:lnTo>
                    <a:pt x="2328" y="880"/>
                  </a:lnTo>
                  <a:cubicBezTo>
                    <a:pt x="2220" y="340"/>
                    <a:pt x="1749" y="1"/>
                    <a:pt x="125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12778;p86"/>
            <p:cNvSpPr/>
            <p:nvPr/>
          </p:nvSpPr>
          <p:spPr>
            <a:xfrm>
              <a:off x="5039831" y="1594620"/>
              <a:ext cx="113198" cy="102907"/>
            </a:xfrm>
            <a:custGeom>
              <a:avLst/>
              <a:gdLst/>
              <a:ahLst/>
              <a:cxnLst/>
              <a:rect l="l" t="t" r="r" b="b"/>
              <a:pathLst>
                <a:path w="4323" h="3930" extrusionOk="0">
                  <a:moveTo>
                    <a:pt x="3071" y="1"/>
                  </a:moveTo>
                  <a:cubicBezTo>
                    <a:pt x="2577" y="1"/>
                    <a:pt x="2109" y="338"/>
                    <a:pt x="1995" y="871"/>
                  </a:cubicBezTo>
                  <a:lnTo>
                    <a:pt x="1985" y="871"/>
                  </a:lnTo>
                  <a:cubicBezTo>
                    <a:pt x="726" y="871"/>
                    <a:pt x="1" y="2302"/>
                    <a:pt x="754" y="3313"/>
                  </a:cubicBezTo>
                  <a:cubicBezTo>
                    <a:pt x="1067" y="3733"/>
                    <a:pt x="1521" y="3929"/>
                    <a:pt x="1971" y="3929"/>
                  </a:cubicBezTo>
                  <a:cubicBezTo>
                    <a:pt x="2606" y="3929"/>
                    <a:pt x="3233" y="3540"/>
                    <a:pt x="3445" y="2836"/>
                  </a:cubicBezTo>
                  <a:cubicBezTo>
                    <a:pt x="3492" y="2684"/>
                    <a:pt x="3511" y="2531"/>
                    <a:pt x="3511" y="2369"/>
                  </a:cubicBezTo>
                  <a:cubicBezTo>
                    <a:pt x="3502" y="2226"/>
                    <a:pt x="3569" y="2083"/>
                    <a:pt x="3683" y="1997"/>
                  </a:cubicBezTo>
                  <a:cubicBezTo>
                    <a:pt x="4322" y="1558"/>
                    <a:pt x="4322" y="614"/>
                    <a:pt x="3674" y="184"/>
                  </a:cubicBezTo>
                  <a:cubicBezTo>
                    <a:pt x="3484" y="59"/>
                    <a:pt x="3275" y="1"/>
                    <a:pt x="307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12779;p86"/>
            <p:cNvSpPr/>
            <p:nvPr/>
          </p:nvSpPr>
          <p:spPr>
            <a:xfrm>
              <a:off x="4937160" y="1502999"/>
              <a:ext cx="183138" cy="123200"/>
            </a:xfrm>
            <a:custGeom>
              <a:avLst/>
              <a:gdLst/>
              <a:ahLst/>
              <a:cxnLst/>
              <a:rect l="l" t="t" r="r" b="b"/>
              <a:pathLst>
                <a:path w="6994" h="4705" extrusionOk="0">
                  <a:moveTo>
                    <a:pt x="3492" y="1"/>
                  </a:moveTo>
                  <a:cubicBezTo>
                    <a:pt x="1565" y="1"/>
                    <a:pt x="1" y="1565"/>
                    <a:pt x="1" y="3502"/>
                  </a:cubicBezTo>
                  <a:lnTo>
                    <a:pt x="1" y="4704"/>
                  </a:lnTo>
                  <a:lnTo>
                    <a:pt x="6994" y="4704"/>
                  </a:lnTo>
                  <a:lnTo>
                    <a:pt x="6994" y="3502"/>
                  </a:lnTo>
                  <a:cubicBezTo>
                    <a:pt x="6994" y="1565"/>
                    <a:pt x="5429" y="1"/>
                    <a:pt x="349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12780;p86"/>
            <p:cNvSpPr/>
            <p:nvPr/>
          </p:nvSpPr>
          <p:spPr>
            <a:xfrm>
              <a:off x="4896940" y="1680376"/>
              <a:ext cx="263316" cy="177377"/>
            </a:xfrm>
            <a:custGeom>
              <a:avLst/>
              <a:gdLst/>
              <a:ahLst/>
              <a:cxnLst/>
              <a:rect l="l" t="t" r="r" b="b"/>
              <a:pathLst>
                <a:path w="10056" h="6774" extrusionOk="0">
                  <a:moveTo>
                    <a:pt x="3721" y="0"/>
                  </a:moveTo>
                  <a:lnTo>
                    <a:pt x="3721" y="1355"/>
                  </a:lnTo>
                  <a:cubicBezTo>
                    <a:pt x="3721" y="1717"/>
                    <a:pt x="3483" y="2051"/>
                    <a:pt x="3130" y="2175"/>
                  </a:cubicBezTo>
                  <a:lnTo>
                    <a:pt x="878" y="2967"/>
                  </a:lnTo>
                  <a:cubicBezTo>
                    <a:pt x="354" y="3158"/>
                    <a:pt x="1" y="3654"/>
                    <a:pt x="1" y="4207"/>
                  </a:cubicBezTo>
                  <a:lnTo>
                    <a:pt x="1" y="6115"/>
                  </a:lnTo>
                  <a:cubicBezTo>
                    <a:pt x="1" y="6478"/>
                    <a:pt x="297" y="6774"/>
                    <a:pt x="659" y="6774"/>
                  </a:cubicBezTo>
                  <a:lnTo>
                    <a:pt x="9398" y="6774"/>
                  </a:lnTo>
                  <a:cubicBezTo>
                    <a:pt x="9760" y="6774"/>
                    <a:pt x="10056" y="6478"/>
                    <a:pt x="10056" y="6115"/>
                  </a:cubicBezTo>
                  <a:lnTo>
                    <a:pt x="10056" y="4207"/>
                  </a:lnTo>
                  <a:cubicBezTo>
                    <a:pt x="10056" y="3654"/>
                    <a:pt x="9703" y="3158"/>
                    <a:pt x="9178" y="2967"/>
                  </a:cubicBezTo>
                  <a:lnTo>
                    <a:pt x="6927" y="2175"/>
                  </a:lnTo>
                  <a:cubicBezTo>
                    <a:pt x="6574" y="2051"/>
                    <a:pt x="6345" y="1717"/>
                    <a:pt x="6345" y="1345"/>
                  </a:cubicBezTo>
                  <a:lnTo>
                    <a:pt x="6345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12781;p86"/>
            <p:cNvSpPr/>
            <p:nvPr/>
          </p:nvSpPr>
          <p:spPr>
            <a:xfrm>
              <a:off x="4897202" y="1730834"/>
              <a:ext cx="263055" cy="126919"/>
            </a:xfrm>
            <a:custGeom>
              <a:avLst/>
              <a:gdLst/>
              <a:ahLst/>
              <a:cxnLst/>
              <a:rect l="l" t="t" r="r" b="b"/>
              <a:pathLst>
                <a:path w="10046" h="4847" extrusionOk="0">
                  <a:moveTo>
                    <a:pt x="6554" y="0"/>
                  </a:moveTo>
                  <a:lnTo>
                    <a:pt x="6554" y="372"/>
                  </a:lnTo>
                  <a:cubicBezTo>
                    <a:pt x="6554" y="1269"/>
                    <a:pt x="5820" y="2004"/>
                    <a:pt x="4913" y="2004"/>
                  </a:cubicBezTo>
                  <a:cubicBezTo>
                    <a:pt x="4007" y="2004"/>
                    <a:pt x="3273" y="1269"/>
                    <a:pt x="3273" y="372"/>
                  </a:cubicBezTo>
                  <a:lnTo>
                    <a:pt x="3273" y="182"/>
                  </a:lnTo>
                  <a:cubicBezTo>
                    <a:pt x="3225" y="201"/>
                    <a:pt x="3177" y="229"/>
                    <a:pt x="3129" y="248"/>
                  </a:cubicBezTo>
                  <a:lnTo>
                    <a:pt x="868" y="1040"/>
                  </a:lnTo>
                  <a:cubicBezTo>
                    <a:pt x="344" y="1231"/>
                    <a:pt x="0" y="1727"/>
                    <a:pt x="0" y="2280"/>
                  </a:cubicBezTo>
                  <a:lnTo>
                    <a:pt x="0" y="4188"/>
                  </a:lnTo>
                  <a:cubicBezTo>
                    <a:pt x="0" y="4551"/>
                    <a:pt x="287" y="4847"/>
                    <a:pt x="649" y="4847"/>
                  </a:cubicBezTo>
                  <a:lnTo>
                    <a:pt x="9388" y="4847"/>
                  </a:lnTo>
                  <a:cubicBezTo>
                    <a:pt x="9750" y="4847"/>
                    <a:pt x="10046" y="4551"/>
                    <a:pt x="10046" y="4188"/>
                  </a:cubicBezTo>
                  <a:lnTo>
                    <a:pt x="10046" y="2280"/>
                  </a:lnTo>
                  <a:cubicBezTo>
                    <a:pt x="10046" y="1727"/>
                    <a:pt x="9693" y="1231"/>
                    <a:pt x="9168" y="1040"/>
                  </a:cubicBezTo>
                  <a:lnTo>
                    <a:pt x="6917" y="248"/>
                  </a:lnTo>
                  <a:cubicBezTo>
                    <a:pt x="6774" y="191"/>
                    <a:pt x="6650" y="105"/>
                    <a:pt x="6554" y="0"/>
                  </a:cubicBezTo>
                  <a:close/>
                </a:path>
              </a:pathLst>
            </a:custGeom>
            <a:solidFill>
              <a:srgbClr val="ACBD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12782;p86"/>
            <p:cNvSpPr/>
            <p:nvPr/>
          </p:nvSpPr>
          <p:spPr>
            <a:xfrm>
              <a:off x="4953395" y="1730834"/>
              <a:ext cx="150407" cy="81697"/>
            </a:xfrm>
            <a:custGeom>
              <a:avLst/>
              <a:gdLst/>
              <a:ahLst/>
              <a:cxnLst/>
              <a:rect l="l" t="t" r="r" b="b"/>
              <a:pathLst>
                <a:path w="5744" h="3120" extrusionOk="0">
                  <a:moveTo>
                    <a:pt x="4399" y="0"/>
                  </a:moveTo>
                  <a:lnTo>
                    <a:pt x="4399" y="363"/>
                  </a:lnTo>
                  <a:cubicBezTo>
                    <a:pt x="4399" y="1269"/>
                    <a:pt x="3664" y="2004"/>
                    <a:pt x="2758" y="2004"/>
                  </a:cubicBezTo>
                  <a:cubicBezTo>
                    <a:pt x="1861" y="2004"/>
                    <a:pt x="1127" y="1269"/>
                    <a:pt x="1127" y="363"/>
                  </a:cubicBezTo>
                  <a:lnTo>
                    <a:pt x="1127" y="172"/>
                  </a:lnTo>
                  <a:cubicBezTo>
                    <a:pt x="1079" y="201"/>
                    <a:pt x="1031" y="229"/>
                    <a:pt x="974" y="248"/>
                  </a:cubicBezTo>
                  <a:lnTo>
                    <a:pt x="1" y="592"/>
                  </a:lnTo>
                  <a:cubicBezTo>
                    <a:pt x="10" y="1183"/>
                    <a:pt x="125" y="1765"/>
                    <a:pt x="354" y="2309"/>
                  </a:cubicBezTo>
                  <a:cubicBezTo>
                    <a:pt x="561" y="2810"/>
                    <a:pt x="1047" y="3119"/>
                    <a:pt x="1567" y="3119"/>
                  </a:cubicBezTo>
                  <a:cubicBezTo>
                    <a:pt x="1671" y="3119"/>
                    <a:pt x="1776" y="3107"/>
                    <a:pt x="1880" y="3082"/>
                  </a:cubicBezTo>
                  <a:lnTo>
                    <a:pt x="2872" y="2834"/>
                  </a:lnTo>
                  <a:lnTo>
                    <a:pt x="3865" y="3082"/>
                  </a:lnTo>
                  <a:cubicBezTo>
                    <a:pt x="3969" y="3107"/>
                    <a:pt x="4074" y="3119"/>
                    <a:pt x="4178" y="3119"/>
                  </a:cubicBezTo>
                  <a:cubicBezTo>
                    <a:pt x="4701" y="3119"/>
                    <a:pt x="5194" y="2810"/>
                    <a:pt x="5400" y="2309"/>
                  </a:cubicBezTo>
                  <a:cubicBezTo>
                    <a:pt x="5620" y="1765"/>
                    <a:pt x="5744" y="1183"/>
                    <a:pt x="5744" y="592"/>
                  </a:cubicBezTo>
                  <a:lnTo>
                    <a:pt x="4761" y="248"/>
                  </a:lnTo>
                  <a:cubicBezTo>
                    <a:pt x="4628" y="191"/>
                    <a:pt x="4504" y="105"/>
                    <a:pt x="439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12783;p86"/>
            <p:cNvSpPr/>
            <p:nvPr/>
          </p:nvSpPr>
          <p:spPr>
            <a:xfrm>
              <a:off x="4994374" y="1691871"/>
              <a:ext cx="68709" cy="28620"/>
            </a:xfrm>
            <a:custGeom>
              <a:avLst/>
              <a:gdLst/>
              <a:ahLst/>
              <a:cxnLst/>
              <a:rect l="l" t="t" r="r" b="b"/>
              <a:pathLst>
                <a:path w="2624" h="1093" extrusionOk="0">
                  <a:moveTo>
                    <a:pt x="0" y="0"/>
                  </a:moveTo>
                  <a:lnTo>
                    <a:pt x="0" y="821"/>
                  </a:lnTo>
                  <a:cubicBezTo>
                    <a:pt x="420" y="1002"/>
                    <a:pt x="866" y="1092"/>
                    <a:pt x="1312" y="1092"/>
                  </a:cubicBezTo>
                  <a:cubicBezTo>
                    <a:pt x="1758" y="1092"/>
                    <a:pt x="2204" y="1002"/>
                    <a:pt x="2624" y="821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12784;p86"/>
            <p:cNvSpPr/>
            <p:nvPr/>
          </p:nvSpPr>
          <p:spPr>
            <a:xfrm>
              <a:off x="4936427" y="1559846"/>
              <a:ext cx="184630" cy="149019"/>
            </a:xfrm>
            <a:custGeom>
              <a:avLst/>
              <a:gdLst/>
              <a:ahLst/>
              <a:cxnLst/>
              <a:rect l="l" t="t" r="r" b="b"/>
              <a:pathLst>
                <a:path w="7051" h="5691" extrusionOk="0">
                  <a:moveTo>
                    <a:pt x="3520" y="0"/>
                  </a:moveTo>
                  <a:cubicBezTo>
                    <a:pt x="3451" y="0"/>
                    <a:pt x="3382" y="34"/>
                    <a:pt x="3339" y="100"/>
                  </a:cubicBezTo>
                  <a:cubicBezTo>
                    <a:pt x="2528" y="1360"/>
                    <a:pt x="1450" y="1789"/>
                    <a:pt x="954" y="1923"/>
                  </a:cubicBezTo>
                  <a:cubicBezTo>
                    <a:pt x="868" y="1951"/>
                    <a:pt x="573" y="1980"/>
                    <a:pt x="573" y="1980"/>
                  </a:cubicBezTo>
                  <a:cubicBezTo>
                    <a:pt x="248" y="1980"/>
                    <a:pt x="0" y="2266"/>
                    <a:pt x="29" y="2590"/>
                  </a:cubicBezTo>
                  <a:cubicBezTo>
                    <a:pt x="66" y="2861"/>
                    <a:pt x="305" y="3077"/>
                    <a:pt x="583" y="3077"/>
                  </a:cubicBezTo>
                  <a:cubicBezTo>
                    <a:pt x="589" y="3077"/>
                    <a:pt x="595" y="3077"/>
                    <a:pt x="601" y="3077"/>
                  </a:cubicBezTo>
                  <a:lnTo>
                    <a:pt x="697" y="3077"/>
                  </a:lnTo>
                  <a:cubicBezTo>
                    <a:pt x="811" y="4556"/>
                    <a:pt x="2042" y="5691"/>
                    <a:pt x="3520" y="5691"/>
                  </a:cubicBezTo>
                  <a:cubicBezTo>
                    <a:pt x="5009" y="5691"/>
                    <a:pt x="6239" y="4556"/>
                    <a:pt x="6354" y="3077"/>
                  </a:cubicBezTo>
                  <a:lnTo>
                    <a:pt x="6440" y="3077"/>
                  </a:lnTo>
                  <a:cubicBezTo>
                    <a:pt x="6446" y="3077"/>
                    <a:pt x="6452" y="3077"/>
                    <a:pt x="6458" y="3077"/>
                  </a:cubicBezTo>
                  <a:cubicBezTo>
                    <a:pt x="6736" y="3077"/>
                    <a:pt x="6975" y="2861"/>
                    <a:pt x="7012" y="2590"/>
                  </a:cubicBezTo>
                  <a:cubicBezTo>
                    <a:pt x="7050" y="2266"/>
                    <a:pt x="6793" y="1980"/>
                    <a:pt x="6468" y="1980"/>
                  </a:cubicBezTo>
                  <a:cubicBezTo>
                    <a:pt x="6468" y="1980"/>
                    <a:pt x="6182" y="1951"/>
                    <a:pt x="6087" y="1923"/>
                  </a:cubicBezTo>
                  <a:cubicBezTo>
                    <a:pt x="5591" y="1789"/>
                    <a:pt x="4522" y="1360"/>
                    <a:pt x="3702" y="100"/>
                  </a:cubicBezTo>
                  <a:cubicBezTo>
                    <a:pt x="3659" y="34"/>
                    <a:pt x="3590" y="0"/>
                    <a:pt x="3520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12785;p86"/>
            <p:cNvSpPr/>
            <p:nvPr/>
          </p:nvSpPr>
          <p:spPr>
            <a:xfrm>
              <a:off x="4936427" y="1560082"/>
              <a:ext cx="169391" cy="149019"/>
            </a:xfrm>
            <a:custGeom>
              <a:avLst/>
              <a:gdLst/>
              <a:ahLst/>
              <a:cxnLst/>
              <a:rect l="l" t="t" r="r" b="b"/>
              <a:pathLst>
                <a:path w="6469" h="5691" extrusionOk="0">
                  <a:moveTo>
                    <a:pt x="3520" y="1"/>
                  </a:moveTo>
                  <a:cubicBezTo>
                    <a:pt x="3451" y="1"/>
                    <a:pt x="3382" y="34"/>
                    <a:pt x="3339" y="101"/>
                  </a:cubicBezTo>
                  <a:cubicBezTo>
                    <a:pt x="2900" y="778"/>
                    <a:pt x="2280" y="1332"/>
                    <a:pt x="1555" y="1685"/>
                  </a:cubicBezTo>
                  <a:cubicBezTo>
                    <a:pt x="1364" y="1780"/>
                    <a:pt x="1164" y="1856"/>
                    <a:pt x="954" y="1914"/>
                  </a:cubicBezTo>
                  <a:cubicBezTo>
                    <a:pt x="868" y="1942"/>
                    <a:pt x="573" y="1971"/>
                    <a:pt x="573" y="1971"/>
                  </a:cubicBezTo>
                  <a:cubicBezTo>
                    <a:pt x="248" y="1971"/>
                    <a:pt x="0" y="2257"/>
                    <a:pt x="29" y="2581"/>
                  </a:cubicBezTo>
                  <a:cubicBezTo>
                    <a:pt x="66" y="2852"/>
                    <a:pt x="305" y="3068"/>
                    <a:pt x="592" y="3068"/>
                  </a:cubicBezTo>
                  <a:cubicBezTo>
                    <a:pt x="598" y="3068"/>
                    <a:pt x="604" y="3068"/>
                    <a:pt x="611" y="3068"/>
                  </a:cubicBezTo>
                  <a:lnTo>
                    <a:pt x="697" y="3068"/>
                  </a:lnTo>
                  <a:cubicBezTo>
                    <a:pt x="800" y="4563"/>
                    <a:pt x="2055" y="5690"/>
                    <a:pt x="3503" y="5690"/>
                  </a:cubicBezTo>
                  <a:cubicBezTo>
                    <a:pt x="3654" y="5690"/>
                    <a:pt x="3806" y="5678"/>
                    <a:pt x="3959" y="5653"/>
                  </a:cubicBezTo>
                  <a:cubicBezTo>
                    <a:pt x="2709" y="5453"/>
                    <a:pt x="1736" y="4451"/>
                    <a:pt x="1574" y="3192"/>
                  </a:cubicBezTo>
                  <a:cubicBezTo>
                    <a:pt x="1555" y="3011"/>
                    <a:pt x="1555" y="2820"/>
                    <a:pt x="1574" y="2629"/>
                  </a:cubicBezTo>
                  <a:cubicBezTo>
                    <a:pt x="1593" y="2476"/>
                    <a:pt x="1641" y="2333"/>
                    <a:pt x="1727" y="2200"/>
                  </a:cubicBezTo>
                  <a:cubicBezTo>
                    <a:pt x="1803" y="2095"/>
                    <a:pt x="1908" y="1999"/>
                    <a:pt x="2023" y="1933"/>
                  </a:cubicBezTo>
                  <a:cubicBezTo>
                    <a:pt x="2614" y="1599"/>
                    <a:pt x="3120" y="1141"/>
                    <a:pt x="3511" y="597"/>
                  </a:cubicBezTo>
                  <a:cubicBezTo>
                    <a:pt x="3969" y="1227"/>
                    <a:pt x="4579" y="1732"/>
                    <a:pt x="5276" y="2076"/>
                  </a:cubicBezTo>
                  <a:cubicBezTo>
                    <a:pt x="5439" y="2151"/>
                    <a:pt x="5612" y="2189"/>
                    <a:pt x="5784" y="2189"/>
                  </a:cubicBezTo>
                  <a:cubicBezTo>
                    <a:pt x="6024" y="2189"/>
                    <a:pt x="6262" y="2115"/>
                    <a:pt x="6468" y="1971"/>
                  </a:cubicBezTo>
                  <a:cubicBezTo>
                    <a:pt x="6468" y="1971"/>
                    <a:pt x="6182" y="1942"/>
                    <a:pt x="6087" y="1914"/>
                  </a:cubicBezTo>
                  <a:cubicBezTo>
                    <a:pt x="5591" y="1780"/>
                    <a:pt x="4522" y="1351"/>
                    <a:pt x="3702" y="101"/>
                  </a:cubicBezTo>
                  <a:cubicBezTo>
                    <a:pt x="3659" y="34"/>
                    <a:pt x="3590" y="1"/>
                    <a:pt x="3520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12786;p86"/>
            <p:cNvSpPr/>
            <p:nvPr/>
          </p:nvSpPr>
          <p:spPr>
            <a:xfrm>
              <a:off x="4988614" y="1612295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1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40" y="559"/>
                    <a:pt x="440" y="435"/>
                  </a:cubicBezTo>
                  <a:lnTo>
                    <a:pt x="440" y="215"/>
                  </a:lnTo>
                  <a:cubicBezTo>
                    <a:pt x="440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12787;p86"/>
            <p:cNvSpPr/>
            <p:nvPr/>
          </p:nvSpPr>
          <p:spPr>
            <a:xfrm>
              <a:off x="5057323" y="1612295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3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12788;p86"/>
            <p:cNvSpPr/>
            <p:nvPr/>
          </p:nvSpPr>
          <p:spPr>
            <a:xfrm>
              <a:off x="5003382" y="1652174"/>
              <a:ext cx="50694" cy="17282"/>
            </a:xfrm>
            <a:custGeom>
              <a:avLst/>
              <a:gdLst/>
              <a:ahLst/>
              <a:cxnLst/>
              <a:rect l="l" t="t" r="r" b="b"/>
              <a:pathLst>
                <a:path w="1936" h="660" extrusionOk="0">
                  <a:moveTo>
                    <a:pt x="315" y="1"/>
                  </a:moveTo>
                  <a:cubicBezTo>
                    <a:pt x="144" y="1"/>
                    <a:pt x="0" y="219"/>
                    <a:pt x="162" y="381"/>
                  </a:cubicBezTo>
                  <a:cubicBezTo>
                    <a:pt x="364" y="557"/>
                    <a:pt x="623" y="660"/>
                    <a:pt x="894" y="660"/>
                  </a:cubicBezTo>
                  <a:cubicBezTo>
                    <a:pt x="917" y="660"/>
                    <a:pt x="940" y="659"/>
                    <a:pt x="963" y="658"/>
                  </a:cubicBezTo>
                  <a:cubicBezTo>
                    <a:pt x="986" y="659"/>
                    <a:pt x="1009" y="660"/>
                    <a:pt x="1032" y="660"/>
                  </a:cubicBezTo>
                  <a:cubicBezTo>
                    <a:pt x="1303" y="660"/>
                    <a:pt x="1563" y="557"/>
                    <a:pt x="1774" y="381"/>
                  </a:cubicBezTo>
                  <a:cubicBezTo>
                    <a:pt x="1936" y="219"/>
                    <a:pt x="1792" y="1"/>
                    <a:pt x="1621" y="1"/>
                  </a:cubicBezTo>
                  <a:cubicBezTo>
                    <a:pt x="1570" y="1"/>
                    <a:pt x="1517" y="20"/>
                    <a:pt x="1469" y="66"/>
                  </a:cubicBezTo>
                  <a:cubicBezTo>
                    <a:pt x="1316" y="171"/>
                    <a:pt x="1140" y="223"/>
                    <a:pt x="965" y="223"/>
                  </a:cubicBezTo>
                  <a:cubicBezTo>
                    <a:pt x="789" y="223"/>
                    <a:pt x="615" y="171"/>
                    <a:pt x="467" y="66"/>
                  </a:cubicBezTo>
                  <a:cubicBezTo>
                    <a:pt x="419" y="20"/>
                    <a:pt x="366" y="1"/>
                    <a:pt x="315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12789;p86"/>
            <p:cNvSpPr/>
            <p:nvPr/>
          </p:nvSpPr>
          <p:spPr>
            <a:xfrm>
              <a:off x="5040093" y="1504255"/>
              <a:ext cx="79943" cy="90469"/>
            </a:xfrm>
            <a:custGeom>
              <a:avLst/>
              <a:gdLst/>
              <a:ahLst/>
              <a:cxnLst/>
              <a:rect l="l" t="t" r="r" b="b"/>
              <a:pathLst>
                <a:path w="3053" h="3455" extrusionOk="0">
                  <a:moveTo>
                    <a:pt x="77" y="1"/>
                  </a:moveTo>
                  <a:cubicBezTo>
                    <a:pt x="29" y="201"/>
                    <a:pt x="0" y="401"/>
                    <a:pt x="0" y="611"/>
                  </a:cubicBezTo>
                  <a:cubicBezTo>
                    <a:pt x="0" y="2176"/>
                    <a:pt x="1269" y="3454"/>
                    <a:pt x="2843" y="3454"/>
                  </a:cubicBezTo>
                  <a:cubicBezTo>
                    <a:pt x="2910" y="3454"/>
                    <a:pt x="2986" y="3454"/>
                    <a:pt x="3053" y="3445"/>
                  </a:cubicBezTo>
                  <a:cubicBezTo>
                    <a:pt x="3053" y="1708"/>
                    <a:pt x="1784" y="249"/>
                    <a:pt x="77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12790;p86"/>
            <p:cNvSpPr/>
            <p:nvPr/>
          </p:nvSpPr>
          <p:spPr>
            <a:xfrm>
              <a:off x="5020114" y="1789043"/>
              <a:ext cx="17256" cy="57214"/>
            </a:xfrm>
            <a:custGeom>
              <a:avLst/>
              <a:gdLst/>
              <a:ahLst/>
              <a:cxnLst/>
              <a:rect l="l" t="t" r="r" b="b"/>
              <a:pathLst>
                <a:path w="659" h="2185" extrusionOk="0">
                  <a:moveTo>
                    <a:pt x="0" y="0"/>
                  </a:moveTo>
                  <a:lnTo>
                    <a:pt x="0" y="1965"/>
                  </a:lnTo>
                  <a:cubicBezTo>
                    <a:pt x="0" y="2089"/>
                    <a:pt x="95" y="2185"/>
                    <a:pt x="219" y="2185"/>
                  </a:cubicBezTo>
                  <a:lnTo>
                    <a:pt x="439" y="2185"/>
                  </a:lnTo>
                  <a:cubicBezTo>
                    <a:pt x="553" y="2185"/>
                    <a:pt x="649" y="2089"/>
                    <a:pt x="658" y="1975"/>
                  </a:cubicBezTo>
                  <a:lnTo>
                    <a:pt x="658" y="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12791;p86"/>
            <p:cNvSpPr/>
            <p:nvPr/>
          </p:nvSpPr>
          <p:spPr>
            <a:xfrm>
              <a:off x="4899689" y="1767546"/>
              <a:ext cx="48992" cy="90207"/>
            </a:xfrm>
            <a:custGeom>
              <a:avLst/>
              <a:gdLst/>
              <a:ahLst/>
              <a:cxnLst/>
              <a:rect l="l" t="t" r="r" b="b"/>
              <a:pathLst>
                <a:path w="1871" h="3445" extrusionOk="0">
                  <a:moveTo>
                    <a:pt x="239" y="1"/>
                  </a:moveTo>
                  <a:cubicBezTo>
                    <a:pt x="134" y="115"/>
                    <a:pt x="58" y="239"/>
                    <a:pt x="1" y="373"/>
                  </a:cubicBezTo>
                  <a:lnTo>
                    <a:pt x="1193" y="1394"/>
                  </a:lnTo>
                  <a:cubicBezTo>
                    <a:pt x="1336" y="1518"/>
                    <a:pt x="1422" y="1699"/>
                    <a:pt x="1422" y="1890"/>
                  </a:cubicBezTo>
                  <a:lnTo>
                    <a:pt x="1422" y="3445"/>
                  </a:lnTo>
                  <a:lnTo>
                    <a:pt x="1871" y="3445"/>
                  </a:lnTo>
                  <a:lnTo>
                    <a:pt x="1871" y="1899"/>
                  </a:lnTo>
                  <a:cubicBezTo>
                    <a:pt x="1871" y="1575"/>
                    <a:pt x="1727" y="1270"/>
                    <a:pt x="1479" y="1060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12792;p86"/>
            <p:cNvSpPr/>
            <p:nvPr/>
          </p:nvSpPr>
          <p:spPr>
            <a:xfrm>
              <a:off x="5108777" y="1767546"/>
              <a:ext cx="48992" cy="90207"/>
            </a:xfrm>
            <a:custGeom>
              <a:avLst/>
              <a:gdLst/>
              <a:ahLst/>
              <a:cxnLst/>
              <a:rect l="l" t="t" r="r" b="b"/>
              <a:pathLst>
                <a:path w="1871" h="3445" extrusionOk="0">
                  <a:moveTo>
                    <a:pt x="1632" y="1"/>
                  </a:moveTo>
                  <a:lnTo>
                    <a:pt x="382" y="1060"/>
                  </a:lnTo>
                  <a:cubicBezTo>
                    <a:pt x="134" y="1270"/>
                    <a:pt x="1" y="1575"/>
                    <a:pt x="1" y="1899"/>
                  </a:cubicBezTo>
                  <a:lnTo>
                    <a:pt x="1" y="3445"/>
                  </a:lnTo>
                  <a:lnTo>
                    <a:pt x="440" y="3445"/>
                  </a:lnTo>
                  <a:lnTo>
                    <a:pt x="440" y="1890"/>
                  </a:lnTo>
                  <a:cubicBezTo>
                    <a:pt x="440" y="1699"/>
                    <a:pt x="525" y="1518"/>
                    <a:pt x="678" y="1394"/>
                  </a:cubicBezTo>
                  <a:lnTo>
                    <a:pt x="1871" y="373"/>
                  </a:lnTo>
                  <a:cubicBezTo>
                    <a:pt x="1813" y="239"/>
                    <a:pt x="1727" y="115"/>
                    <a:pt x="163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12793;p86"/>
            <p:cNvSpPr/>
            <p:nvPr/>
          </p:nvSpPr>
          <p:spPr>
            <a:xfrm>
              <a:off x="5020114" y="1789043"/>
              <a:ext cx="17256" cy="17989"/>
            </a:xfrm>
            <a:custGeom>
              <a:avLst/>
              <a:gdLst/>
              <a:ahLst/>
              <a:cxnLst/>
              <a:rect l="l" t="t" r="r" b="b"/>
              <a:pathLst>
                <a:path w="659" h="687" extrusionOk="0">
                  <a:moveTo>
                    <a:pt x="0" y="0"/>
                  </a:moveTo>
                  <a:lnTo>
                    <a:pt x="0" y="687"/>
                  </a:lnTo>
                  <a:lnTo>
                    <a:pt x="324" y="611"/>
                  </a:lnTo>
                  <a:lnTo>
                    <a:pt x="658" y="687"/>
                  </a:lnTo>
                  <a:lnTo>
                    <a:pt x="658" y="0"/>
                  </a:lnTo>
                  <a:close/>
                </a:path>
              </a:pathLst>
            </a:custGeom>
            <a:solidFill>
              <a:srgbClr val="ED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12794;p86"/>
            <p:cNvSpPr/>
            <p:nvPr/>
          </p:nvSpPr>
          <p:spPr>
            <a:xfrm>
              <a:off x="4963895" y="1720334"/>
              <a:ext cx="129432" cy="80650"/>
            </a:xfrm>
            <a:custGeom>
              <a:avLst/>
              <a:gdLst/>
              <a:ahLst/>
              <a:cxnLst/>
              <a:rect l="l" t="t" r="r" b="b"/>
              <a:pathLst>
                <a:path w="4943" h="3080" extrusionOk="0">
                  <a:moveTo>
                    <a:pt x="1164" y="1"/>
                  </a:moveTo>
                  <a:lnTo>
                    <a:pt x="344" y="287"/>
                  </a:lnTo>
                  <a:cubicBezTo>
                    <a:pt x="172" y="344"/>
                    <a:pt x="58" y="497"/>
                    <a:pt x="48" y="678"/>
                  </a:cubicBezTo>
                  <a:cubicBezTo>
                    <a:pt x="1" y="1317"/>
                    <a:pt x="115" y="1956"/>
                    <a:pt x="353" y="2548"/>
                  </a:cubicBezTo>
                  <a:cubicBezTo>
                    <a:pt x="496" y="2873"/>
                    <a:pt x="817" y="3080"/>
                    <a:pt x="1163" y="3080"/>
                  </a:cubicBezTo>
                  <a:cubicBezTo>
                    <a:pt x="1233" y="3080"/>
                    <a:pt x="1304" y="3071"/>
                    <a:pt x="1374" y="3053"/>
                  </a:cubicBezTo>
                  <a:lnTo>
                    <a:pt x="2471" y="2786"/>
                  </a:lnTo>
                  <a:lnTo>
                    <a:pt x="3578" y="3053"/>
                  </a:lnTo>
                  <a:cubicBezTo>
                    <a:pt x="3649" y="3071"/>
                    <a:pt x="3720" y="3080"/>
                    <a:pt x="3790" y="3080"/>
                  </a:cubicBezTo>
                  <a:cubicBezTo>
                    <a:pt x="4135" y="3080"/>
                    <a:pt x="4456" y="2873"/>
                    <a:pt x="4599" y="2548"/>
                  </a:cubicBezTo>
                  <a:cubicBezTo>
                    <a:pt x="4837" y="1956"/>
                    <a:pt x="4942" y="1317"/>
                    <a:pt x="4904" y="678"/>
                  </a:cubicBezTo>
                  <a:cubicBezTo>
                    <a:pt x="4895" y="497"/>
                    <a:pt x="4780" y="344"/>
                    <a:pt x="4608" y="287"/>
                  </a:cubicBezTo>
                  <a:lnTo>
                    <a:pt x="3788" y="1"/>
                  </a:lnTo>
                  <a:lnTo>
                    <a:pt x="3788" y="659"/>
                  </a:lnTo>
                  <a:cubicBezTo>
                    <a:pt x="3788" y="1384"/>
                    <a:pt x="3206" y="1966"/>
                    <a:pt x="2481" y="1966"/>
                  </a:cubicBezTo>
                  <a:cubicBezTo>
                    <a:pt x="1756" y="1966"/>
                    <a:pt x="1164" y="1384"/>
                    <a:pt x="1164" y="659"/>
                  </a:cubicBezTo>
                  <a:lnTo>
                    <a:pt x="1164" y="1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12795;p86"/>
            <p:cNvSpPr/>
            <p:nvPr/>
          </p:nvSpPr>
          <p:spPr>
            <a:xfrm>
              <a:off x="5063058" y="1720334"/>
              <a:ext cx="26" cy="288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0"/>
                  </a:moveTo>
                  <a:lnTo>
                    <a:pt x="1" y="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12796;p86"/>
            <p:cNvSpPr/>
            <p:nvPr/>
          </p:nvSpPr>
          <p:spPr>
            <a:xfrm>
              <a:off x="4994374" y="1720334"/>
              <a:ext cx="26" cy="288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"/>
                  </a:move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12797;p86"/>
            <p:cNvSpPr/>
            <p:nvPr/>
          </p:nvSpPr>
          <p:spPr>
            <a:xfrm>
              <a:off x="4982879" y="1720334"/>
              <a:ext cx="91464" cy="62975"/>
            </a:xfrm>
            <a:custGeom>
              <a:avLst/>
              <a:gdLst/>
              <a:ahLst/>
              <a:cxnLst/>
              <a:rect l="l" t="t" r="r" b="b"/>
              <a:pathLst>
                <a:path w="3493" h="2405" extrusionOk="0">
                  <a:moveTo>
                    <a:pt x="3063" y="1"/>
                  </a:moveTo>
                  <a:lnTo>
                    <a:pt x="3063" y="659"/>
                  </a:lnTo>
                  <a:cubicBezTo>
                    <a:pt x="3063" y="1384"/>
                    <a:pt x="2471" y="1966"/>
                    <a:pt x="1746" y="1966"/>
                  </a:cubicBezTo>
                  <a:cubicBezTo>
                    <a:pt x="1021" y="1966"/>
                    <a:pt x="439" y="1384"/>
                    <a:pt x="439" y="659"/>
                  </a:cubicBezTo>
                  <a:lnTo>
                    <a:pt x="439" y="10"/>
                  </a:lnTo>
                  <a:lnTo>
                    <a:pt x="1" y="153"/>
                  </a:lnTo>
                  <a:lnTo>
                    <a:pt x="1" y="659"/>
                  </a:lnTo>
                  <a:cubicBezTo>
                    <a:pt x="1" y="1622"/>
                    <a:pt x="783" y="2405"/>
                    <a:pt x="1746" y="2405"/>
                  </a:cubicBezTo>
                  <a:cubicBezTo>
                    <a:pt x="2710" y="2405"/>
                    <a:pt x="3492" y="1622"/>
                    <a:pt x="3492" y="659"/>
                  </a:cubicBezTo>
                  <a:lnTo>
                    <a:pt x="3492" y="153"/>
                  </a:lnTo>
                  <a:lnTo>
                    <a:pt x="3063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0" name="Google Shape;12798;p86"/>
          <p:cNvGrpSpPr/>
          <p:nvPr/>
        </p:nvGrpSpPr>
        <p:grpSpPr>
          <a:xfrm>
            <a:off x="11267056" y="3741718"/>
            <a:ext cx="274550" cy="354728"/>
            <a:chOff x="6255392" y="4268082"/>
            <a:chExt cx="274550" cy="354728"/>
          </a:xfrm>
        </p:grpSpPr>
        <p:sp>
          <p:nvSpPr>
            <p:cNvPr id="661" name="Google Shape;12799;p86"/>
            <p:cNvSpPr/>
            <p:nvPr/>
          </p:nvSpPr>
          <p:spPr>
            <a:xfrm>
              <a:off x="6286342" y="4268082"/>
              <a:ext cx="213120" cy="206102"/>
            </a:xfrm>
            <a:custGeom>
              <a:avLst/>
              <a:gdLst/>
              <a:ahLst/>
              <a:cxnLst/>
              <a:rect l="l" t="t" r="r" b="b"/>
              <a:pathLst>
                <a:path w="8139" h="7871" extrusionOk="0">
                  <a:moveTo>
                    <a:pt x="4065" y="0"/>
                  </a:moveTo>
                  <a:cubicBezTo>
                    <a:pt x="2014" y="0"/>
                    <a:pt x="354" y="1670"/>
                    <a:pt x="354" y="3721"/>
                  </a:cubicBezTo>
                  <a:lnTo>
                    <a:pt x="354" y="4808"/>
                  </a:lnTo>
                  <a:cubicBezTo>
                    <a:pt x="354" y="5543"/>
                    <a:pt x="211" y="6010"/>
                    <a:pt x="87" y="6277"/>
                  </a:cubicBezTo>
                  <a:cubicBezTo>
                    <a:pt x="1" y="6468"/>
                    <a:pt x="49" y="6688"/>
                    <a:pt x="220" y="6812"/>
                  </a:cubicBezTo>
                  <a:cubicBezTo>
                    <a:pt x="640" y="7136"/>
                    <a:pt x="2100" y="7871"/>
                    <a:pt x="4065" y="7871"/>
                  </a:cubicBezTo>
                  <a:cubicBezTo>
                    <a:pt x="6040" y="7871"/>
                    <a:pt x="7490" y="7136"/>
                    <a:pt x="7919" y="6812"/>
                  </a:cubicBezTo>
                  <a:cubicBezTo>
                    <a:pt x="8081" y="6688"/>
                    <a:pt x="8139" y="6468"/>
                    <a:pt x="8053" y="6277"/>
                  </a:cubicBezTo>
                  <a:cubicBezTo>
                    <a:pt x="7938" y="6010"/>
                    <a:pt x="7786" y="5543"/>
                    <a:pt x="7786" y="4808"/>
                  </a:cubicBezTo>
                  <a:lnTo>
                    <a:pt x="7786" y="3721"/>
                  </a:lnTo>
                  <a:cubicBezTo>
                    <a:pt x="7786" y="1670"/>
                    <a:pt x="6116" y="0"/>
                    <a:pt x="4065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12800;p86"/>
            <p:cNvSpPr/>
            <p:nvPr/>
          </p:nvSpPr>
          <p:spPr>
            <a:xfrm>
              <a:off x="6352800" y="4451168"/>
              <a:ext cx="80205" cy="68736"/>
            </a:xfrm>
            <a:custGeom>
              <a:avLst/>
              <a:gdLst/>
              <a:ahLst/>
              <a:cxnLst/>
              <a:rect l="l" t="t" r="r" b="b"/>
              <a:pathLst>
                <a:path w="3063" h="2625" extrusionOk="0">
                  <a:moveTo>
                    <a:pt x="1" y="1"/>
                  </a:moveTo>
                  <a:lnTo>
                    <a:pt x="1" y="2624"/>
                  </a:lnTo>
                  <a:lnTo>
                    <a:pt x="3063" y="2624"/>
                  </a:lnTo>
                  <a:lnTo>
                    <a:pt x="3063" y="1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12801;p86"/>
            <p:cNvSpPr/>
            <p:nvPr/>
          </p:nvSpPr>
          <p:spPr>
            <a:xfrm>
              <a:off x="6352800" y="4451168"/>
              <a:ext cx="80205" cy="34381"/>
            </a:xfrm>
            <a:custGeom>
              <a:avLst/>
              <a:gdLst/>
              <a:ahLst/>
              <a:cxnLst/>
              <a:rect l="l" t="t" r="r" b="b"/>
              <a:pathLst>
                <a:path w="3063" h="1313" extrusionOk="0">
                  <a:moveTo>
                    <a:pt x="1" y="1"/>
                  </a:moveTo>
                  <a:lnTo>
                    <a:pt x="1" y="926"/>
                  </a:lnTo>
                  <a:cubicBezTo>
                    <a:pt x="478" y="1184"/>
                    <a:pt x="1005" y="1313"/>
                    <a:pt x="1532" y="1313"/>
                  </a:cubicBezTo>
                  <a:cubicBezTo>
                    <a:pt x="2059" y="1313"/>
                    <a:pt x="2586" y="1184"/>
                    <a:pt x="3063" y="926"/>
                  </a:cubicBezTo>
                  <a:lnTo>
                    <a:pt x="3063" y="1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12802;p86"/>
            <p:cNvSpPr/>
            <p:nvPr/>
          </p:nvSpPr>
          <p:spPr>
            <a:xfrm>
              <a:off x="6296842" y="4307464"/>
              <a:ext cx="192381" cy="166458"/>
            </a:xfrm>
            <a:custGeom>
              <a:avLst/>
              <a:gdLst/>
              <a:ahLst/>
              <a:cxnLst/>
              <a:rect l="l" t="t" r="r" b="b"/>
              <a:pathLst>
                <a:path w="7347" h="6357" extrusionOk="0">
                  <a:moveTo>
                    <a:pt x="2397" y="0"/>
                  </a:moveTo>
                  <a:cubicBezTo>
                    <a:pt x="2313" y="0"/>
                    <a:pt x="2229" y="26"/>
                    <a:pt x="2157" y="80"/>
                  </a:cubicBezTo>
                  <a:cubicBezTo>
                    <a:pt x="1432" y="585"/>
                    <a:pt x="1021" y="1425"/>
                    <a:pt x="1050" y="2303"/>
                  </a:cubicBezTo>
                  <a:cubicBezTo>
                    <a:pt x="1060" y="2493"/>
                    <a:pt x="917" y="2646"/>
                    <a:pt x="726" y="2646"/>
                  </a:cubicBezTo>
                  <a:cubicBezTo>
                    <a:pt x="1" y="2646"/>
                    <a:pt x="1" y="3743"/>
                    <a:pt x="726" y="3743"/>
                  </a:cubicBezTo>
                  <a:lnTo>
                    <a:pt x="850" y="3743"/>
                  </a:lnTo>
                  <a:cubicBezTo>
                    <a:pt x="955" y="5222"/>
                    <a:pt x="2195" y="6357"/>
                    <a:pt x="3674" y="6357"/>
                  </a:cubicBezTo>
                  <a:cubicBezTo>
                    <a:pt x="5152" y="6357"/>
                    <a:pt x="6392" y="5222"/>
                    <a:pt x="6507" y="3743"/>
                  </a:cubicBezTo>
                  <a:lnTo>
                    <a:pt x="6621" y="3743"/>
                  </a:lnTo>
                  <a:cubicBezTo>
                    <a:pt x="7346" y="3743"/>
                    <a:pt x="7346" y="2646"/>
                    <a:pt x="6621" y="2646"/>
                  </a:cubicBezTo>
                  <a:cubicBezTo>
                    <a:pt x="6431" y="2646"/>
                    <a:pt x="6278" y="2493"/>
                    <a:pt x="6287" y="2303"/>
                  </a:cubicBezTo>
                  <a:cubicBezTo>
                    <a:pt x="6316" y="1425"/>
                    <a:pt x="5906" y="585"/>
                    <a:pt x="5190" y="80"/>
                  </a:cubicBezTo>
                  <a:cubicBezTo>
                    <a:pt x="5115" y="26"/>
                    <a:pt x="5028" y="0"/>
                    <a:pt x="4943" y="0"/>
                  </a:cubicBezTo>
                  <a:cubicBezTo>
                    <a:pt x="4802" y="0"/>
                    <a:pt x="4663" y="69"/>
                    <a:pt x="4580" y="194"/>
                  </a:cubicBezTo>
                  <a:cubicBezTo>
                    <a:pt x="4365" y="519"/>
                    <a:pt x="4017" y="681"/>
                    <a:pt x="3669" y="681"/>
                  </a:cubicBezTo>
                  <a:cubicBezTo>
                    <a:pt x="3321" y="681"/>
                    <a:pt x="2972" y="519"/>
                    <a:pt x="2758" y="194"/>
                  </a:cubicBezTo>
                  <a:cubicBezTo>
                    <a:pt x="2675" y="69"/>
                    <a:pt x="2536" y="0"/>
                    <a:pt x="2397" y="0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12803;p86"/>
            <p:cNvSpPr/>
            <p:nvPr/>
          </p:nvSpPr>
          <p:spPr>
            <a:xfrm>
              <a:off x="6296607" y="4320033"/>
              <a:ext cx="107935" cy="154125"/>
            </a:xfrm>
            <a:custGeom>
              <a:avLst/>
              <a:gdLst/>
              <a:ahLst/>
              <a:cxnLst/>
              <a:rect l="l" t="t" r="r" b="b"/>
              <a:pathLst>
                <a:path w="4122" h="5886" extrusionOk="0">
                  <a:moveTo>
                    <a:pt x="1708" y="0"/>
                  </a:moveTo>
                  <a:cubicBezTo>
                    <a:pt x="1269" y="506"/>
                    <a:pt x="1030" y="1155"/>
                    <a:pt x="1059" y="1823"/>
                  </a:cubicBezTo>
                  <a:cubicBezTo>
                    <a:pt x="1069" y="2013"/>
                    <a:pt x="916" y="2166"/>
                    <a:pt x="735" y="2175"/>
                  </a:cubicBezTo>
                  <a:cubicBezTo>
                    <a:pt x="0" y="2175"/>
                    <a:pt x="0" y="3263"/>
                    <a:pt x="735" y="3263"/>
                  </a:cubicBezTo>
                  <a:lnTo>
                    <a:pt x="849" y="3263"/>
                  </a:lnTo>
                  <a:cubicBezTo>
                    <a:pt x="953" y="4758"/>
                    <a:pt x="2208" y="5886"/>
                    <a:pt x="3663" y="5886"/>
                  </a:cubicBezTo>
                  <a:cubicBezTo>
                    <a:pt x="3814" y="5886"/>
                    <a:pt x="3967" y="5873"/>
                    <a:pt x="4121" y="5848"/>
                  </a:cubicBezTo>
                  <a:cubicBezTo>
                    <a:pt x="2729" y="5638"/>
                    <a:pt x="1708" y="4446"/>
                    <a:pt x="1708" y="3044"/>
                  </a:cubicBezTo>
                  <a:lnTo>
                    <a:pt x="1708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12804;p86"/>
            <p:cNvSpPr/>
            <p:nvPr/>
          </p:nvSpPr>
          <p:spPr>
            <a:xfrm>
              <a:off x="6352800" y="4376855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12805;p86"/>
            <p:cNvSpPr/>
            <p:nvPr/>
          </p:nvSpPr>
          <p:spPr>
            <a:xfrm>
              <a:off x="6421509" y="4376855"/>
              <a:ext cx="11495" cy="17151"/>
            </a:xfrm>
            <a:custGeom>
              <a:avLst/>
              <a:gdLst/>
              <a:ahLst/>
              <a:cxnLst/>
              <a:rect l="l" t="t" r="r" b="b"/>
              <a:pathLst>
                <a:path w="439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3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12806;p86"/>
            <p:cNvSpPr/>
            <p:nvPr/>
          </p:nvSpPr>
          <p:spPr>
            <a:xfrm>
              <a:off x="6345311" y="4359756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7" y="0"/>
                  </a:moveTo>
                  <a:cubicBezTo>
                    <a:pt x="0" y="0"/>
                    <a:pt x="0" y="439"/>
                    <a:pt x="287" y="439"/>
                  </a:cubicBezTo>
                  <a:lnTo>
                    <a:pt x="725" y="439"/>
                  </a:lnTo>
                  <a:cubicBezTo>
                    <a:pt x="1012" y="430"/>
                    <a:pt x="1012" y="0"/>
                    <a:pt x="72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12807;p86"/>
            <p:cNvSpPr/>
            <p:nvPr/>
          </p:nvSpPr>
          <p:spPr>
            <a:xfrm>
              <a:off x="6413758" y="4359756"/>
              <a:ext cx="26761" cy="11521"/>
            </a:xfrm>
            <a:custGeom>
              <a:avLst/>
              <a:gdLst/>
              <a:ahLst/>
              <a:cxnLst/>
              <a:rect l="l" t="t" r="r" b="b"/>
              <a:pathLst>
                <a:path w="1022" h="440" extrusionOk="0">
                  <a:moveTo>
                    <a:pt x="296" y="0"/>
                  </a:moveTo>
                  <a:cubicBezTo>
                    <a:pt x="0" y="0"/>
                    <a:pt x="0" y="439"/>
                    <a:pt x="296" y="439"/>
                  </a:cubicBezTo>
                  <a:lnTo>
                    <a:pt x="735" y="439"/>
                  </a:lnTo>
                  <a:cubicBezTo>
                    <a:pt x="1021" y="430"/>
                    <a:pt x="1021" y="0"/>
                    <a:pt x="73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12808;p86"/>
            <p:cNvSpPr/>
            <p:nvPr/>
          </p:nvSpPr>
          <p:spPr>
            <a:xfrm>
              <a:off x="6255392" y="4508382"/>
              <a:ext cx="274550" cy="114428"/>
            </a:xfrm>
            <a:custGeom>
              <a:avLst/>
              <a:gdLst/>
              <a:ahLst/>
              <a:cxnLst/>
              <a:rect l="l" t="t" r="r" b="b"/>
              <a:pathLst>
                <a:path w="10485" h="4370" extrusionOk="0">
                  <a:moveTo>
                    <a:pt x="2843" y="0"/>
                  </a:moveTo>
                  <a:lnTo>
                    <a:pt x="1231" y="497"/>
                  </a:lnTo>
                  <a:cubicBezTo>
                    <a:pt x="506" y="726"/>
                    <a:pt x="0" y="1393"/>
                    <a:pt x="0" y="2166"/>
                  </a:cubicBezTo>
                  <a:lnTo>
                    <a:pt x="0" y="3711"/>
                  </a:lnTo>
                  <a:cubicBezTo>
                    <a:pt x="0" y="4074"/>
                    <a:pt x="296" y="4370"/>
                    <a:pt x="658" y="4370"/>
                  </a:cubicBezTo>
                  <a:lnTo>
                    <a:pt x="9836" y="4370"/>
                  </a:lnTo>
                  <a:cubicBezTo>
                    <a:pt x="10198" y="4370"/>
                    <a:pt x="10484" y="4074"/>
                    <a:pt x="10484" y="3711"/>
                  </a:cubicBezTo>
                  <a:lnTo>
                    <a:pt x="10484" y="2166"/>
                  </a:lnTo>
                  <a:cubicBezTo>
                    <a:pt x="10484" y="1393"/>
                    <a:pt x="9988" y="716"/>
                    <a:pt x="9254" y="497"/>
                  </a:cubicBezTo>
                  <a:lnTo>
                    <a:pt x="7651" y="0"/>
                  </a:lnTo>
                  <a:lnTo>
                    <a:pt x="5247" y="220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12809;p86"/>
            <p:cNvSpPr/>
            <p:nvPr/>
          </p:nvSpPr>
          <p:spPr>
            <a:xfrm>
              <a:off x="6376785" y="4456667"/>
              <a:ext cx="32260" cy="28751"/>
            </a:xfrm>
            <a:custGeom>
              <a:avLst/>
              <a:gdLst/>
              <a:ahLst/>
              <a:cxnLst/>
              <a:rect l="l" t="t" r="r" b="b"/>
              <a:pathLst>
                <a:path w="1232" h="1098" extrusionOk="0">
                  <a:moveTo>
                    <a:pt x="182" y="1"/>
                  </a:moveTo>
                  <a:cubicBezTo>
                    <a:pt x="77" y="1"/>
                    <a:pt x="0" y="115"/>
                    <a:pt x="48" y="211"/>
                  </a:cubicBezTo>
                  <a:lnTo>
                    <a:pt x="315" y="897"/>
                  </a:lnTo>
                  <a:cubicBezTo>
                    <a:pt x="363" y="1021"/>
                    <a:pt x="487" y="1098"/>
                    <a:pt x="611" y="1098"/>
                  </a:cubicBezTo>
                  <a:cubicBezTo>
                    <a:pt x="745" y="1098"/>
                    <a:pt x="869" y="1021"/>
                    <a:pt x="916" y="897"/>
                  </a:cubicBezTo>
                  <a:lnTo>
                    <a:pt x="1183" y="211"/>
                  </a:lnTo>
                  <a:cubicBezTo>
                    <a:pt x="1231" y="115"/>
                    <a:pt x="1155" y="1"/>
                    <a:pt x="1040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12810;p86"/>
            <p:cNvSpPr/>
            <p:nvPr/>
          </p:nvSpPr>
          <p:spPr>
            <a:xfrm>
              <a:off x="6370029" y="4422705"/>
              <a:ext cx="45745" cy="16994"/>
            </a:xfrm>
            <a:custGeom>
              <a:avLst/>
              <a:gdLst/>
              <a:ahLst/>
              <a:cxnLst/>
              <a:rect l="l" t="t" r="r" b="b"/>
              <a:pathLst>
                <a:path w="1747" h="649" extrusionOk="0">
                  <a:moveTo>
                    <a:pt x="1" y="0"/>
                  </a:moveTo>
                  <a:lnTo>
                    <a:pt x="1" y="220"/>
                  </a:lnTo>
                  <a:cubicBezTo>
                    <a:pt x="1" y="458"/>
                    <a:pt x="192" y="649"/>
                    <a:pt x="440" y="649"/>
                  </a:cubicBezTo>
                  <a:lnTo>
                    <a:pt x="1308" y="649"/>
                  </a:lnTo>
                  <a:cubicBezTo>
                    <a:pt x="1546" y="649"/>
                    <a:pt x="1747" y="458"/>
                    <a:pt x="1747" y="220"/>
                  </a:cubicBezTo>
                  <a:lnTo>
                    <a:pt x="1747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12811;p86"/>
            <p:cNvSpPr/>
            <p:nvPr/>
          </p:nvSpPr>
          <p:spPr>
            <a:xfrm>
              <a:off x="6352800" y="4416944"/>
              <a:ext cx="79969" cy="28568"/>
            </a:xfrm>
            <a:custGeom>
              <a:avLst/>
              <a:gdLst/>
              <a:ahLst/>
              <a:cxnLst/>
              <a:rect l="l" t="t" r="r" b="b"/>
              <a:pathLst>
                <a:path w="3054" h="1091" extrusionOk="0">
                  <a:moveTo>
                    <a:pt x="659" y="1"/>
                  </a:moveTo>
                  <a:cubicBezTo>
                    <a:pt x="296" y="1"/>
                    <a:pt x="1" y="297"/>
                    <a:pt x="1" y="659"/>
                  </a:cubicBezTo>
                  <a:lnTo>
                    <a:pt x="1" y="869"/>
                  </a:lnTo>
                  <a:cubicBezTo>
                    <a:pt x="1" y="1017"/>
                    <a:pt x="110" y="1091"/>
                    <a:pt x="220" y="1091"/>
                  </a:cubicBezTo>
                  <a:cubicBezTo>
                    <a:pt x="330" y="1091"/>
                    <a:pt x="439" y="1017"/>
                    <a:pt x="439" y="869"/>
                  </a:cubicBezTo>
                  <a:cubicBezTo>
                    <a:pt x="439" y="755"/>
                    <a:pt x="535" y="659"/>
                    <a:pt x="659" y="659"/>
                  </a:cubicBezTo>
                  <a:lnTo>
                    <a:pt x="869" y="659"/>
                  </a:lnTo>
                  <a:cubicBezTo>
                    <a:pt x="1012" y="659"/>
                    <a:pt x="1145" y="611"/>
                    <a:pt x="1260" y="526"/>
                  </a:cubicBezTo>
                  <a:cubicBezTo>
                    <a:pt x="1336" y="468"/>
                    <a:pt x="1432" y="440"/>
                    <a:pt x="1527" y="440"/>
                  </a:cubicBezTo>
                  <a:cubicBezTo>
                    <a:pt x="1622" y="440"/>
                    <a:pt x="1718" y="468"/>
                    <a:pt x="1794" y="526"/>
                  </a:cubicBezTo>
                  <a:cubicBezTo>
                    <a:pt x="1909" y="611"/>
                    <a:pt x="2042" y="659"/>
                    <a:pt x="2185" y="659"/>
                  </a:cubicBezTo>
                  <a:lnTo>
                    <a:pt x="2405" y="659"/>
                  </a:lnTo>
                  <a:cubicBezTo>
                    <a:pt x="2519" y="659"/>
                    <a:pt x="2615" y="755"/>
                    <a:pt x="2615" y="869"/>
                  </a:cubicBezTo>
                  <a:cubicBezTo>
                    <a:pt x="2615" y="1017"/>
                    <a:pt x="2724" y="1091"/>
                    <a:pt x="2834" y="1091"/>
                  </a:cubicBezTo>
                  <a:cubicBezTo>
                    <a:pt x="2944" y="1091"/>
                    <a:pt x="3053" y="1017"/>
                    <a:pt x="3053" y="869"/>
                  </a:cubicBezTo>
                  <a:lnTo>
                    <a:pt x="3053" y="659"/>
                  </a:lnTo>
                  <a:cubicBezTo>
                    <a:pt x="3053" y="297"/>
                    <a:pt x="2767" y="1"/>
                    <a:pt x="2405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12812;p86"/>
            <p:cNvSpPr/>
            <p:nvPr/>
          </p:nvSpPr>
          <p:spPr>
            <a:xfrm>
              <a:off x="6262619" y="4532106"/>
              <a:ext cx="50249" cy="90705"/>
            </a:xfrm>
            <a:custGeom>
              <a:avLst/>
              <a:gdLst/>
              <a:ahLst/>
              <a:cxnLst/>
              <a:rect l="l" t="t" r="r" b="b"/>
              <a:pathLst>
                <a:path w="1919" h="3464" extrusionOk="0">
                  <a:moveTo>
                    <a:pt x="277" y="1"/>
                  </a:moveTo>
                  <a:cubicBezTo>
                    <a:pt x="172" y="96"/>
                    <a:pt x="77" y="211"/>
                    <a:pt x="1" y="335"/>
                  </a:cubicBezTo>
                  <a:lnTo>
                    <a:pt x="1250" y="1413"/>
                  </a:lnTo>
                  <a:cubicBezTo>
                    <a:pt x="1394" y="1537"/>
                    <a:pt x="1479" y="1718"/>
                    <a:pt x="1479" y="1909"/>
                  </a:cubicBezTo>
                  <a:lnTo>
                    <a:pt x="1479" y="3464"/>
                  </a:lnTo>
                  <a:lnTo>
                    <a:pt x="1918" y="3464"/>
                  </a:lnTo>
                  <a:lnTo>
                    <a:pt x="1918" y="1899"/>
                  </a:lnTo>
                  <a:cubicBezTo>
                    <a:pt x="1918" y="1584"/>
                    <a:pt x="1775" y="1279"/>
                    <a:pt x="1537" y="1069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12813;p86"/>
            <p:cNvSpPr/>
            <p:nvPr/>
          </p:nvSpPr>
          <p:spPr>
            <a:xfrm>
              <a:off x="6472963" y="4532106"/>
              <a:ext cx="49987" cy="90705"/>
            </a:xfrm>
            <a:custGeom>
              <a:avLst/>
              <a:gdLst/>
              <a:ahLst/>
              <a:cxnLst/>
              <a:rect l="l" t="t" r="r" b="b"/>
              <a:pathLst>
                <a:path w="1909" h="3464" extrusionOk="0">
                  <a:moveTo>
                    <a:pt x="1641" y="1"/>
                  </a:moveTo>
                  <a:lnTo>
                    <a:pt x="382" y="1069"/>
                  </a:lnTo>
                  <a:cubicBezTo>
                    <a:pt x="134" y="1279"/>
                    <a:pt x="0" y="1584"/>
                    <a:pt x="0" y="1899"/>
                  </a:cubicBezTo>
                  <a:lnTo>
                    <a:pt x="0" y="3464"/>
                  </a:lnTo>
                  <a:lnTo>
                    <a:pt x="439" y="3464"/>
                  </a:lnTo>
                  <a:lnTo>
                    <a:pt x="439" y="1909"/>
                  </a:lnTo>
                  <a:cubicBezTo>
                    <a:pt x="439" y="1718"/>
                    <a:pt x="515" y="1537"/>
                    <a:pt x="668" y="1413"/>
                  </a:cubicBezTo>
                  <a:lnTo>
                    <a:pt x="1908" y="335"/>
                  </a:lnTo>
                  <a:cubicBezTo>
                    <a:pt x="1832" y="211"/>
                    <a:pt x="1746" y="96"/>
                    <a:pt x="1641" y="1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12814;p86"/>
            <p:cNvSpPr/>
            <p:nvPr/>
          </p:nvSpPr>
          <p:spPr>
            <a:xfrm>
              <a:off x="6387285" y="4548340"/>
              <a:ext cx="11260" cy="11521"/>
            </a:xfrm>
            <a:custGeom>
              <a:avLst/>
              <a:gdLst/>
              <a:ahLst/>
              <a:cxnLst/>
              <a:rect l="l" t="t" r="r" b="b"/>
              <a:pathLst>
                <a:path w="430" h="440" extrusionOk="0">
                  <a:moveTo>
                    <a:pt x="210" y="1"/>
                  </a:moveTo>
                  <a:cubicBezTo>
                    <a:pt x="96" y="1"/>
                    <a:pt x="0" y="106"/>
                    <a:pt x="0" y="220"/>
                  </a:cubicBezTo>
                  <a:cubicBezTo>
                    <a:pt x="0" y="344"/>
                    <a:pt x="96" y="440"/>
                    <a:pt x="210" y="440"/>
                  </a:cubicBezTo>
                  <a:cubicBezTo>
                    <a:pt x="334" y="440"/>
                    <a:pt x="429" y="344"/>
                    <a:pt x="429" y="220"/>
                  </a:cubicBezTo>
                  <a:cubicBezTo>
                    <a:pt x="429" y="106"/>
                    <a:pt x="334" y="1"/>
                    <a:pt x="21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12815;p86"/>
            <p:cNvSpPr/>
            <p:nvPr/>
          </p:nvSpPr>
          <p:spPr>
            <a:xfrm>
              <a:off x="6387285" y="4588560"/>
              <a:ext cx="11260" cy="11286"/>
            </a:xfrm>
            <a:custGeom>
              <a:avLst/>
              <a:gdLst/>
              <a:ahLst/>
              <a:cxnLst/>
              <a:rect l="l" t="t" r="r" b="b"/>
              <a:pathLst>
                <a:path w="430" h="431" extrusionOk="0">
                  <a:moveTo>
                    <a:pt x="210" y="1"/>
                  </a:moveTo>
                  <a:cubicBezTo>
                    <a:pt x="96" y="1"/>
                    <a:pt x="0" y="96"/>
                    <a:pt x="0" y="220"/>
                  </a:cubicBezTo>
                  <a:cubicBezTo>
                    <a:pt x="0" y="335"/>
                    <a:pt x="96" y="430"/>
                    <a:pt x="210" y="430"/>
                  </a:cubicBezTo>
                  <a:cubicBezTo>
                    <a:pt x="334" y="430"/>
                    <a:pt x="429" y="335"/>
                    <a:pt x="429" y="220"/>
                  </a:cubicBezTo>
                  <a:cubicBezTo>
                    <a:pt x="429" y="96"/>
                    <a:pt x="334" y="1"/>
                    <a:pt x="21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12816;p86"/>
            <p:cNvSpPr/>
            <p:nvPr/>
          </p:nvSpPr>
          <p:spPr>
            <a:xfrm>
              <a:off x="6318838" y="4508382"/>
              <a:ext cx="148155" cy="48495"/>
            </a:xfrm>
            <a:custGeom>
              <a:avLst/>
              <a:gdLst/>
              <a:ahLst/>
              <a:cxnLst/>
              <a:rect l="l" t="t" r="r" b="b"/>
              <a:pathLst>
                <a:path w="5658" h="1852" extrusionOk="0">
                  <a:moveTo>
                    <a:pt x="429" y="0"/>
                  </a:moveTo>
                  <a:lnTo>
                    <a:pt x="0" y="134"/>
                  </a:lnTo>
                  <a:lnTo>
                    <a:pt x="48" y="220"/>
                  </a:lnTo>
                  <a:lnTo>
                    <a:pt x="792" y="1517"/>
                  </a:lnTo>
                  <a:cubicBezTo>
                    <a:pt x="906" y="1718"/>
                    <a:pt x="1126" y="1851"/>
                    <a:pt x="1355" y="1851"/>
                  </a:cubicBezTo>
                  <a:cubicBezTo>
                    <a:pt x="1517" y="1851"/>
                    <a:pt x="1660" y="1794"/>
                    <a:pt x="1784" y="1689"/>
                  </a:cubicBezTo>
                  <a:lnTo>
                    <a:pt x="2824" y="792"/>
                  </a:lnTo>
                  <a:lnTo>
                    <a:pt x="3873" y="1689"/>
                  </a:lnTo>
                  <a:cubicBezTo>
                    <a:pt x="3999" y="1795"/>
                    <a:pt x="4149" y="1846"/>
                    <a:pt x="4298" y="1846"/>
                  </a:cubicBezTo>
                  <a:cubicBezTo>
                    <a:pt x="4524" y="1846"/>
                    <a:pt x="4745" y="1730"/>
                    <a:pt x="4866" y="1517"/>
                  </a:cubicBezTo>
                  <a:lnTo>
                    <a:pt x="5610" y="220"/>
                  </a:lnTo>
                  <a:lnTo>
                    <a:pt x="5657" y="134"/>
                  </a:lnTo>
                  <a:lnTo>
                    <a:pt x="5228" y="0"/>
                  </a:lnTo>
                  <a:lnTo>
                    <a:pt x="2824" y="22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12817;p86"/>
            <p:cNvSpPr/>
            <p:nvPr/>
          </p:nvSpPr>
          <p:spPr>
            <a:xfrm>
              <a:off x="6329809" y="4487853"/>
              <a:ext cx="62975" cy="57581"/>
            </a:xfrm>
            <a:custGeom>
              <a:avLst/>
              <a:gdLst/>
              <a:ahLst/>
              <a:cxnLst/>
              <a:rect l="l" t="t" r="r" b="b"/>
              <a:pathLst>
                <a:path w="2405" h="2199" extrusionOk="0">
                  <a:moveTo>
                    <a:pt x="533" y="0"/>
                  </a:moveTo>
                  <a:cubicBezTo>
                    <a:pt x="454" y="0"/>
                    <a:pt x="377" y="45"/>
                    <a:pt x="344" y="117"/>
                  </a:cubicBezTo>
                  <a:lnTo>
                    <a:pt x="1" y="794"/>
                  </a:lnTo>
                  <a:lnTo>
                    <a:pt x="745" y="2091"/>
                  </a:lnTo>
                  <a:cubicBezTo>
                    <a:pt x="785" y="2161"/>
                    <a:pt x="861" y="2199"/>
                    <a:pt x="937" y="2199"/>
                  </a:cubicBezTo>
                  <a:cubicBezTo>
                    <a:pt x="987" y="2199"/>
                    <a:pt x="1038" y="2183"/>
                    <a:pt x="1079" y="2149"/>
                  </a:cubicBezTo>
                  <a:lnTo>
                    <a:pt x="2405" y="1004"/>
                  </a:lnTo>
                  <a:lnTo>
                    <a:pt x="640" y="31"/>
                  </a:lnTo>
                  <a:cubicBezTo>
                    <a:pt x="607" y="10"/>
                    <a:pt x="570" y="0"/>
                    <a:pt x="533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12818;p86"/>
            <p:cNvSpPr/>
            <p:nvPr/>
          </p:nvSpPr>
          <p:spPr>
            <a:xfrm>
              <a:off x="6392784" y="4487853"/>
              <a:ext cx="62975" cy="57581"/>
            </a:xfrm>
            <a:custGeom>
              <a:avLst/>
              <a:gdLst/>
              <a:ahLst/>
              <a:cxnLst/>
              <a:rect l="l" t="t" r="r" b="b"/>
              <a:pathLst>
                <a:path w="2405" h="2199" extrusionOk="0">
                  <a:moveTo>
                    <a:pt x="1879" y="0"/>
                  </a:moveTo>
                  <a:cubicBezTo>
                    <a:pt x="1844" y="0"/>
                    <a:pt x="1808" y="10"/>
                    <a:pt x="1774" y="31"/>
                  </a:cubicBezTo>
                  <a:lnTo>
                    <a:pt x="0" y="1004"/>
                  </a:lnTo>
                  <a:lnTo>
                    <a:pt x="1336" y="2149"/>
                  </a:lnTo>
                  <a:cubicBezTo>
                    <a:pt x="1377" y="2183"/>
                    <a:pt x="1426" y="2199"/>
                    <a:pt x="1474" y="2199"/>
                  </a:cubicBezTo>
                  <a:cubicBezTo>
                    <a:pt x="1548" y="2199"/>
                    <a:pt x="1620" y="2161"/>
                    <a:pt x="1660" y="2091"/>
                  </a:cubicBezTo>
                  <a:lnTo>
                    <a:pt x="2404" y="794"/>
                  </a:lnTo>
                  <a:lnTo>
                    <a:pt x="2070" y="117"/>
                  </a:lnTo>
                  <a:cubicBezTo>
                    <a:pt x="2031" y="45"/>
                    <a:pt x="1956" y="0"/>
                    <a:pt x="1879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" name="Google Shape;12819;p86"/>
          <p:cNvGrpSpPr/>
          <p:nvPr/>
        </p:nvGrpSpPr>
        <p:grpSpPr>
          <a:xfrm>
            <a:off x="12615740" y="3263711"/>
            <a:ext cx="275807" cy="354859"/>
            <a:chOff x="7604076" y="3790075"/>
            <a:chExt cx="275807" cy="354859"/>
          </a:xfrm>
        </p:grpSpPr>
        <p:sp>
          <p:nvSpPr>
            <p:cNvPr id="682" name="Google Shape;12820;p86"/>
            <p:cNvSpPr/>
            <p:nvPr/>
          </p:nvSpPr>
          <p:spPr>
            <a:xfrm>
              <a:off x="7623558" y="3790075"/>
              <a:ext cx="237341" cy="113800"/>
            </a:xfrm>
            <a:custGeom>
              <a:avLst/>
              <a:gdLst/>
              <a:ahLst/>
              <a:cxnLst/>
              <a:rect l="l" t="t" r="r" b="b"/>
              <a:pathLst>
                <a:path w="9064" h="4346" extrusionOk="0">
                  <a:moveTo>
                    <a:pt x="4531" y="0"/>
                  </a:moveTo>
                  <a:cubicBezTo>
                    <a:pt x="4436" y="0"/>
                    <a:pt x="4341" y="15"/>
                    <a:pt x="4246" y="43"/>
                  </a:cubicBezTo>
                  <a:lnTo>
                    <a:pt x="1508" y="768"/>
                  </a:lnTo>
                  <a:cubicBezTo>
                    <a:pt x="1336" y="816"/>
                    <a:pt x="1202" y="921"/>
                    <a:pt x="1107" y="1074"/>
                  </a:cubicBezTo>
                  <a:lnTo>
                    <a:pt x="105" y="2743"/>
                  </a:lnTo>
                  <a:cubicBezTo>
                    <a:pt x="0" y="2915"/>
                    <a:pt x="29" y="3134"/>
                    <a:pt x="172" y="3277"/>
                  </a:cubicBezTo>
                  <a:lnTo>
                    <a:pt x="1250" y="4346"/>
                  </a:lnTo>
                  <a:lnTo>
                    <a:pt x="7823" y="4346"/>
                  </a:lnTo>
                  <a:lnTo>
                    <a:pt x="8892" y="3277"/>
                  </a:lnTo>
                  <a:cubicBezTo>
                    <a:pt x="9035" y="3134"/>
                    <a:pt x="9063" y="2915"/>
                    <a:pt x="8958" y="2743"/>
                  </a:cubicBezTo>
                  <a:lnTo>
                    <a:pt x="7957" y="1074"/>
                  </a:lnTo>
                  <a:cubicBezTo>
                    <a:pt x="7871" y="921"/>
                    <a:pt x="7718" y="816"/>
                    <a:pt x="7556" y="768"/>
                  </a:cubicBezTo>
                  <a:lnTo>
                    <a:pt x="4808" y="43"/>
                  </a:lnTo>
                  <a:cubicBezTo>
                    <a:pt x="4718" y="15"/>
                    <a:pt x="4625" y="0"/>
                    <a:pt x="4531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12821;p86"/>
            <p:cNvSpPr/>
            <p:nvPr/>
          </p:nvSpPr>
          <p:spPr>
            <a:xfrm>
              <a:off x="7604076" y="4018513"/>
              <a:ext cx="275545" cy="126186"/>
            </a:xfrm>
            <a:custGeom>
              <a:avLst/>
              <a:gdLst/>
              <a:ahLst/>
              <a:cxnLst/>
              <a:rect l="l" t="t" r="r" b="b"/>
              <a:pathLst>
                <a:path w="10523" h="4819" extrusionOk="0">
                  <a:moveTo>
                    <a:pt x="3730" y="1"/>
                  </a:moveTo>
                  <a:lnTo>
                    <a:pt x="3730" y="831"/>
                  </a:lnTo>
                  <a:cubicBezTo>
                    <a:pt x="3730" y="1117"/>
                    <a:pt x="3540" y="1374"/>
                    <a:pt x="3253" y="1460"/>
                  </a:cubicBezTo>
                  <a:lnTo>
                    <a:pt x="945" y="2138"/>
                  </a:lnTo>
                  <a:cubicBezTo>
                    <a:pt x="382" y="2300"/>
                    <a:pt x="0" y="2815"/>
                    <a:pt x="0" y="3397"/>
                  </a:cubicBezTo>
                  <a:lnTo>
                    <a:pt x="0" y="4170"/>
                  </a:lnTo>
                  <a:cubicBezTo>
                    <a:pt x="0" y="4532"/>
                    <a:pt x="296" y="4818"/>
                    <a:pt x="658" y="4818"/>
                  </a:cubicBezTo>
                  <a:lnTo>
                    <a:pt x="9865" y="4818"/>
                  </a:lnTo>
                  <a:cubicBezTo>
                    <a:pt x="10227" y="4818"/>
                    <a:pt x="10513" y="4532"/>
                    <a:pt x="10513" y="4170"/>
                  </a:cubicBezTo>
                  <a:lnTo>
                    <a:pt x="10513" y="3406"/>
                  </a:lnTo>
                  <a:cubicBezTo>
                    <a:pt x="10523" y="2815"/>
                    <a:pt x="10141" y="2300"/>
                    <a:pt x="9588" y="2138"/>
                  </a:cubicBezTo>
                  <a:lnTo>
                    <a:pt x="7279" y="1460"/>
                  </a:lnTo>
                  <a:cubicBezTo>
                    <a:pt x="6993" y="1374"/>
                    <a:pt x="6802" y="1117"/>
                    <a:pt x="6802" y="831"/>
                  </a:cubicBezTo>
                  <a:lnTo>
                    <a:pt x="6802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12822;p86"/>
            <p:cNvSpPr/>
            <p:nvPr/>
          </p:nvSpPr>
          <p:spPr>
            <a:xfrm>
              <a:off x="7604312" y="4049987"/>
              <a:ext cx="275571" cy="94711"/>
            </a:xfrm>
            <a:custGeom>
              <a:avLst/>
              <a:gdLst/>
              <a:ahLst/>
              <a:cxnLst/>
              <a:rect l="l" t="t" r="r" b="b"/>
              <a:pathLst>
                <a:path w="10524" h="3617" extrusionOk="0">
                  <a:moveTo>
                    <a:pt x="3607" y="1"/>
                  </a:moveTo>
                  <a:cubicBezTo>
                    <a:pt x="3521" y="125"/>
                    <a:pt x="3397" y="211"/>
                    <a:pt x="3254" y="258"/>
                  </a:cubicBezTo>
                  <a:lnTo>
                    <a:pt x="945" y="936"/>
                  </a:lnTo>
                  <a:cubicBezTo>
                    <a:pt x="392" y="1098"/>
                    <a:pt x="1" y="1613"/>
                    <a:pt x="1" y="2195"/>
                  </a:cubicBezTo>
                  <a:lnTo>
                    <a:pt x="1" y="2968"/>
                  </a:lnTo>
                  <a:cubicBezTo>
                    <a:pt x="1" y="3330"/>
                    <a:pt x="296" y="3616"/>
                    <a:pt x="659" y="3616"/>
                  </a:cubicBezTo>
                  <a:lnTo>
                    <a:pt x="9865" y="3616"/>
                  </a:lnTo>
                  <a:cubicBezTo>
                    <a:pt x="10228" y="3616"/>
                    <a:pt x="10523" y="3330"/>
                    <a:pt x="10523" y="2968"/>
                  </a:cubicBezTo>
                  <a:lnTo>
                    <a:pt x="10523" y="2204"/>
                  </a:lnTo>
                  <a:cubicBezTo>
                    <a:pt x="10523" y="1613"/>
                    <a:pt x="10142" y="1098"/>
                    <a:pt x="9579" y="936"/>
                  </a:cubicBezTo>
                  <a:lnTo>
                    <a:pt x="7270" y="258"/>
                  </a:lnTo>
                  <a:cubicBezTo>
                    <a:pt x="7127" y="211"/>
                    <a:pt x="7003" y="125"/>
                    <a:pt x="6917" y="1"/>
                  </a:cubicBezTo>
                  <a:lnTo>
                    <a:pt x="5257" y="554"/>
                  </a:lnTo>
                  <a:lnTo>
                    <a:pt x="3607" y="1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12823;p86"/>
            <p:cNvSpPr/>
            <p:nvPr/>
          </p:nvSpPr>
          <p:spPr>
            <a:xfrm>
              <a:off x="7726962" y="4096204"/>
              <a:ext cx="30270" cy="48495"/>
            </a:xfrm>
            <a:custGeom>
              <a:avLst/>
              <a:gdLst/>
              <a:ahLst/>
              <a:cxnLst/>
              <a:rect l="l" t="t" r="r" b="b"/>
              <a:pathLst>
                <a:path w="1156" h="1852" extrusionOk="0">
                  <a:moveTo>
                    <a:pt x="936" y="1"/>
                  </a:moveTo>
                  <a:lnTo>
                    <a:pt x="220" y="29"/>
                  </a:lnTo>
                  <a:lnTo>
                    <a:pt x="1" y="1851"/>
                  </a:lnTo>
                  <a:lnTo>
                    <a:pt x="1155" y="1851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12824;p86"/>
            <p:cNvSpPr/>
            <p:nvPr/>
          </p:nvSpPr>
          <p:spPr>
            <a:xfrm>
              <a:off x="7668779" y="4049987"/>
              <a:ext cx="146400" cy="57319"/>
            </a:xfrm>
            <a:custGeom>
              <a:avLst/>
              <a:gdLst/>
              <a:ahLst/>
              <a:cxnLst/>
              <a:rect l="l" t="t" r="r" b="b"/>
              <a:pathLst>
                <a:path w="5591" h="2189" extrusionOk="0">
                  <a:moveTo>
                    <a:pt x="1145" y="1"/>
                  </a:moveTo>
                  <a:cubicBezTo>
                    <a:pt x="1059" y="115"/>
                    <a:pt x="935" y="211"/>
                    <a:pt x="792" y="249"/>
                  </a:cubicBezTo>
                  <a:lnTo>
                    <a:pt x="0" y="487"/>
                  </a:lnTo>
                  <a:cubicBezTo>
                    <a:pt x="10" y="545"/>
                    <a:pt x="29" y="602"/>
                    <a:pt x="57" y="649"/>
                  </a:cubicBezTo>
                  <a:lnTo>
                    <a:pt x="744" y="1852"/>
                  </a:lnTo>
                  <a:cubicBezTo>
                    <a:pt x="871" y="2071"/>
                    <a:pt x="1096" y="2189"/>
                    <a:pt x="1323" y="2189"/>
                  </a:cubicBezTo>
                  <a:cubicBezTo>
                    <a:pt x="1472" y="2189"/>
                    <a:pt x="1621" y="2138"/>
                    <a:pt x="1746" y="2033"/>
                  </a:cubicBezTo>
                  <a:lnTo>
                    <a:pt x="2795" y="1126"/>
                  </a:lnTo>
                  <a:lnTo>
                    <a:pt x="3845" y="2033"/>
                  </a:lnTo>
                  <a:cubicBezTo>
                    <a:pt x="3965" y="2138"/>
                    <a:pt x="4114" y="2189"/>
                    <a:pt x="4263" y="2189"/>
                  </a:cubicBezTo>
                  <a:cubicBezTo>
                    <a:pt x="4490" y="2189"/>
                    <a:pt x="4716" y="2071"/>
                    <a:pt x="4837" y="1852"/>
                  </a:cubicBezTo>
                  <a:lnTo>
                    <a:pt x="5533" y="649"/>
                  </a:lnTo>
                  <a:cubicBezTo>
                    <a:pt x="5562" y="602"/>
                    <a:pt x="5581" y="545"/>
                    <a:pt x="5590" y="487"/>
                  </a:cubicBezTo>
                  <a:lnTo>
                    <a:pt x="4808" y="249"/>
                  </a:lnTo>
                  <a:cubicBezTo>
                    <a:pt x="4665" y="211"/>
                    <a:pt x="4541" y="115"/>
                    <a:pt x="4455" y="1"/>
                  </a:cubicBezTo>
                  <a:lnTo>
                    <a:pt x="2795" y="55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12825;p86"/>
            <p:cNvSpPr/>
            <p:nvPr/>
          </p:nvSpPr>
          <p:spPr>
            <a:xfrm>
              <a:off x="7719238" y="4064494"/>
              <a:ext cx="45981" cy="35245"/>
            </a:xfrm>
            <a:custGeom>
              <a:avLst/>
              <a:gdLst/>
              <a:ahLst/>
              <a:cxnLst/>
              <a:rect l="l" t="t" r="r" b="b"/>
              <a:pathLst>
                <a:path w="1756" h="1346" extrusionOk="0">
                  <a:moveTo>
                    <a:pt x="0" y="0"/>
                  </a:moveTo>
                  <a:lnTo>
                    <a:pt x="305" y="1002"/>
                  </a:lnTo>
                  <a:cubicBezTo>
                    <a:pt x="363" y="1202"/>
                    <a:pt x="544" y="1336"/>
                    <a:pt x="754" y="1345"/>
                  </a:cubicBezTo>
                  <a:lnTo>
                    <a:pt x="992" y="1345"/>
                  </a:lnTo>
                  <a:cubicBezTo>
                    <a:pt x="1202" y="1345"/>
                    <a:pt x="1383" y="1202"/>
                    <a:pt x="1450" y="1002"/>
                  </a:cubicBezTo>
                  <a:lnTo>
                    <a:pt x="1755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12826;p86"/>
            <p:cNvSpPr/>
            <p:nvPr/>
          </p:nvSpPr>
          <p:spPr>
            <a:xfrm>
              <a:off x="7701982" y="4018513"/>
              <a:ext cx="80231" cy="23148"/>
            </a:xfrm>
            <a:custGeom>
              <a:avLst/>
              <a:gdLst/>
              <a:ahLst/>
              <a:cxnLst/>
              <a:rect l="l" t="t" r="r" b="b"/>
              <a:pathLst>
                <a:path w="3064" h="884" extrusionOk="0">
                  <a:moveTo>
                    <a:pt x="1" y="1"/>
                  </a:moveTo>
                  <a:lnTo>
                    <a:pt x="1" y="497"/>
                  </a:lnTo>
                  <a:cubicBezTo>
                    <a:pt x="478" y="754"/>
                    <a:pt x="1005" y="883"/>
                    <a:pt x="1532" y="883"/>
                  </a:cubicBezTo>
                  <a:cubicBezTo>
                    <a:pt x="2059" y="883"/>
                    <a:pt x="2586" y="754"/>
                    <a:pt x="3063" y="497"/>
                  </a:cubicBezTo>
                  <a:lnTo>
                    <a:pt x="3063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12827;p86"/>
            <p:cNvSpPr/>
            <p:nvPr/>
          </p:nvSpPr>
          <p:spPr>
            <a:xfrm>
              <a:off x="7645527" y="3875124"/>
              <a:ext cx="188139" cy="154675"/>
            </a:xfrm>
            <a:custGeom>
              <a:avLst/>
              <a:gdLst/>
              <a:ahLst/>
              <a:cxnLst/>
              <a:rect l="l" t="t" r="r" b="b"/>
              <a:pathLst>
                <a:path w="7185" h="5907" extrusionOk="0">
                  <a:moveTo>
                    <a:pt x="840" y="1"/>
                  </a:moveTo>
                  <a:lnTo>
                    <a:pt x="840" y="2195"/>
                  </a:lnTo>
                  <a:lnTo>
                    <a:pt x="726" y="2195"/>
                  </a:lnTo>
                  <a:cubicBezTo>
                    <a:pt x="1" y="2195"/>
                    <a:pt x="1" y="3283"/>
                    <a:pt x="726" y="3292"/>
                  </a:cubicBezTo>
                  <a:lnTo>
                    <a:pt x="850" y="3292"/>
                  </a:lnTo>
                  <a:cubicBezTo>
                    <a:pt x="964" y="4771"/>
                    <a:pt x="2205" y="5906"/>
                    <a:pt x="3683" y="5906"/>
                  </a:cubicBezTo>
                  <a:cubicBezTo>
                    <a:pt x="5171" y="5906"/>
                    <a:pt x="6402" y="4771"/>
                    <a:pt x="6517" y="3292"/>
                  </a:cubicBezTo>
                  <a:lnTo>
                    <a:pt x="6641" y="3292"/>
                  </a:lnTo>
                  <a:cubicBezTo>
                    <a:pt x="6946" y="3292"/>
                    <a:pt x="7184" y="3044"/>
                    <a:pt x="7184" y="2739"/>
                  </a:cubicBezTo>
                  <a:cubicBezTo>
                    <a:pt x="7184" y="2434"/>
                    <a:pt x="6946" y="2195"/>
                    <a:pt x="6641" y="2195"/>
                  </a:cubicBezTo>
                  <a:lnTo>
                    <a:pt x="6536" y="2195"/>
                  </a:lnTo>
                  <a:lnTo>
                    <a:pt x="6536" y="1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12828;p86"/>
            <p:cNvSpPr/>
            <p:nvPr/>
          </p:nvSpPr>
          <p:spPr>
            <a:xfrm>
              <a:off x="7701982" y="3933412"/>
              <a:ext cx="11521" cy="16942"/>
            </a:xfrm>
            <a:custGeom>
              <a:avLst/>
              <a:gdLst/>
              <a:ahLst/>
              <a:cxnLst/>
              <a:rect l="l" t="t" r="r" b="b"/>
              <a:pathLst>
                <a:path w="440" h="647" extrusionOk="0">
                  <a:moveTo>
                    <a:pt x="216" y="0"/>
                  </a:moveTo>
                  <a:cubicBezTo>
                    <a:pt x="113" y="0"/>
                    <a:pt x="10" y="69"/>
                    <a:pt x="1" y="208"/>
                  </a:cubicBezTo>
                  <a:lnTo>
                    <a:pt x="1" y="427"/>
                  </a:lnTo>
                  <a:cubicBezTo>
                    <a:pt x="1" y="541"/>
                    <a:pt x="96" y="646"/>
                    <a:pt x="220" y="646"/>
                  </a:cubicBezTo>
                  <a:cubicBezTo>
                    <a:pt x="335" y="646"/>
                    <a:pt x="440" y="541"/>
                    <a:pt x="430" y="427"/>
                  </a:cubicBezTo>
                  <a:lnTo>
                    <a:pt x="430" y="208"/>
                  </a:lnTo>
                  <a:cubicBezTo>
                    <a:pt x="421" y="69"/>
                    <a:pt x="318" y="0"/>
                    <a:pt x="21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12829;p86"/>
            <p:cNvSpPr/>
            <p:nvPr/>
          </p:nvSpPr>
          <p:spPr>
            <a:xfrm>
              <a:off x="7770691" y="3933412"/>
              <a:ext cx="11521" cy="16942"/>
            </a:xfrm>
            <a:custGeom>
              <a:avLst/>
              <a:gdLst/>
              <a:ahLst/>
              <a:cxnLst/>
              <a:rect l="l" t="t" r="r" b="b"/>
              <a:pathLst>
                <a:path w="440" h="647" extrusionOk="0">
                  <a:moveTo>
                    <a:pt x="220" y="0"/>
                  </a:moveTo>
                  <a:cubicBezTo>
                    <a:pt x="115" y="0"/>
                    <a:pt x="10" y="69"/>
                    <a:pt x="0" y="208"/>
                  </a:cubicBezTo>
                  <a:lnTo>
                    <a:pt x="0" y="427"/>
                  </a:lnTo>
                  <a:cubicBezTo>
                    <a:pt x="0" y="541"/>
                    <a:pt x="105" y="646"/>
                    <a:pt x="220" y="646"/>
                  </a:cubicBezTo>
                  <a:cubicBezTo>
                    <a:pt x="344" y="646"/>
                    <a:pt x="439" y="541"/>
                    <a:pt x="439" y="427"/>
                  </a:cubicBezTo>
                  <a:lnTo>
                    <a:pt x="439" y="208"/>
                  </a:lnTo>
                  <a:cubicBezTo>
                    <a:pt x="430" y="69"/>
                    <a:pt x="325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12830;p86"/>
            <p:cNvSpPr/>
            <p:nvPr/>
          </p:nvSpPr>
          <p:spPr>
            <a:xfrm>
              <a:off x="7648276" y="3875124"/>
              <a:ext cx="168396" cy="154884"/>
            </a:xfrm>
            <a:custGeom>
              <a:avLst/>
              <a:gdLst/>
              <a:ahLst/>
              <a:cxnLst/>
              <a:rect l="l" t="t" r="r" b="b"/>
              <a:pathLst>
                <a:path w="6431" h="5915" extrusionOk="0">
                  <a:moveTo>
                    <a:pt x="735" y="1"/>
                  </a:moveTo>
                  <a:lnTo>
                    <a:pt x="735" y="2195"/>
                  </a:lnTo>
                  <a:lnTo>
                    <a:pt x="640" y="2195"/>
                  </a:lnTo>
                  <a:cubicBezTo>
                    <a:pt x="633" y="2195"/>
                    <a:pt x="626" y="2195"/>
                    <a:pt x="619" y="2195"/>
                  </a:cubicBezTo>
                  <a:cubicBezTo>
                    <a:pt x="380" y="2195"/>
                    <a:pt x="170" y="2355"/>
                    <a:pt x="96" y="2596"/>
                  </a:cubicBezTo>
                  <a:cubicBezTo>
                    <a:pt x="1" y="2939"/>
                    <a:pt x="258" y="3292"/>
                    <a:pt x="621" y="3292"/>
                  </a:cubicBezTo>
                  <a:lnTo>
                    <a:pt x="745" y="3292"/>
                  </a:lnTo>
                  <a:cubicBezTo>
                    <a:pt x="849" y="4795"/>
                    <a:pt x="2102" y="5915"/>
                    <a:pt x="3556" y="5915"/>
                  </a:cubicBezTo>
                  <a:cubicBezTo>
                    <a:pt x="3708" y="5915"/>
                    <a:pt x="3862" y="5903"/>
                    <a:pt x="4017" y="5877"/>
                  </a:cubicBezTo>
                  <a:cubicBezTo>
                    <a:pt x="2634" y="5668"/>
                    <a:pt x="1613" y="4475"/>
                    <a:pt x="1613" y="3073"/>
                  </a:cubicBezTo>
                  <a:lnTo>
                    <a:pt x="1613" y="2767"/>
                  </a:lnTo>
                  <a:cubicBezTo>
                    <a:pt x="1613" y="2399"/>
                    <a:pt x="1911" y="2112"/>
                    <a:pt x="2263" y="2112"/>
                  </a:cubicBezTo>
                  <a:cubicBezTo>
                    <a:pt x="2294" y="2112"/>
                    <a:pt x="2325" y="2114"/>
                    <a:pt x="2357" y="2119"/>
                  </a:cubicBezTo>
                  <a:cubicBezTo>
                    <a:pt x="2767" y="2166"/>
                    <a:pt x="3178" y="2195"/>
                    <a:pt x="3578" y="2195"/>
                  </a:cubicBezTo>
                  <a:cubicBezTo>
                    <a:pt x="4618" y="2195"/>
                    <a:pt x="5706" y="2033"/>
                    <a:pt x="6431" y="1689"/>
                  </a:cubicBezTo>
                  <a:lnTo>
                    <a:pt x="6431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12831;p86"/>
            <p:cNvSpPr/>
            <p:nvPr/>
          </p:nvSpPr>
          <p:spPr>
            <a:xfrm>
              <a:off x="7656027" y="3892380"/>
              <a:ext cx="23017" cy="42970"/>
            </a:xfrm>
            <a:custGeom>
              <a:avLst/>
              <a:gdLst/>
              <a:ahLst/>
              <a:cxnLst/>
              <a:rect l="l" t="t" r="r" b="b"/>
              <a:pathLst>
                <a:path w="879" h="1641" extrusionOk="0">
                  <a:moveTo>
                    <a:pt x="1" y="0"/>
                  </a:moveTo>
                  <a:lnTo>
                    <a:pt x="1" y="1641"/>
                  </a:lnTo>
                  <a:lnTo>
                    <a:pt x="497" y="1584"/>
                  </a:lnTo>
                  <a:cubicBezTo>
                    <a:pt x="716" y="1555"/>
                    <a:pt x="878" y="1374"/>
                    <a:pt x="878" y="1145"/>
                  </a:cubicBezTo>
                  <a:lnTo>
                    <a:pt x="878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12832;p86"/>
            <p:cNvSpPr/>
            <p:nvPr/>
          </p:nvSpPr>
          <p:spPr>
            <a:xfrm>
              <a:off x="7805151" y="3892380"/>
              <a:ext cx="23017" cy="42970"/>
            </a:xfrm>
            <a:custGeom>
              <a:avLst/>
              <a:gdLst/>
              <a:ahLst/>
              <a:cxnLst/>
              <a:rect l="l" t="t" r="r" b="b"/>
              <a:pathLst>
                <a:path w="879" h="1641" extrusionOk="0">
                  <a:moveTo>
                    <a:pt x="1" y="0"/>
                  </a:moveTo>
                  <a:lnTo>
                    <a:pt x="1" y="1145"/>
                  </a:lnTo>
                  <a:cubicBezTo>
                    <a:pt x="1" y="1374"/>
                    <a:pt x="163" y="1555"/>
                    <a:pt x="382" y="1584"/>
                  </a:cubicBezTo>
                  <a:lnTo>
                    <a:pt x="879" y="164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12833;p86"/>
            <p:cNvSpPr/>
            <p:nvPr/>
          </p:nvSpPr>
          <p:spPr>
            <a:xfrm>
              <a:off x="7679515" y="4038073"/>
              <a:ext cx="62477" cy="57659"/>
            </a:xfrm>
            <a:custGeom>
              <a:avLst/>
              <a:gdLst/>
              <a:ahLst/>
              <a:cxnLst/>
              <a:rect l="l" t="t" r="r" b="b"/>
              <a:pathLst>
                <a:path w="2386" h="2202" extrusionOk="0">
                  <a:moveTo>
                    <a:pt x="508" y="0"/>
                  </a:moveTo>
                  <a:cubicBezTo>
                    <a:pt x="431" y="0"/>
                    <a:pt x="355" y="43"/>
                    <a:pt x="315" y="122"/>
                  </a:cubicBezTo>
                  <a:lnTo>
                    <a:pt x="29" y="685"/>
                  </a:lnTo>
                  <a:cubicBezTo>
                    <a:pt x="0" y="751"/>
                    <a:pt x="0" y="828"/>
                    <a:pt x="29" y="895"/>
                  </a:cubicBezTo>
                  <a:lnTo>
                    <a:pt x="716" y="2087"/>
                  </a:lnTo>
                  <a:cubicBezTo>
                    <a:pt x="756" y="2161"/>
                    <a:pt x="829" y="2201"/>
                    <a:pt x="905" y="2201"/>
                  </a:cubicBezTo>
                  <a:cubicBezTo>
                    <a:pt x="956" y="2201"/>
                    <a:pt x="1007" y="2183"/>
                    <a:pt x="1050" y="2144"/>
                  </a:cubicBezTo>
                  <a:lnTo>
                    <a:pt x="2385" y="1009"/>
                  </a:lnTo>
                  <a:lnTo>
                    <a:pt x="611" y="26"/>
                  </a:lnTo>
                  <a:cubicBezTo>
                    <a:pt x="578" y="9"/>
                    <a:pt x="543" y="0"/>
                    <a:pt x="508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12834;p86"/>
            <p:cNvSpPr/>
            <p:nvPr/>
          </p:nvSpPr>
          <p:spPr>
            <a:xfrm>
              <a:off x="7741966" y="4037942"/>
              <a:ext cx="62477" cy="57843"/>
            </a:xfrm>
            <a:custGeom>
              <a:avLst/>
              <a:gdLst/>
              <a:ahLst/>
              <a:cxnLst/>
              <a:rect l="l" t="t" r="r" b="b"/>
              <a:pathLst>
                <a:path w="2386" h="2209" extrusionOk="0">
                  <a:moveTo>
                    <a:pt x="1880" y="1"/>
                  </a:moveTo>
                  <a:cubicBezTo>
                    <a:pt x="1844" y="1"/>
                    <a:pt x="1807" y="11"/>
                    <a:pt x="1775" y="31"/>
                  </a:cubicBezTo>
                  <a:lnTo>
                    <a:pt x="0" y="1014"/>
                  </a:lnTo>
                  <a:lnTo>
                    <a:pt x="1336" y="2159"/>
                  </a:lnTo>
                  <a:cubicBezTo>
                    <a:pt x="1377" y="2193"/>
                    <a:pt x="1426" y="2209"/>
                    <a:pt x="1475" y="2209"/>
                  </a:cubicBezTo>
                  <a:cubicBezTo>
                    <a:pt x="1549" y="2209"/>
                    <a:pt x="1624" y="2171"/>
                    <a:pt x="1670" y="2102"/>
                  </a:cubicBezTo>
                  <a:lnTo>
                    <a:pt x="2357" y="900"/>
                  </a:lnTo>
                  <a:cubicBezTo>
                    <a:pt x="2385" y="833"/>
                    <a:pt x="2385" y="756"/>
                    <a:pt x="2357" y="690"/>
                  </a:cubicBezTo>
                  <a:lnTo>
                    <a:pt x="2080" y="127"/>
                  </a:lnTo>
                  <a:cubicBezTo>
                    <a:pt x="2041" y="48"/>
                    <a:pt x="1961" y="1"/>
                    <a:pt x="1880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12835;p86"/>
            <p:cNvSpPr/>
            <p:nvPr/>
          </p:nvSpPr>
          <p:spPr>
            <a:xfrm>
              <a:off x="7722694" y="3978528"/>
              <a:ext cx="38806" cy="11312"/>
            </a:xfrm>
            <a:custGeom>
              <a:avLst/>
              <a:gdLst/>
              <a:ahLst/>
              <a:cxnLst/>
              <a:rect l="l" t="t" r="r" b="b"/>
              <a:pathLst>
                <a:path w="1482" h="432" extrusionOk="0">
                  <a:moveTo>
                    <a:pt x="281" y="0"/>
                  </a:moveTo>
                  <a:cubicBezTo>
                    <a:pt x="1" y="0"/>
                    <a:pt x="1" y="432"/>
                    <a:pt x="281" y="432"/>
                  </a:cubicBezTo>
                  <a:cubicBezTo>
                    <a:pt x="289" y="432"/>
                    <a:pt x="298" y="431"/>
                    <a:pt x="307" y="431"/>
                  </a:cubicBezTo>
                  <a:lnTo>
                    <a:pt x="1175" y="431"/>
                  </a:lnTo>
                  <a:cubicBezTo>
                    <a:pt x="1184" y="431"/>
                    <a:pt x="1193" y="432"/>
                    <a:pt x="1201" y="432"/>
                  </a:cubicBezTo>
                  <a:cubicBezTo>
                    <a:pt x="1481" y="432"/>
                    <a:pt x="1481" y="0"/>
                    <a:pt x="1201" y="0"/>
                  </a:cubicBezTo>
                  <a:cubicBezTo>
                    <a:pt x="1193" y="0"/>
                    <a:pt x="1184" y="1"/>
                    <a:pt x="1175" y="1"/>
                  </a:cubicBezTo>
                  <a:lnTo>
                    <a:pt x="307" y="1"/>
                  </a:lnTo>
                  <a:cubicBezTo>
                    <a:pt x="298" y="1"/>
                    <a:pt x="289" y="0"/>
                    <a:pt x="281" y="0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12836;p86"/>
            <p:cNvSpPr/>
            <p:nvPr/>
          </p:nvSpPr>
          <p:spPr>
            <a:xfrm>
              <a:off x="7656027" y="3892380"/>
              <a:ext cx="172140" cy="28751"/>
            </a:xfrm>
            <a:custGeom>
              <a:avLst/>
              <a:gdLst/>
              <a:ahLst/>
              <a:cxnLst/>
              <a:rect l="l" t="t" r="r" b="b"/>
              <a:pathLst>
                <a:path w="6574" h="1098" extrusionOk="0">
                  <a:moveTo>
                    <a:pt x="1" y="0"/>
                  </a:moveTo>
                  <a:cubicBezTo>
                    <a:pt x="1" y="611"/>
                    <a:pt x="1470" y="1097"/>
                    <a:pt x="3282" y="1097"/>
                  </a:cubicBezTo>
                  <a:cubicBezTo>
                    <a:pt x="5104" y="1097"/>
                    <a:pt x="6574" y="611"/>
                    <a:pt x="6574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12837;p86"/>
            <p:cNvSpPr/>
            <p:nvPr/>
          </p:nvSpPr>
          <p:spPr>
            <a:xfrm>
              <a:off x="7656027" y="3857894"/>
              <a:ext cx="172140" cy="34512"/>
            </a:xfrm>
            <a:custGeom>
              <a:avLst/>
              <a:gdLst/>
              <a:ahLst/>
              <a:cxnLst/>
              <a:rect l="l" t="t" r="r" b="b"/>
              <a:pathLst>
                <a:path w="6574" h="1318" extrusionOk="0">
                  <a:moveTo>
                    <a:pt x="220" y="1"/>
                  </a:moveTo>
                  <a:cubicBezTo>
                    <a:pt x="96" y="1"/>
                    <a:pt x="1" y="106"/>
                    <a:pt x="1" y="220"/>
                  </a:cubicBezTo>
                  <a:lnTo>
                    <a:pt x="1" y="1317"/>
                  </a:lnTo>
                  <a:lnTo>
                    <a:pt x="6574" y="1317"/>
                  </a:lnTo>
                  <a:lnTo>
                    <a:pt x="6574" y="220"/>
                  </a:lnTo>
                  <a:cubicBezTo>
                    <a:pt x="6574" y="106"/>
                    <a:pt x="6478" y="1"/>
                    <a:pt x="6354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12838;p86"/>
            <p:cNvSpPr/>
            <p:nvPr/>
          </p:nvSpPr>
          <p:spPr>
            <a:xfrm>
              <a:off x="7724972" y="3823670"/>
              <a:ext cx="34250" cy="39984"/>
            </a:xfrm>
            <a:custGeom>
              <a:avLst/>
              <a:gdLst/>
              <a:ahLst/>
              <a:cxnLst/>
              <a:rect l="l" t="t" r="r" b="b"/>
              <a:pathLst>
                <a:path w="1308" h="1527" extrusionOk="0"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869"/>
                  </a:lnTo>
                  <a:cubicBezTo>
                    <a:pt x="1" y="1231"/>
                    <a:pt x="287" y="1527"/>
                    <a:pt x="649" y="1527"/>
                  </a:cubicBezTo>
                  <a:cubicBezTo>
                    <a:pt x="1012" y="1527"/>
                    <a:pt x="1308" y="1231"/>
                    <a:pt x="1308" y="869"/>
                  </a:cubicBezTo>
                  <a:lnTo>
                    <a:pt x="1308" y="220"/>
                  </a:lnTo>
                  <a:cubicBezTo>
                    <a:pt x="1308" y="96"/>
                    <a:pt x="1212" y="1"/>
                    <a:pt x="1088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12839;p86"/>
            <p:cNvSpPr/>
            <p:nvPr/>
          </p:nvSpPr>
          <p:spPr>
            <a:xfrm>
              <a:off x="7724763" y="3823670"/>
              <a:ext cx="22964" cy="40115"/>
            </a:xfrm>
            <a:custGeom>
              <a:avLst/>
              <a:gdLst/>
              <a:ahLst/>
              <a:cxnLst/>
              <a:rect l="l" t="t" r="r" b="b"/>
              <a:pathLst>
                <a:path w="877" h="1532" extrusionOk="0">
                  <a:moveTo>
                    <a:pt x="228" y="1"/>
                  </a:moveTo>
                  <a:cubicBezTo>
                    <a:pt x="104" y="1"/>
                    <a:pt x="9" y="96"/>
                    <a:pt x="9" y="220"/>
                  </a:cubicBezTo>
                  <a:lnTo>
                    <a:pt x="9" y="869"/>
                  </a:lnTo>
                  <a:cubicBezTo>
                    <a:pt x="1" y="1245"/>
                    <a:pt x="309" y="1531"/>
                    <a:pt x="652" y="1531"/>
                  </a:cubicBezTo>
                  <a:cubicBezTo>
                    <a:pt x="726" y="1531"/>
                    <a:pt x="802" y="1518"/>
                    <a:pt x="877" y="1489"/>
                  </a:cubicBezTo>
                  <a:cubicBezTo>
                    <a:pt x="619" y="1393"/>
                    <a:pt x="447" y="1145"/>
                    <a:pt x="438" y="869"/>
                  </a:cubicBezTo>
                  <a:lnTo>
                    <a:pt x="438" y="220"/>
                  </a:lnTo>
                  <a:cubicBezTo>
                    <a:pt x="438" y="96"/>
                    <a:pt x="543" y="1"/>
                    <a:pt x="667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12840;p86"/>
            <p:cNvSpPr/>
            <p:nvPr/>
          </p:nvSpPr>
          <p:spPr>
            <a:xfrm>
              <a:off x="7609811" y="4080729"/>
              <a:ext cx="51977" cy="64206"/>
            </a:xfrm>
            <a:custGeom>
              <a:avLst/>
              <a:gdLst/>
              <a:ahLst/>
              <a:cxnLst/>
              <a:rect l="l" t="t" r="r" b="b"/>
              <a:pathLst>
                <a:path w="1985" h="2452" extrusionOk="0">
                  <a:moveTo>
                    <a:pt x="287" y="0"/>
                  </a:moveTo>
                  <a:cubicBezTo>
                    <a:pt x="172" y="96"/>
                    <a:pt x="77" y="201"/>
                    <a:pt x="1" y="334"/>
                  </a:cubicBezTo>
                  <a:lnTo>
                    <a:pt x="1317" y="1479"/>
                  </a:lnTo>
                  <a:cubicBezTo>
                    <a:pt x="1460" y="1603"/>
                    <a:pt x="1546" y="1784"/>
                    <a:pt x="1546" y="1975"/>
                  </a:cubicBezTo>
                  <a:lnTo>
                    <a:pt x="1546" y="2452"/>
                  </a:lnTo>
                  <a:lnTo>
                    <a:pt x="1985" y="2452"/>
                  </a:lnTo>
                  <a:lnTo>
                    <a:pt x="1985" y="1975"/>
                  </a:lnTo>
                  <a:cubicBezTo>
                    <a:pt x="1985" y="1651"/>
                    <a:pt x="1842" y="1355"/>
                    <a:pt x="1603" y="1145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12841;p86"/>
            <p:cNvSpPr/>
            <p:nvPr/>
          </p:nvSpPr>
          <p:spPr>
            <a:xfrm>
              <a:off x="7822407" y="4080729"/>
              <a:ext cx="51977" cy="64206"/>
            </a:xfrm>
            <a:custGeom>
              <a:avLst/>
              <a:gdLst/>
              <a:ahLst/>
              <a:cxnLst/>
              <a:rect l="l" t="t" r="r" b="b"/>
              <a:pathLst>
                <a:path w="1985" h="2452" extrusionOk="0">
                  <a:moveTo>
                    <a:pt x="1698" y="0"/>
                  </a:moveTo>
                  <a:lnTo>
                    <a:pt x="382" y="1145"/>
                  </a:lnTo>
                  <a:cubicBezTo>
                    <a:pt x="134" y="1355"/>
                    <a:pt x="0" y="1651"/>
                    <a:pt x="0" y="1975"/>
                  </a:cubicBezTo>
                  <a:lnTo>
                    <a:pt x="0" y="2452"/>
                  </a:lnTo>
                  <a:lnTo>
                    <a:pt x="439" y="2452"/>
                  </a:lnTo>
                  <a:lnTo>
                    <a:pt x="439" y="1975"/>
                  </a:lnTo>
                  <a:cubicBezTo>
                    <a:pt x="439" y="1784"/>
                    <a:pt x="525" y="1603"/>
                    <a:pt x="668" y="1479"/>
                  </a:cubicBezTo>
                  <a:lnTo>
                    <a:pt x="1984" y="334"/>
                  </a:lnTo>
                  <a:cubicBezTo>
                    <a:pt x="1908" y="201"/>
                    <a:pt x="1813" y="96"/>
                    <a:pt x="169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" name="Google Shape;12842;p86"/>
          <p:cNvGrpSpPr/>
          <p:nvPr/>
        </p:nvGrpSpPr>
        <p:grpSpPr>
          <a:xfrm>
            <a:off x="12166091" y="3263842"/>
            <a:ext cx="274550" cy="354493"/>
            <a:chOff x="7154427" y="3790206"/>
            <a:chExt cx="274550" cy="354493"/>
          </a:xfrm>
        </p:grpSpPr>
        <p:sp>
          <p:nvSpPr>
            <p:cNvPr id="705" name="Google Shape;12843;p86"/>
            <p:cNvSpPr/>
            <p:nvPr/>
          </p:nvSpPr>
          <p:spPr>
            <a:xfrm>
              <a:off x="7154427" y="3978790"/>
              <a:ext cx="274550" cy="165908"/>
            </a:xfrm>
            <a:custGeom>
              <a:avLst/>
              <a:gdLst/>
              <a:ahLst/>
              <a:cxnLst/>
              <a:rect l="l" t="t" r="r" b="b"/>
              <a:pathLst>
                <a:path w="10485" h="6336" extrusionOk="0">
                  <a:moveTo>
                    <a:pt x="3711" y="1"/>
                  </a:moveTo>
                  <a:lnTo>
                    <a:pt x="3711" y="1041"/>
                  </a:lnTo>
                  <a:cubicBezTo>
                    <a:pt x="3711" y="1336"/>
                    <a:pt x="3521" y="1585"/>
                    <a:pt x="3244" y="1670"/>
                  </a:cubicBezTo>
                  <a:lnTo>
                    <a:pt x="935" y="2348"/>
                  </a:lnTo>
                  <a:cubicBezTo>
                    <a:pt x="382" y="2510"/>
                    <a:pt x="0" y="3025"/>
                    <a:pt x="0" y="3607"/>
                  </a:cubicBezTo>
                  <a:lnTo>
                    <a:pt x="0" y="5687"/>
                  </a:lnTo>
                  <a:cubicBezTo>
                    <a:pt x="0" y="6049"/>
                    <a:pt x="287" y="6335"/>
                    <a:pt x="649" y="6335"/>
                  </a:cubicBezTo>
                  <a:lnTo>
                    <a:pt x="9826" y="6335"/>
                  </a:lnTo>
                  <a:cubicBezTo>
                    <a:pt x="10189" y="6335"/>
                    <a:pt x="10485" y="6049"/>
                    <a:pt x="10485" y="5687"/>
                  </a:cubicBezTo>
                  <a:lnTo>
                    <a:pt x="10485" y="3607"/>
                  </a:lnTo>
                  <a:cubicBezTo>
                    <a:pt x="10485" y="3025"/>
                    <a:pt x="10094" y="2510"/>
                    <a:pt x="9540" y="2348"/>
                  </a:cubicBezTo>
                  <a:lnTo>
                    <a:pt x="7241" y="1670"/>
                  </a:lnTo>
                  <a:cubicBezTo>
                    <a:pt x="6955" y="1585"/>
                    <a:pt x="6764" y="1336"/>
                    <a:pt x="6764" y="1041"/>
                  </a:cubicBezTo>
                  <a:lnTo>
                    <a:pt x="6764" y="1"/>
                  </a:ln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12844;p86"/>
            <p:cNvSpPr/>
            <p:nvPr/>
          </p:nvSpPr>
          <p:spPr>
            <a:xfrm>
              <a:off x="7154427" y="4035743"/>
              <a:ext cx="274550" cy="108956"/>
            </a:xfrm>
            <a:custGeom>
              <a:avLst/>
              <a:gdLst/>
              <a:ahLst/>
              <a:cxnLst/>
              <a:rect l="l" t="t" r="r" b="b"/>
              <a:pathLst>
                <a:path w="10485" h="4161" extrusionOk="0">
                  <a:moveTo>
                    <a:pt x="1517" y="1"/>
                  </a:moveTo>
                  <a:lnTo>
                    <a:pt x="945" y="173"/>
                  </a:lnTo>
                  <a:cubicBezTo>
                    <a:pt x="382" y="335"/>
                    <a:pt x="0" y="840"/>
                    <a:pt x="0" y="1422"/>
                  </a:cubicBezTo>
                  <a:lnTo>
                    <a:pt x="0" y="3502"/>
                  </a:lnTo>
                  <a:cubicBezTo>
                    <a:pt x="0" y="3865"/>
                    <a:pt x="296" y="4160"/>
                    <a:pt x="659" y="4160"/>
                  </a:cubicBezTo>
                  <a:lnTo>
                    <a:pt x="9826" y="4160"/>
                  </a:lnTo>
                  <a:cubicBezTo>
                    <a:pt x="10189" y="4160"/>
                    <a:pt x="10485" y="3865"/>
                    <a:pt x="10485" y="3502"/>
                  </a:cubicBezTo>
                  <a:lnTo>
                    <a:pt x="10485" y="1432"/>
                  </a:lnTo>
                  <a:cubicBezTo>
                    <a:pt x="10485" y="850"/>
                    <a:pt x="10094" y="335"/>
                    <a:pt x="9540" y="173"/>
                  </a:cubicBezTo>
                  <a:lnTo>
                    <a:pt x="8968" y="11"/>
                  </a:lnTo>
                  <a:lnTo>
                    <a:pt x="5238" y="1871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12845;p86"/>
            <p:cNvSpPr/>
            <p:nvPr/>
          </p:nvSpPr>
          <p:spPr>
            <a:xfrm>
              <a:off x="7251600" y="3978790"/>
              <a:ext cx="79969" cy="22964"/>
            </a:xfrm>
            <a:custGeom>
              <a:avLst/>
              <a:gdLst/>
              <a:ahLst/>
              <a:cxnLst/>
              <a:rect l="l" t="t" r="r" b="b"/>
              <a:pathLst>
                <a:path w="3054" h="877" extrusionOk="0">
                  <a:moveTo>
                    <a:pt x="0" y="1"/>
                  </a:moveTo>
                  <a:lnTo>
                    <a:pt x="0" y="497"/>
                  </a:lnTo>
                  <a:cubicBezTo>
                    <a:pt x="477" y="750"/>
                    <a:pt x="1002" y="876"/>
                    <a:pt x="1527" y="876"/>
                  </a:cubicBezTo>
                  <a:cubicBezTo>
                    <a:pt x="2051" y="876"/>
                    <a:pt x="2576" y="750"/>
                    <a:pt x="3053" y="497"/>
                  </a:cubicBezTo>
                  <a:lnTo>
                    <a:pt x="3053" y="1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12846;p86"/>
            <p:cNvSpPr/>
            <p:nvPr/>
          </p:nvSpPr>
          <p:spPr>
            <a:xfrm>
              <a:off x="7195145" y="3835925"/>
              <a:ext cx="192381" cy="154387"/>
            </a:xfrm>
            <a:custGeom>
              <a:avLst/>
              <a:gdLst/>
              <a:ahLst/>
              <a:cxnLst/>
              <a:rect l="l" t="t" r="r" b="b"/>
              <a:pathLst>
                <a:path w="7347" h="5896" extrusionOk="0">
                  <a:moveTo>
                    <a:pt x="840" y="0"/>
                  </a:moveTo>
                  <a:lnTo>
                    <a:pt x="840" y="2185"/>
                  </a:lnTo>
                  <a:lnTo>
                    <a:pt x="725" y="2185"/>
                  </a:lnTo>
                  <a:cubicBezTo>
                    <a:pt x="0" y="2185"/>
                    <a:pt x="0" y="3282"/>
                    <a:pt x="725" y="3282"/>
                  </a:cubicBezTo>
                  <a:lnTo>
                    <a:pt x="849" y="3282"/>
                  </a:lnTo>
                  <a:cubicBezTo>
                    <a:pt x="964" y="4751"/>
                    <a:pt x="2195" y="5896"/>
                    <a:pt x="3673" y="5896"/>
                  </a:cubicBezTo>
                  <a:cubicBezTo>
                    <a:pt x="5161" y="5896"/>
                    <a:pt x="6392" y="4751"/>
                    <a:pt x="6507" y="3282"/>
                  </a:cubicBezTo>
                  <a:lnTo>
                    <a:pt x="6621" y="3282"/>
                  </a:lnTo>
                  <a:cubicBezTo>
                    <a:pt x="7346" y="3272"/>
                    <a:pt x="7346" y="2185"/>
                    <a:pt x="6621" y="2185"/>
                  </a:cubicBezTo>
                  <a:lnTo>
                    <a:pt x="6516" y="2185"/>
                  </a:lnTo>
                  <a:lnTo>
                    <a:pt x="6516" y="0"/>
                  </a:ln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12847;p86"/>
            <p:cNvSpPr/>
            <p:nvPr/>
          </p:nvSpPr>
          <p:spPr>
            <a:xfrm>
              <a:off x="7195145" y="3835925"/>
              <a:ext cx="107935" cy="154387"/>
            </a:xfrm>
            <a:custGeom>
              <a:avLst/>
              <a:gdLst/>
              <a:ahLst/>
              <a:cxnLst/>
              <a:rect l="l" t="t" r="r" b="b"/>
              <a:pathLst>
                <a:path w="4122" h="5896" extrusionOk="0">
                  <a:moveTo>
                    <a:pt x="840" y="0"/>
                  </a:moveTo>
                  <a:lnTo>
                    <a:pt x="840" y="2185"/>
                  </a:lnTo>
                  <a:lnTo>
                    <a:pt x="735" y="2185"/>
                  </a:lnTo>
                  <a:cubicBezTo>
                    <a:pt x="0" y="2185"/>
                    <a:pt x="0" y="3282"/>
                    <a:pt x="735" y="3282"/>
                  </a:cubicBezTo>
                  <a:lnTo>
                    <a:pt x="849" y="3282"/>
                  </a:lnTo>
                  <a:cubicBezTo>
                    <a:pt x="953" y="4776"/>
                    <a:pt x="2206" y="5895"/>
                    <a:pt x="3660" y="5895"/>
                  </a:cubicBezTo>
                  <a:cubicBezTo>
                    <a:pt x="3812" y="5895"/>
                    <a:pt x="3966" y="5883"/>
                    <a:pt x="4122" y="5858"/>
                  </a:cubicBezTo>
                  <a:cubicBezTo>
                    <a:pt x="2738" y="5648"/>
                    <a:pt x="1718" y="4455"/>
                    <a:pt x="1718" y="3062"/>
                  </a:cubicBezTo>
                  <a:lnTo>
                    <a:pt x="1718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12848;p86"/>
            <p:cNvSpPr/>
            <p:nvPr/>
          </p:nvSpPr>
          <p:spPr>
            <a:xfrm>
              <a:off x="7205619" y="3790206"/>
              <a:ext cx="171905" cy="91438"/>
            </a:xfrm>
            <a:custGeom>
              <a:avLst/>
              <a:gdLst/>
              <a:ahLst/>
              <a:cxnLst/>
              <a:rect l="l" t="t" r="r" b="b"/>
              <a:pathLst>
                <a:path w="6565" h="3492" extrusionOk="0">
                  <a:moveTo>
                    <a:pt x="3300" y="0"/>
                  </a:moveTo>
                  <a:cubicBezTo>
                    <a:pt x="3294" y="0"/>
                    <a:pt x="3289" y="0"/>
                    <a:pt x="3283" y="0"/>
                  </a:cubicBezTo>
                  <a:cubicBezTo>
                    <a:pt x="1470" y="0"/>
                    <a:pt x="1" y="1469"/>
                    <a:pt x="1" y="3272"/>
                  </a:cubicBezTo>
                  <a:lnTo>
                    <a:pt x="1" y="3492"/>
                  </a:lnTo>
                  <a:lnTo>
                    <a:pt x="6564" y="3492"/>
                  </a:lnTo>
                  <a:lnTo>
                    <a:pt x="6564" y="3272"/>
                  </a:lnTo>
                  <a:cubicBezTo>
                    <a:pt x="6564" y="1466"/>
                    <a:pt x="5105" y="0"/>
                    <a:pt x="3300" y="0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12849;p86"/>
            <p:cNvSpPr/>
            <p:nvPr/>
          </p:nvSpPr>
          <p:spPr>
            <a:xfrm>
              <a:off x="7245839" y="3790206"/>
              <a:ext cx="91464" cy="91438"/>
            </a:xfrm>
            <a:custGeom>
              <a:avLst/>
              <a:gdLst/>
              <a:ahLst/>
              <a:cxnLst/>
              <a:rect l="l" t="t" r="r" b="b"/>
              <a:pathLst>
                <a:path w="3493" h="3492" extrusionOk="0">
                  <a:moveTo>
                    <a:pt x="1747" y="0"/>
                  </a:moveTo>
                  <a:cubicBezTo>
                    <a:pt x="1127" y="0"/>
                    <a:pt x="516" y="172"/>
                    <a:pt x="1" y="506"/>
                  </a:cubicBezTo>
                  <a:lnTo>
                    <a:pt x="1" y="3492"/>
                  </a:lnTo>
                  <a:lnTo>
                    <a:pt x="3493" y="3492"/>
                  </a:lnTo>
                  <a:lnTo>
                    <a:pt x="3493" y="506"/>
                  </a:lnTo>
                  <a:cubicBezTo>
                    <a:pt x="2968" y="172"/>
                    <a:pt x="2367" y="0"/>
                    <a:pt x="1747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12850;p86"/>
            <p:cNvSpPr/>
            <p:nvPr/>
          </p:nvSpPr>
          <p:spPr>
            <a:xfrm>
              <a:off x="7274328" y="3875883"/>
              <a:ext cx="34486" cy="34486"/>
            </a:xfrm>
            <a:custGeom>
              <a:avLst/>
              <a:gdLst/>
              <a:ahLst/>
              <a:cxnLst/>
              <a:rect l="l" t="t" r="r" b="b"/>
              <a:pathLst>
                <a:path w="1317" h="1317" extrusionOk="0">
                  <a:moveTo>
                    <a:pt x="0" y="0"/>
                  </a:moveTo>
                  <a:lnTo>
                    <a:pt x="0" y="1317"/>
                  </a:lnTo>
                  <a:lnTo>
                    <a:pt x="1317" y="1317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12851;p86"/>
            <p:cNvSpPr/>
            <p:nvPr/>
          </p:nvSpPr>
          <p:spPr>
            <a:xfrm>
              <a:off x="7266106" y="3933019"/>
              <a:ext cx="50747" cy="17334"/>
            </a:xfrm>
            <a:custGeom>
              <a:avLst/>
              <a:gdLst/>
              <a:ahLst/>
              <a:cxnLst/>
              <a:rect l="l" t="t" r="r" b="b"/>
              <a:pathLst>
                <a:path w="1938" h="662" extrusionOk="0">
                  <a:moveTo>
                    <a:pt x="316" y="1"/>
                  </a:moveTo>
                  <a:cubicBezTo>
                    <a:pt x="149" y="1"/>
                    <a:pt x="1" y="222"/>
                    <a:pt x="162" y="375"/>
                  </a:cubicBezTo>
                  <a:cubicBezTo>
                    <a:pt x="380" y="566"/>
                    <a:pt x="651" y="662"/>
                    <a:pt x="932" y="662"/>
                  </a:cubicBezTo>
                  <a:cubicBezTo>
                    <a:pt x="946" y="662"/>
                    <a:pt x="959" y="662"/>
                    <a:pt x="973" y="661"/>
                  </a:cubicBezTo>
                  <a:cubicBezTo>
                    <a:pt x="986" y="662"/>
                    <a:pt x="1000" y="662"/>
                    <a:pt x="1013" y="662"/>
                  </a:cubicBezTo>
                  <a:cubicBezTo>
                    <a:pt x="1294" y="662"/>
                    <a:pt x="1565" y="566"/>
                    <a:pt x="1784" y="375"/>
                  </a:cubicBezTo>
                  <a:cubicBezTo>
                    <a:pt x="1937" y="222"/>
                    <a:pt x="1794" y="1"/>
                    <a:pt x="1628" y="1"/>
                  </a:cubicBezTo>
                  <a:cubicBezTo>
                    <a:pt x="1577" y="1"/>
                    <a:pt x="1525" y="21"/>
                    <a:pt x="1478" y="70"/>
                  </a:cubicBezTo>
                  <a:cubicBezTo>
                    <a:pt x="1326" y="170"/>
                    <a:pt x="1149" y="220"/>
                    <a:pt x="973" y="220"/>
                  </a:cubicBezTo>
                  <a:cubicBezTo>
                    <a:pt x="796" y="220"/>
                    <a:pt x="620" y="170"/>
                    <a:pt x="467" y="70"/>
                  </a:cubicBezTo>
                  <a:cubicBezTo>
                    <a:pt x="420" y="21"/>
                    <a:pt x="368" y="1"/>
                    <a:pt x="316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12852;p86"/>
            <p:cNvSpPr/>
            <p:nvPr/>
          </p:nvSpPr>
          <p:spPr>
            <a:xfrm>
              <a:off x="7205619" y="3875883"/>
              <a:ext cx="74470" cy="49804"/>
            </a:xfrm>
            <a:custGeom>
              <a:avLst/>
              <a:gdLst/>
              <a:ahLst/>
              <a:cxnLst/>
              <a:rect l="l" t="t" r="r" b="b"/>
              <a:pathLst>
                <a:path w="2844" h="1902" extrusionOk="0">
                  <a:moveTo>
                    <a:pt x="1" y="0"/>
                  </a:moveTo>
                  <a:lnTo>
                    <a:pt x="1" y="430"/>
                  </a:lnTo>
                  <a:cubicBezTo>
                    <a:pt x="1" y="573"/>
                    <a:pt x="77" y="706"/>
                    <a:pt x="192" y="792"/>
                  </a:cubicBezTo>
                  <a:lnTo>
                    <a:pt x="1585" y="1756"/>
                  </a:lnTo>
                  <a:cubicBezTo>
                    <a:pt x="1729" y="1856"/>
                    <a:pt x="1888" y="1902"/>
                    <a:pt x="2042" y="1902"/>
                  </a:cubicBezTo>
                  <a:cubicBezTo>
                    <a:pt x="2458" y="1902"/>
                    <a:pt x="2844" y="1571"/>
                    <a:pt x="2844" y="1098"/>
                  </a:cubicBezTo>
                  <a:lnTo>
                    <a:pt x="2844" y="220"/>
                  </a:lnTo>
                  <a:cubicBezTo>
                    <a:pt x="2844" y="96"/>
                    <a:pt x="2748" y="0"/>
                    <a:pt x="2634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12853;p86"/>
            <p:cNvSpPr/>
            <p:nvPr/>
          </p:nvSpPr>
          <p:spPr>
            <a:xfrm>
              <a:off x="7303053" y="3875883"/>
              <a:ext cx="74208" cy="49699"/>
            </a:xfrm>
            <a:custGeom>
              <a:avLst/>
              <a:gdLst/>
              <a:ahLst/>
              <a:cxnLst/>
              <a:rect l="l" t="t" r="r" b="b"/>
              <a:pathLst>
                <a:path w="2834" h="1898" extrusionOk="0">
                  <a:moveTo>
                    <a:pt x="21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1098"/>
                  </a:lnTo>
                  <a:cubicBezTo>
                    <a:pt x="1" y="1572"/>
                    <a:pt x="388" y="1898"/>
                    <a:pt x="801" y="1898"/>
                  </a:cubicBezTo>
                  <a:cubicBezTo>
                    <a:pt x="953" y="1898"/>
                    <a:pt x="1109" y="1853"/>
                    <a:pt x="1250" y="1756"/>
                  </a:cubicBezTo>
                  <a:lnTo>
                    <a:pt x="2643" y="792"/>
                  </a:lnTo>
                  <a:cubicBezTo>
                    <a:pt x="2767" y="706"/>
                    <a:pt x="2834" y="573"/>
                    <a:pt x="2834" y="430"/>
                  </a:cubicBezTo>
                  <a:lnTo>
                    <a:pt x="2834" y="10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12854;p86"/>
            <p:cNvSpPr/>
            <p:nvPr/>
          </p:nvSpPr>
          <p:spPr>
            <a:xfrm>
              <a:off x="7254349" y="3893061"/>
              <a:ext cx="11521" cy="17308"/>
            </a:xfrm>
            <a:custGeom>
              <a:avLst/>
              <a:gdLst/>
              <a:ahLst/>
              <a:cxnLst/>
              <a:rect l="l" t="t" r="r" b="b"/>
              <a:pathLst>
                <a:path w="440" h="661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2"/>
                  </a:lnTo>
                  <a:cubicBezTo>
                    <a:pt x="0" y="556"/>
                    <a:pt x="96" y="661"/>
                    <a:pt x="220" y="661"/>
                  </a:cubicBezTo>
                  <a:cubicBezTo>
                    <a:pt x="344" y="661"/>
                    <a:pt x="439" y="566"/>
                    <a:pt x="439" y="442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12855;p86"/>
            <p:cNvSpPr/>
            <p:nvPr/>
          </p:nvSpPr>
          <p:spPr>
            <a:xfrm>
              <a:off x="7317298" y="3893061"/>
              <a:ext cx="11521" cy="17308"/>
            </a:xfrm>
            <a:custGeom>
              <a:avLst/>
              <a:gdLst/>
              <a:ahLst/>
              <a:cxnLst/>
              <a:rect l="l" t="t" r="r" b="b"/>
              <a:pathLst>
                <a:path w="440" h="661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2"/>
                  </a:lnTo>
                  <a:cubicBezTo>
                    <a:pt x="0" y="556"/>
                    <a:pt x="96" y="661"/>
                    <a:pt x="220" y="661"/>
                  </a:cubicBezTo>
                  <a:cubicBezTo>
                    <a:pt x="334" y="661"/>
                    <a:pt x="439" y="566"/>
                    <a:pt x="439" y="442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12856;p86"/>
            <p:cNvSpPr/>
            <p:nvPr/>
          </p:nvSpPr>
          <p:spPr>
            <a:xfrm>
              <a:off x="7257099" y="4058890"/>
              <a:ext cx="63158" cy="85808"/>
            </a:xfrm>
            <a:custGeom>
              <a:avLst/>
              <a:gdLst/>
              <a:ahLst/>
              <a:cxnLst/>
              <a:rect l="l" t="t" r="r" b="b"/>
              <a:pathLst>
                <a:path w="2412" h="3277" extrusionOk="0">
                  <a:moveTo>
                    <a:pt x="1316" y="1"/>
                  </a:moveTo>
                  <a:cubicBezTo>
                    <a:pt x="1118" y="1"/>
                    <a:pt x="914" y="56"/>
                    <a:pt x="725" y="176"/>
                  </a:cubicBezTo>
                  <a:cubicBezTo>
                    <a:pt x="0" y="634"/>
                    <a:pt x="77" y="1721"/>
                    <a:pt x="859" y="2084"/>
                  </a:cubicBezTo>
                  <a:cubicBezTo>
                    <a:pt x="1011" y="2160"/>
                    <a:pt x="1107" y="2313"/>
                    <a:pt x="1107" y="2475"/>
                  </a:cubicBezTo>
                  <a:lnTo>
                    <a:pt x="1107" y="3276"/>
                  </a:lnTo>
                  <a:lnTo>
                    <a:pt x="1536" y="3276"/>
                  </a:lnTo>
                  <a:lnTo>
                    <a:pt x="1536" y="2475"/>
                  </a:lnTo>
                  <a:cubicBezTo>
                    <a:pt x="1536" y="2313"/>
                    <a:pt x="1632" y="2160"/>
                    <a:pt x="1784" y="2084"/>
                  </a:cubicBezTo>
                  <a:cubicBezTo>
                    <a:pt x="2166" y="1903"/>
                    <a:pt x="2404" y="1521"/>
                    <a:pt x="2404" y="1092"/>
                  </a:cubicBezTo>
                  <a:cubicBezTo>
                    <a:pt x="2411" y="454"/>
                    <a:pt x="1887" y="1"/>
                    <a:pt x="1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12857;p86"/>
            <p:cNvSpPr/>
            <p:nvPr/>
          </p:nvSpPr>
          <p:spPr>
            <a:xfrm>
              <a:off x="7267232" y="3835873"/>
              <a:ext cx="49594" cy="23043"/>
            </a:xfrm>
            <a:custGeom>
              <a:avLst/>
              <a:gdLst/>
              <a:ahLst/>
              <a:cxnLst/>
              <a:rect l="l" t="t" r="r" b="b"/>
              <a:pathLst>
                <a:path w="1894" h="880" extrusionOk="0">
                  <a:moveTo>
                    <a:pt x="1559" y="0"/>
                  </a:moveTo>
                  <a:cubicBezTo>
                    <a:pt x="1526" y="0"/>
                    <a:pt x="1494" y="12"/>
                    <a:pt x="1464" y="40"/>
                  </a:cubicBezTo>
                  <a:lnTo>
                    <a:pt x="930" y="403"/>
                  </a:lnTo>
                  <a:lnTo>
                    <a:pt x="395" y="40"/>
                  </a:lnTo>
                  <a:cubicBezTo>
                    <a:pt x="364" y="27"/>
                    <a:pt x="333" y="21"/>
                    <a:pt x="304" y="21"/>
                  </a:cubicBezTo>
                  <a:cubicBezTo>
                    <a:pt x="121" y="21"/>
                    <a:pt x="1" y="255"/>
                    <a:pt x="157" y="403"/>
                  </a:cubicBezTo>
                  <a:lnTo>
                    <a:pt x="806" y="842"/>
                  </a:lnTo>
                  <a:cubicBezTo>
                    <a:pt x="844" y="861"/>
                    <a:pt x="882" y="870"/>
                    <a:pt x="930" y="880"/>
                  </a:cubicBezTo>
                  <a:cubicBezTo>
                    <a:pt x="968" y="870"/>
                    <a:pt x="1006" y="861"/>
                    <a:pt x="1044" y="842"/>
                  </a:cubicBezTo>
                  <a:lnTo>
                    <a:pt x="1702" y="403"/>
                  </a:lnTo>
                  <a:cubicBezTo>
                    <a:pt x="1894" y="315"/>
                    <a:pt x="1725" y="0"/>
                    <a:pt x="15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12858;p86"/>
            <p:cNvSpPr/>
            <p:nvPr/>
          </p:nvSpPr>
          <p:spPr>
            <a:xfrm>
              <a:off x="7285824" y="3818800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12859;p86"/>
            <p:cNvSpPr/>
            <p:nvPr/>
          </p:nvSpPr>
          <p:spPr>
            <a:xfrm>
              <a:off x="7371501" y="4046505"/>
              <a:ext cx="51742" cy="98194"/>
            </a:xfrm>
            <a:custGeom>
              <a:avLst/>
              <a:gdLst/>
              <a:ahLst/>
              <a:cxnLst/>
              <a:rect l="l" t="t" r="r" b="b"/>
              <a:pathLst>
                <a:path w="1976" h="3750" extrusionOk="0">
                  <a:moveTo>
                    <a:pt x="1689" y="0"/>
                  </a:moveTo>
                  <a:lnTo>
                    <a:pt x="382" y="1145"/>
                  </a:lnTo>
                  <a:cubicBezTo>
                    <a:pt x="144" y="1345"/>
                    <a:pt x="1" y="1651"/>
                    <a:pt x="1" y="1965"/>
                  </a:cubicBezTo>
                  <a:lnTo>
                    <a:pt x="1" y="3749"/>
                  </a:lnTo>
                  <a:lnTo>
                    <a:pt x="439" y="3749"/>
                  </a:lnTo>
                  <a:lnTo>
                    <a:pt x="439" y="1965"/>
                  </a:lnTo>
                  <a:cubicBezTo>
                    <a:pt x="439" y="1775"/>
                    <a:pt x="525" y="1593"/>
                    <a:pt x="668" y="1469"/>
                  </a:cubicBezTo>
                  <a:lnTo>
                    <a:pt x="1975" y="325"/>
                  </a:lnTo>
                  <a:cubicBezTo>
                    <a:pt x="1899" y="201"/>
                    <a:pt x="1804" y="86"/>
                    <a:pt x="1689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12860;p86"/>
            <p:cNvSpPr/>
            <p:nvPr/>
          </p:nvSpPr>
          <p:spPr>
            <a:xfrm>
              <a:off x="7159664" y="4046505"/>
              <a:ext cx="51742" cy="98194"/>
            </a:xfrm>
            <a:custGeom>
              <a:avLst/>
              <a:gdLst/>
              <a:ahLst/>
              <a:cxnLst/>
              <a:rect l="l" t="t" r="r" b="b"/>
              <a:pathLst>
                <a:path w="1976" h="3750" extrusionOk="0">
                  <a:moveTo>
                    <a:pt x="296" y="0"/>
                  </a:moveTo>
                  <a:cubicBezTo>
                    <a:pt x="182" y="86"/>
                    <a:pt x="77" y="201"/>
                    <a:pt x="1" y="325"/>
                  </a:cubicBezTo>
                  <a:lnTo>
                    <a:pt x="1317" y="1469"/>
                  </a:lnTo>
                  <a:cubicBezTo>
                    <a:pt x="1460" y="1593"/>
                    <a:pt x="1537" y="1775"/>
                    <a:pt x="1546" y="1965"/>
                  </a:cubicBezTo>
                  <a:lnTo>
                    <a:pt x="1546" y="3749"/>
                  </a:lnTo>
                  <a:lnTo>
                    <a:pt x="1975" y="3749"/>
                  </a:lnTo>
                  <a:lnTo>
                    <a:pt x="1975" y="1965"/>
                  </a:lnTo>
                  <a:cubicBezTo>
                    <a:pt x="1975" y="1651"/>
                    <a:pt x="1842" y="1345"/>
                    <a:pt x="1603" y="1145"/>
                  </a:cubicBezTo>
                  <a:lnTo>
                    <a:pt x="296" y="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12861;p86"/>
            <p:cNvSpPr/>
            <p:nvPr/>
          </p:nvSpPr>
          <p:spPr>
            <a:xfrm>
              <a:off x="7274328" y="4070490"/>
              <a:ext cx="34486" cy="34224"/>
            </a:xfrm>
            <a:custGeom>
              <a:avLst/>
              <a:gdLst/>
              <a:ahLst/>
              <a:cxnLst/>
              <a:rect l="l" t="t" r="r" b="b"/>
              <a:pathLst>
                <a:path w="1317" h="1307" extrusionOk="0">
                  <a:moveTo>
                    <a:pt x="659" y="0"/>
                  </a:moveTo>
                  <a:cubicBezTo>
                    <a:pt x="296" y="0"/>
                    <a:pt x="0" y="286"/>
                    <a:pt x="0" y="649"/>
                  </a:cubicBezTo>
                  <a:cubicBezTo>
                    <a:pt x="0" y="1011"/>
                    <a:pt x="296" y="1307"/>
                    <a:pt x="659" y="1307"/>
                  </a:cubicBezTo>
                  <a:cubicBezTo>
                    <a:pt x="1021" y="1307"/>
                    <a:pt x="1317" y="1011"/>
                    <a:pt x="1317" y="649"/>
                  </a:cubicBezTo>
                  <a:cubicBezTo>
                    <a:pt x="1317" y="286"/>
                    <a:pt x="1021" y="0"/>
                    <a:pt x="659" y="0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12862;p86"/>
            <p:cNvSpPr/>
            <p:nvPr/>
          </p:nvSpPr>
          <p:spPr>
            <a:xfrm>
              <a:off x="7270820" y="4071983"/>
              <a:ext cx="36502" cy="32757"/>
            </a:xfrm>
            <a:custGeom>
              <a:avLst/>
              <a:gdLst/>
              <a:ahLst/>
              <a:cxnLst/>
              <a:rect l="l" t="t" r="r" b="b"/>
              <a:pathLst>
                <a:path w="1394" h="1251" extrusionOk="0">
                  <a:moveTo>
                    <a:pt x="526" y="0"/>
                  </a:moveTo>
                  <a:lnTo>
                    <a:pt x="526" y="0"/>
                  </a:lnTo>
                  <a:cubicBezTo>
                    <a:pt x="106" y="182"/>
                    <a:pt x="1" y="735"/>
                    <a:pt x="325" y="1059"/>
                  </a:cubicBezTo>
                  <a:cubicBezTo>
                    <a:pt x="455" y="1189"/>
                    <a:pt x="622" y="1250"/>
                    <a:pt x="788" y="1250"/>
                  </a:cubicBezTo>
                  <a:cubicBezTo>
                    <a:pt x="1035" y="1250"/>
                    <a:pt x="1279" y="1114"/>
                    <a:pt x="1394" y="868"/>
                  </a:cubicBezTo>
                  <a:lnTo>
                    <a:pt x="1394" y="868"/>
                  </a:lnTo>
                  <a:cubicBezTo>
                    <a:pt x="1308" y="907"/>
                    <a:pt x="1212" y="926"/>
                    <a:pt x="1127" y="926"/>
                  </a:cubicBezTo>
                  <a:cubicBezTo>
                    <a:pt x="650" y="926"/>
                    <a:pt x="325" y="430"/>
                    <a:pt x="526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" name="Google Shape;12863;p86"/>
          <p:cNvGrpSpPr/>
          <p:nvPr/>
        </p:nvGrpSpPr>
        <p:grpSpPr>
          <a:xfrm>
            <a:off x="13066122" y="1446786"/>
            <a:ext cx="274576" cy="354728"/>
            <a:chOff x="8054458" y="1973150"/>
            <a:chExt cx="274576" cy="354728"/>
          </a:xfrm>
        </p:grpSpPr>
        <p:sp>
          <p:nvSpPr>
            <p:cNvPr id="726" name="Google Shape;12864;p86"/>
            <p:cNvSpPr/>
            <p:nvPr/>
          </p:nvSpPr>
          <p:spPr>
            <a:xfrm>
              <a:off x="8054458" y="2150501"/>
              <a:ext cx="274576" cy="177377"/>
            </a:xfrm>
            <a:custGeom>
              <a:avLst/>
              <a:gdLst/>
              <a:ahLst/>
              <a:cxnLst/>
              <a:rect l="l" t="t" r="r" b="b"/>
              <a:pathLst>
                <a:path w="10486" h="6774" extrusionOk="0">
                  <a:moveTo>
                    <a:pt x="3721" y="0"/>
                  </a:moveTo>
                  <a:lnTo>
                    <a:pt x="3721" y="1632"/>
                  </a:lnTo>
                  <a:cubicBezTo>
                    <a:pt x="3712" y="1918"/>
                    <a:pt x="3521" y="2175"/>
                    <a:pt x="3244" y="2261"/>
                  </a:cubicBezTo>
                  <a:lnTo>
                    <a:pt x="945" y="2939"/>
                  </a:lnTo>
                  <a:cubicBezTo>
                    <a:pt x="382" y="3101"/>
                    <a:pt x="1" y="3616"/>
                    <a:pt x="1" y="4198"/>
                  </a:cubicBezTo>
                  <a:lnTo>
                    <a:pt x="1" y="6115"/>
                  </a:lnTo>
                  <a:cubicBezTo>
                    <a:pt x="1" y="6478"/>
                    <a:pt x="296" y="6774"/>
                    <a:pt x="659" y="6774"/>
                  </a:cubicBezTo>
                  <a:lnTo>
                    <a:pt x="9836" y="6774"/>
                  </a:lnTo>
                  <a:cubicBezTo>
                    <a:pt x="10189" y="6774"/>
                    <a:pt x="10485" y="6478"/>
                    <a:pt x="10485" y="6115"/>
                  </a:cubicBezTo>
                  <a:lnTo>
                    <a:pt x="10485" y="4198"/>
                  </a:lnTo>
                  <a:cubicBezTo>
                    <a:pt x="10485" y="3616"/>
                    <a:pt x="10104" y="3101"/>
                    <a:pt x="9550" y="2939"/>
                  </a:cubicBezTo>
                  <a:lnTo>
                    <a:pt x="7242" y="2261"/>
                  </a:lnTo>
                  <a:cubicBezTo>
                    <a:pt x="6965" y="2175"/>
                    <a:pt x="6774" y="1918"/>
                    <a:pt x="6774" y="1632"/>
                  </a:cubicBezTo>
                  <a:lnTo>
                    <a:pt x="677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12865;p86"/>
            <p:cNvSpPr/>
            <p:nvPr/>
          </p:nvSpPr>
          <p:spPr>
            <a:xfrm>
              <a:off x="8088944" y="2150501"/>
              <a:ext cx="205866" cy="124431"/>
            </a:xfrm>
            <a:custGeom>
              <a:avLst/>
              <a:gdLst/>
              <a:ahLst/>
              <a:cxnLst/>
              <a:rect l="l" t="t" r="r" b="b"/>
              <a:pathLst>
                <a:path w="7862" h="4752" extrusionOk="0">
                  <a:moveTo>
                    <a:pt x="2404" y="0"/>
                  </a:moveTo>
                  <a:lnTo>
                    <a:pt x="2404" y="1632"/>
                  </a:lnTo>
                  <a:cubicBezTo>
                    <a:pt x="2395" y="1918"/>
                    <a:pt x="2204" y="2175"/>
                    <a:pt x="1927" y="2261"/>
                  </a:cubicBezTo>
                  <a:lnTo>
                    <a:pt x="0" y="2824"/>
                  </a:lnTo>
                  <a:cubicBezTo>
                    <a:pt x="468" y="3988"/>
                    <a:pt x="1584" y="4751"/>
                    <a:pt x="2834" y="4751"/>
                  </a:cubicBezTo>
                  <a:lnTo>
                    <a:pt x="5018" y="4751"/>
                  </a:lnTo>
                  <a:cubicBezTo>
                    <a:pt x="6268" y="4751"/>
                    <a:pt x="7394" y="3988"/>
                    <a:pt x="7861" y="2824"/>
                  </a:cubicBezTo>
                  <a:lnTo>
                    <a:pt x="5925" y="2261"/>
                  </a:lnTo>
                  <a:cubicBezTo>
                    <a:pt x="5648" y="2175"/>
                    <a:pt x="5457" y="1918"/>
                    <a:pt x="5457" y="1632"/>
                  </a:cubicBezTo>
                  <a:lnTo>
                    <a:pt x="5457" y="0"/>
                  </a:lnTo>
                  <a:close/>
                </a:path>
              </a:pathLst>
            </a:custGeom>
            <a:solidFill>
              <a:srgbClr val="BDC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12866;p86"/>
            <p:cNvSpPr/>
            <p:nvPr/>
          </p:nvSpPr>
          <p:spPr>
            <a:xfrm>
              <a:off x="8157391" y="2246417"/>
              <a:ext cx="11521" cy="81462"/>
            </a:xfrm>
            <a:custGeom>
              <a:avLst/>
              <a:gdLst/>
              <a:ahLst/>
              <a:cxnLst/>
              <a:rect l="l" t="t" r="r" b="b"/>
              <a:pathLst>
                <a:path w="440" h="3111" extrusionOk="0">
                  <a:moveTo>
                    <a:pt x="220" y="1"/>
                  </a:moveTo>
                  <a:cubicBezTo>
                    <a:pt x="105" y="1"/>
                    <a:pt x="0" y="96"/>
                    <a:pt x="0" y="220"/>
                  </a:cubicBezTo>
                  <a:lnTo>
                    <a:pt x="0" y="3111"/>
                  </a:lnTo>
                  <a:lnTo>
                    <a:pt x="439" y="3111"/>
                  </a:lnTo>
                  <a:lnTo>
                    <a:pt x="439" y="220"/>
                  </a:lnTo>
                  <a:cubicBezTo>
                    <a:pt x="439" y="96"/>
                    <a:pt x="344" y="1"/>
                    <a:pt x="220" y="1"/>
                  </a:cubicBezTo>
                  <a:close/>
                </a:path>
              </a:pathLst>
            </a:custGeom>
            <a:solidFill>
              <a:srgbClr val="697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12867;p86"/>
            <p:cNvSpPr/>
            <p:nvPr/>
          </p:nvSpPr>
          <p:spPr>
            <a:xfrm>
              <a:off x="8214579" y="2246417"/>
              <a:ext cx="11521" cy="81462"/>
            </a:xfrm>
            <a:custGeom>
              <a:avLst/>
              <a:gdLst/>
              <a:ahLst/>
              <a:cxnLst/>
              <a:rect l="l" t="t" r="r" b="b"/>
              <a:pathLst>
                <a:path w="440" h="3111" extrusionOk="0"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3111"/>
                  </a:lnTo>
                  <a:lnTo>
                    <a:pt x="440" y="3111"/>
                  </a:lnTo>
                  <a:lnTo>
                    <a:pt x="440" y="220"/>
                  </a:lnTo>
                  <a:cubicBezTo>
                    <a:pt x="440" y="96"/>
                    <a:pt x="344" y="1"/>
                    <a:pt x="220" y="1"/>
                  </a:cubicBezTo>
                  <a:close/>
                </a:path>
              </a:pathLst>
            </a:custGeom>
            <a:solidFill>
              <a:srgbClr val="697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12868;p86"/>
            <p:cNvSpPr/>
            <p:nvPr/>
          </p:nvSpPr>
          <p:spPr>
            <a:xfrm>
              <a:off x="8094443" y="2160478"/>
              <a:ext cx="194607" cy="103195"/>
            </a:xfrm>
            <a:custGeom>
              <a:avLst/>
              <a:gdLst/>
              <a:ahLst/>
              <a:cxnLst/>
              <a:rect l="l" t="t" r="r" b="b"/>
              <a:pathLst>
                <a:path w="7432" h="3941" extrusionOk="0">
                  <a:moveTo>
                    <a:pt x="1317" y="1"/>
                  </a:moveTo>
                  <a:cubicBezTo>
                    <a:pt x="592" y="1"/>
                    <a:pt x="0" y="592"/>
                    <a:pt x="0" y="1317"/>
                  </a:cubicBezTo>
                  <a:cubicBezTo>
                    <a:pt x="0" y="2768"/>
                    <a:pt x="1174" y="3941"/>
                    <a:pt x="2624" y="3941"/>
                  </a:cubicBezTo>
                  <a:lnTo>
                    <a:pt x="4808" y="3941"/>
                  </a:lnTo>
                  <a:cubicBezTo>
                    <a:pt x="6258" y="3941"/>
                    <a:pt x="7432" y="2768"/>
                    <a:pt x="7432" y="1317"/>
                  </a:cubicBezTo>
                  <a:cubicBezTo>
                    <a:pt x="7432" y="592"/>
                    <a:pt x="6850" y="1"/>
                    <a:pt x="612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12869;p86"/>
            <p:cNvSpPr/>
            <p:nvPr/>
          </p:nvSpPr>
          <p:spPr>
            <a:xfrm>
              <a:off x="8112746" y="2177734"/>
              <a:ext cx="158000" cy="65227"/>
            </a:xfrm>
            <a:custGeom>
              <a:avLst/>
              <a:gdLst/>
              <a:ahLst/>
              <a:cxnLst/>
              <a:rect l="l" t="t" r="r" b="b"/>
              <a:pathLst>
                <a:path w="6034" h="2491" extrusionOk="0">
                  <a:moveTo>
                    <a:pt x="664" y="0"/>
                  </a:moveTo>
                  <a:cubicBezTo>
                    <a:pt x="186" y="0"/>
                    <a:pt x="1" y="622"/>
                    <a:pt x="408" y="878"/>
                  </a:cubicBezTo>
                  <a:lnTo>
                    <a:pt x="2659" y="2376"/>
                  </a:lnTo>
                  <a:cubicBezTo>
                    <a:pt x="2769" y="2452"/>
                    <a:pt x="2895" y="2490"/>
                    <a:pt x="3022" y="2490"/>
                  </a:cubicBezTo>
                  <a:cubicBezTo>
                    <a:pt x="3148" y="2490"/>
                    <a:pt x="3275" y="2452"/>
                    <a:pt x="3384" y="2376"/>
                  </a:cubicBezTo>
                  <a:lnTo>
                    <a:pt x="5626" y="878"/>
                  </a:lnTo>
                  <a:cubicBezTo>
                    <a:pt x="6033" y="622"/>
                    <a:pt x="5848" y="0"/>
                    <a:pt x="5370" y="0"/>
                  </a:cubicBezTo>
                  <a:cubicBezTo>
                    <a:pt x="5366" y="0"/>
                    <a:pt x="5363" y="0"/>
                    <a:pt x="5359" y="0"/>
                  </a:cubicBezTo>
                  <a:lnTo>
                    <a:pt x="675" y="0"/>
                  </a:lnTo>
                  <a:cubicBezTo>
                    <a:pt x="671" y="0"/>
                    <a:pt x="668" y="0"/>
                    <a:pt x="664" y="0"/>
                  </a:cubicBezTo>
                  <a:close/>
                </a:path>
              </a:pathLst>
            </a:custGeom>
            <a:solidFill>
              <a:srgbClr val="829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12870;p86"/>
            <p:cNvSpPr/>
            <p:nvPr/>
          </p:nvSpPr>
          <p:spPr>
            <a:xfrm>
              <a:off x="8137910" y="2156236"/>
              <a:ext cx="107935" cy="86725"/>
            </a:xfrm>
            <a:custGeom>
              <a:avLst/>
              <a:gdLst/>
              <a:ahLst/>
              <a:cxnLst/>
              <a:rect l="l" t="t" r="r" b="b"/>
              <a:pathLst>
                <a:path w="4122" h="3312" extrusionOk="0">
                  <a:moveTo>
                    <a:pt x="534" y="1"/>
                  </a:moveTo>
                  <a:lnTo>
                    <a:pt x="534" y="1422"/>
                  </a:lnTo>
                  <a:cubicBezTo>
                    <a:pt x="534" y="1708"/>
                    <a:pt x="344" y="1966"/>
                    <a:pt x="57" y="2052"/>
                  </a:cubicBezTo>
                  <a:lnTo>
                    <a:pt x="0" y="2071"/>
                  </a:lnTo>
                  <a:lnTo>
                    <a:pt x="1698" y="3197"/>
                  </a:lnTo>
                  <a:cubicBezTo>
                    <a:pt x="1808" y="3273"/>
                    <a:pt x="1934" y="3311"/>
                    <a:pt x="2061" y="3311"/>
                  </a:cubicBezTo>
                  <a:cubicBezTo>
                    <a:pt x="2187" y="3311"/>
                    <a:pt x="2314" y="3273"/>
                    <a:pt x="2423" y="3197"/>
                  </a:cubicBezTo>
                  <a:lnTo>
                    <a:pt x="4121" y="2071"/>
                  </a:lnTo>
                  <a:lnTo>
                    <a:pt x="4055" y="2052"/>
                  </a:lnTo>
                  <a:cubicBezTo>
                    <a:pt x="3778" y="1966"/>
                    <a:pt x="3587" y="1708"/>
                    <a:pt x="3587" y="1422"/>
                  </a:cubicBezTo>
                  <a:lnTo>
                    <a:pt x="3587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12871;p86"/>
            <p:cNvSpPr/>
            <p:nvPr/>
          </p:nvSpPr>
          <p:spPr>
            <a:xfrm>
              <a:off x="8151631" y="2156236"/>
              <a:ext cx="80231" cy="28646"/>
            </a:xfrm>
            <a:custGeom>
              <a:avLst/>
              <a:gdLst/>
              <a:ahLst/>
              <a:cxnLst/>
              <a:rect l="l" t="t" r="r" b="b"/>
              <a:pathLst>
                <a:path w="3064" h="1094" extrusionOk="0">
                  <a:moveTo>
                    <a:pt x="1" y="1"/>
                  </a:moveTo>
                  <a:lnTo>
                    <a:pt x="1" y="707"/>
                  </a:lnTo>
                  <a:cubicBezTo>
                    <a:pt x="478" y="964"/>
                    <a:pt x="1005" y="1093"/>
                    <a:pt x="1532" y="1093"/>
                  </a:cubicBezTo>
                  <a:cubicBezTo>
                    <a:pt x="2059" y="1093"/>
                    <a:pt x="2586" y="964"/>
                    <a:pt x="3063" y="707"/>
                  </a:cubicBezTo>
                  <a:lnTo>
                    <a:pt x="3063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12872;p86"/>
            <p:cNvSpPr/>
            <p:nvPr/>
          </p:nvSpPr>
          <p:spPr>
            <a:xfrm>
              <a:off x="8094678" y="1973150"/>
              <a:ext cx="194136" cy="200368"/>
            </a:xfrm>
            <a:custGeom>
              <a:avLst/>
              <a:gdLst/>
              <a:ahLst/>
              <a:cxnLst/>
              <a:rect l="l" t="t" r="r" b="b"/>
              <a:pathLst>
                <a:path w="7414" h="7652" extrusionOk="0">
                  <a:moveTo>
                    <a:pt x="3712" y="0"/>
                  </a:moveTo>
                  <a:cubicBezTo>
                    <a:pt x="2023" y="0"/>
                    <a:pt x="649" y="1374"/>
                    <a:pt x="649" y="3062"/>
                  </a:cubicBezTo>
                  <a:lnTo>
                    <a:pt x="649" y="3950"/>
                  </a:lnTo>
                  <a:cubicBezTo>
                    <a:pt x="1" y="4074"/>
                    <a:pt x="96" y="5028"/>
                    <a:pt x="764" y="5028"/>
                  </a:cubicBezTo>
                  <a:lnTo>
                    <a:pt x="878" y="5028"/>
                  </a:lnTo>
                  <a:cubicBezTo>
                    <a:pt x="993" y="6506"/>
                    <a:pt x="2223" y="7651"/>
                    <a:pt x="3712" y="7651"/>
                  </a:cubicBezTo>
                  <a:cubicBezTo>
                    <a:pt x="5190" y="7651"/>
                    <a:pt x="6421" y="6506"/>
                    <a:pt x="6536" y="5028"/>
                  </a:cubicBezTo>
                  <a:lnTo>
                    <a:pt x="6660" y="5028"/>
                  </a:lnTo>
                  <a:cubicBezTo>
                    <a:pt x="7318" y="5028"/>
                    <a:pt x="7413" y="4074"/>
                    <a:pt x="6764" y="3950"/>
                  </a:cubicBezTo>
                  <a:lnTo>
                    <a:pt x="6764" y="3062"/>
                  </a:lnTo>
                  <a:cubicBezTo>
                    <a:pt x="6764" y="1374"/>
                    <a:pt x="5400" y="0"/>
                    <a:pt x="3712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12873;p86"/>
            <p:cNvSpPr/>
            <p:nvPr/>
          </p:nvSpPr>
          <p:spPr>
            <a:xfrm>
              <a:off x="8099182" y="2003970"/>
              <a:ext cx="109427" cy="169548"/>
            </a:xfrm>
            <a:custGeom>
              <a:avLst/>
              <a:gdLst/>
              <a:ahLst/>
              <a:cxnLst/>
              <a:rect l="l" t="t" r="r" b="b"/>
              <a:pathLst>
                <a:path w="4179" h="6475" extrusionOk="0">
                  <a:moveTo>
                    <a:pt x="1348" y="0"/>
                  </a:moveTo>
                  <a:cubicBezTo>
                    <a:pt x="1215" y="0"/>
                    <a:pt x="1082" y="61"/>
                    <a:pt x="993" y="197"/>
                  </a:cubicBezTo>
                  <a:cubicBezTo>
                    <a:pt x="659" y="693"/>
                    <a:pt x="477" y="1284"/>
                    <a:pt x="477" y="1885"/>
                  </a:cubicBezTo>
                  <a:lnTo>
                    <a:pt x="477" y="2773"/>
                  </a:lnTo>
                  <a:cubicBezTo>
                    <a:pt x="191" y="2830"/>
                    <a:pt x="0" y="3106"/>
                    <a:pt x="48" y="3402"/>
                  </a:cubicBezTo>
                  <a:cubicBezTo>
                    <a:pt x="104" y="3663"/>
                    <a:pt x="332" y="3851"/>
                    <a:pt x="592" y="3851"/>
                  </a:cubicBezTo>
                  <a:cubicBezTo>
                    <a:pt x="598" y="3851"/>
                    <a:pt x="605" y="3851"/>
                    <a:pt x="611" y="3851"/>
                  </a:cubicBezTo>
                  <a:lnTo>
                    <a:pt x="706" y="3851"/>
                  </a:lnTo>
                  <a:cubicBezTo>
                    <a:pt x="823" y="5361"/>
                    <a:pt x="2080" y="6475"/>
                    <a:pt x="3523" y="6475"/>
                  </a:cubicBezTo>
                  <a:cubicBezTo>
                    <a:pt x="3738" y="6475"/>
                    <a:pt x="3958" y="6450"/>
                    <a:pt x="4179" y="6398"/>
                  </a:cubicBezTo>
                  <a:cubicBezTo>
                    <a:pt x="2786" y="6083"/>
                    <a:pt x="1794" y="4843"/>
                    <a:pt x="1794" y="3412"/>
                  </a:cubicBezTo>
                  <a:lnTo>
                    <a:pt x="1794" y="445"/>
                  </a:lnTo>
                  <a:cubicBezTo>
                    <a:pt x="1788" y="170"/>
                    <a:pt x="1569" y="0"/>
                    <a:pt x="1348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12874;p86"/>
            <p:cNvSpPr/>
            <p:nvPr/>
          </p:nvSpPr>
          <p:spPr>
            <a:xfrm>
              <a:off x="8157889" y="2116277"/>
              <a:ext cx="67714" cy="66588"/>
            </a:xfrm>
            <a:custGeom>
              <a:avLst/>
              <a:gdLst/>
              <a:ahLst/>
              <a:cxnLst/>
              <a:rect l="l" t="t" r="r" b="b"/>
              <a:pathLst>
                <a:path w="2586" h="2543" extrusionOk="0">
                  <a:moveTo>
                    <a:pt x="792" y="0"/>
                  </a:moveTo>
                  <a:cubicBezTo>
                    <a:pt x="458" y="0"/>
                    <a:pt x="172" y="248"/>
                    <a:pt x="143" y="582"/>
                  </a:cubicBezTo>
                  <a:lnTo>
                    <a:pt x="38" y="1508"/>
                  </a:lnTo>
                  <a:cubicBezTo>
                    <a:pt x="0" y="1784"/>
                    <a:pt x="143" y="2042"/>
                    <a:pt x="391" y="2166"/>
                  </a:cubicBezTo>
                  <a:lnTo>
                    <a:pt x="1002" y="2471"/>
                  </a:lnTo>
                  <a:cubicBezTo>
                    <a:pt x="1093" y="2519"/>
                    <a:pt x="1193" y="2543"/>
                    <a:pt x="1294" y="2543"/>
                  </a:cubicBezTo>
                  <a:cubicBezTo>
                    <a:pt x="1395" y="2543"/>
                    <a:pt x="1498" y="2519"/>
                    <a:pt x="1593" y="2471"/>
                  </a:cubicBezTo>
                  <a:lnTo>
                    <a:pt x="2194" y="2166"/>
                  </a:lnTo>
                  <a:cubicBezTo>
                    <a:pt x="2443" y="2042"/>
                    <a:pt x="2586" y="1784"/>
                    <a:pt x="2557" y="1508"/>
                  </a:cubicBezTo>
                  <a:lnTo>
                    <a:pt x="2452" y="582"/>
                  </a:lnTo>
                  <a:cubicBezTo>
                    <a:pt x="2414" y="248"/>
                    <a:pt x="2137" y="0"/>
                    <a:pt x="1803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12875;p86"/>
            <p:cNvSpPr/>
            <p:nvPr/>
          </p:nvSpPr>
          <p:spPr>
            <a:xfrm>
              <a:off x="8157889" y="2116016"/>
              <a:ext cx="41739" cy="66667"/>
            </a:xfrm>
            <a:custGeom>
              <a:avLst/>
              <a:gdLst/>
              <a:ahLst/>
              <a:cxnLst/>
              <a:rect l="l" t="t" r="r" b="b"/>
              <a:pathLst>
                <a:path w="1594" h="2546" extrusionOk="0">
                  <a:moveTo>
                    <a:pt x="792" y="1"/>
                  </a:moveTo>
                  <a:cubicBezTo>
                    <a:pt x="458" y="1"/>
                    <a:pt x="172" y="258"/>
                    <a:pt x="134" y="583"/>
                  </a:cubicBezTo>
                  <a:lnTo>
                    <a:pt x="38" y="1518"/>
                  </a:lnTo>
                  <a:cubicBezTo>
                    <a:pt x="0" y="1785"/>
                    <a:pt x="143" y="2052"/>
                    <a:pt x="391" y="2176"/>
                  </a:cubicBezTo>
                  <a:lnTo>
                    <a:pt x="1002" y="2481"/>
                  </a:lnTo>
                  <a:cubicBezTo>
                    <a:pt x="1093" y="2524"/>
                    <a:pt x="1193" y="2546"/>
                    <a:pt x="1294" y="2546"/>
                  </a:cubicBezTo>
                  <a:cubicBezTo>
                    <a:pt x="1395" y="2546"/>
                    <a:pt x="1498" y="2524"/>
                    <a:pt x="1593" y="2481"/>
                  </a:cubicBezTo>
                  <a:lnTo>
                    <a:pt x="1221" y="2243"/>
                  </a:lnTo>
                  <a:cubicBezTo>
                    <a:pt x="964" y="2061"/>
                    <a:pt x="821" y="1747"/>
                    <a:pt x="859" y="1432"/>
                  </a:cubicBezTo>
                  <a:lnTo>
                    <a:pt x="964" y="287"/>
                  </a:lnTo>
                  <a:cubicBezTo>
                    <a:pt x="973" y="192"/>
                    <a:pt x="1002" y="96"/>
                    <a:pt x="103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12876;p86"/>
            <p:cNvSpPr/>
            <p:nvPr/>
          </p:nvSpPr>
          <p:spPr>
            <a:xfrm>
              <a:off x="8172317" y="2128034"/>
              <a:ext cx="37366" cy="16758"/>
            </a:xfrm>
            <a:custGeom>
              <a:avLst/>
              <a:gdLst/>
              <a:ahLst/>
              <a:cxnLst/>
              <a:rect l="l" t="t" r="r" b="b"/>
              <a:pathLst>
                <a:path w="1427" h="640" extrusionOk="0">
                  <a:moveTo>
                    <a:pt x="355" y="1"/>
                  </a:moveTo>
                  <a:cubicBezTo>
                    <a:pt x="199" y="1"/>
                    <a:pt x="0" y="191"/>
                    <a:pt x="127" y="324"/>
                  </a:cubicBezTo>
                  <a:cubicBezTo>
                    <a:pt x="265" y="517"/>
                    <a:pt x="482" y="639"/>
                    <a:pt x="720" y="639"/>
                  </a:cubicBezTo>
                  <a:cubicBezTo>
                    <a:pt x="729" y="639"/>
                    <a:pt x="738" y="639"/>
                    <a:pt x="747" y="639"/>
                  </a:cubicBezTo>
                  <a:cubicBezTo>
                    <a:pt x="985" y="639"/>
                    <a:pt x="1214" y="524"/>
                    <a:pt x="1357" y="324"/>
                  </a:cubicBezTo>
                  <a:cubicBezTo>
                    <a:pt x="1427" y="164"/>
                    <a:pt x="1293" y="19"/>
                    <a:pt x="1149" y="19"/>
                  </a:cubicBezTo>
                  <a:cubicBezTo>
                    <a:pt x="1096" y="19"/>
                    <a:pt x="1041" y="39"/>
                    <a:pt x="995" y="86"/>
                  </a:cubicBezTo>
                  <a:cubicBezTo>
                    <a:pt x="928" y="162"/>
                    <a:pt x="835" y="200"/>
                    <a:pt x="742" y="200"/>
                  </a:cubicBezTo>
                  <a:cubicBezTo>
                    <a:pt x="649" y="200"/>
                    <a:pt x="556" y="162"/>
                    <a:pt x="489" y="86"/>
                  </a:cubicBezTo>
                  <a:cubicBezTo>
                    <a:pt x="461" y="25"/>
                    <a:pt x="411" y="1"/>
                    <a:pt x="355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12877;p86"/>
            <p:cNvSpPr/>
            <p:nvPr/>
          </p:nvSpPr>
          <p:spPr>
            <a:xfrm>
              <a:off x="8144142" y="2047568"/>
              <a:ext cx="32496" cy="11521"/>
            </a:xfrm>
            <a:custGeom>
              <a:avLst/>
              <a:gdLst/>
              <a:ahLst/>
              <a:cxnLst/>
              <a:rect l="l" t="t" r="r" b="b"/>
              <a:pathLst>
                <a:path w="1241" h="440" extrusionOk="0">
                  <a:moveTo>
                    <a:pt x="287" y="1"/>
                  </a:moveTo>
                  <a:cubicBezTo>
                    <a:pt x="1" y="1"/>
                    <a:pt x="1" y="440"/>
                    <a:pt x="287" y="440"/>
                  </a:cubicBezTo>
                  <a:lnTo>
                    <a:pt x="945" y="440"/>
                  </a:lnTo>
                  <a:cubicBezTo>
                    <a:pt x="1241" y="440"/>
                    <a:pt x="1241" y="1"/>
                    <a:pt x="945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12878;p86"/>
            <p:cNvSpPr/>
            <p:nvPr/>
          </p:nvSpPr>
          <p:spPr>
            <a:xfrm>
              <a:off x="8207091" y="2047568"/>
              <a:ext cx="32260" cy="11521"/>
            </a:xfrm>
            <a:custGeom>
              <a:avLst/>
              <a:gdLst/>
              <a:ahLst/>
              <a:cxnLst/>
              <a:rect l="l" t="t" r="r" b="b"/>
              <a:pathLst>
                <a:path w="1232" h="440" extrusionOk="0">
                  <a:moveTo>
                    <a:pt x="287" y="1"/>
                  </a:moveTo>
                  <a:cubicBezTo>
                    <a:pt x="1" y="1"/>
                    <a:pt x="1" y="440"/>
                    <a:pt x="287" y="440"/>
                  </a:cubicBezTo>
                  <a:lnTo>
                    <a:pt x="945" y="440"/>
                  </a:lnTo>
                  <a:cubicBezTo>
                    <a:pt x="1231" y="440"/>
                    <a:pt x="1231" y="1"/>
                    <a:pt x="945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12879;p86"/>
            <p:cNvSpPr/>
            <p:nvPr/>
          </p:nvSpPr>
          <p:spPr>
            <a:xfrm>
              <a:off x="8104183" y="2070558"/>
              <a:ext cx="43729" cy="11260"/>
            </a:xfrm>
            <a:custGeom>
              <a:avLst/>
              <a:gdLst/>
              <a:ahLst/>
              <a:cxnLst/>
              <a:rect l="l" t="t" r="r" b="b"/>
              <a:pathLst>
                <a:path w="1670" h="430" extrusionOk="0">
                  <a:moveTo>
                    <a:pt x="286" y="1"/>
                  </a:moveTo>
                  <a:cubicBezTo>
                    <a:pt x="0" y="1"/>
                    <a:pt x="0" y="430"/>
                    <a:pt x="286" y="430"/>
                  </a:cubicBezTo>
                  <a:lnTo>
                    <a:pt x="1383" y="430"/>
                  </a:lnTo>
                  <a:cubicBezTo>
                    <a:pt x="1670" y="430"/>
                    <a:pt x="1670" y="1"/>
                    <a:pt x="1383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12880;p86"/>
            <p:cNvSpPr/>
            <p:nvPr/>
          </p:nvSpPr>
          <p:spPr>
            <a:xfrm>
              <a:off x="8235580" y="2070558"/>
              <a:ext cx="43729" cy="11260"/>
            </a:xfrm>
            <a:custGeom>
              <a:avLst/>
              <a:gdLst/>
              <a:ahLst/>
              <a:cxnLst/>
              <a:rect l="l" t="t" r="r" b="b"/>
              <a:pathLst>
                <a:path w="1670" h="430" extrusionOk="0">
                  <a:moveTo>
                    <a:pt x="296" y="1"/>
                  </a:moveTo>
                  <a:cubicBezTo>
                    <a:pt x="0" y="1"/>
                    <a:pt x="0" y="430"/>
                    <a:pt x="296" y="430"/>
                  </a:cubicBezTo>
                  <a:lnTo>
                    <a:pt x="1383" y="430"/>
                  </a:lnTo>
                  <a:cubicBezTo>
                    <a:pt x="1670" y="430"/>
                    <a:pt x="1670" y="1"/>
                    <a:pt x="1383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12881;p86"/>
            <p:cNvSpPr/>
            <p:nvPr/>
          </p:nvSpPr>
          <p:spPr>
            <a:xfrm>
              <a:off x="8174621" y="2070558"/>
              <a:ext cx="34486" cy="22833"/>
            </a:xfrm>
            <a:custGeom>
              <a:avLst/>
              <a:gdLst/>
              <a:ahLst/>
              <a:cxnLst/>
              <a:rect l="l" t="t" r="r" b="b"/>
              <a:pathLst>
                <a:path w="1317" h="872" extrusionOk="0">
                  <a:moveTo>
                    <a:pt x="659" y="1"/>
                  </a:moveTo>
                  <a:cubicBezTo>
                    <a:pt x="296" y="1"/>
                    <a:pt x="0" y="287"/>
                    <a:pt x="0" y="649"/>
                  </a:cubicBezTo>
                  <a:cubicBezTo>
                    <a:pt x="0" y="797"/>
                    <a:pt x="110" y="871"/>
                    <a:pt x="220" y="871"/>
                  </a:cubicBezTo>
                  <a:cubicBezTo>
                    <a:pt x="330" y="871"/>
                    <a:pt x="439" y="797"/>
                    <a:pt x="439" y="649"/>
                  </a:cubicBezTo>
                  <a:cubicBezTo>
                    <a:pt x="439" y="506"/>
                    <a:pt x="549" y="435"/>
                    <a:pt x="659" y="435"/>
                  </a:cubicBezTo>
                  <a:cubicBezTo>
                    <a:pt x="768" y="435"/>
                    <a:pt x="878" y="506"/>
                    <a:pt x="878" y="649"/>
                  </a:cubicBezTo>
                  <a:cubicBezTo>
                    <a:pt x="878" y="773"/>
                    <a:pt x="974" y="869"/>
                    <a:pt x="1088" y="869"/>
                  </a:cubicBezTo>
                  <a:cubicBezTo>
                    <a:pt x="1212" y="869"/>
                    <a:pt x="1317" y="773"/>
                    <a:pt x="1317" y="649"/>
                  </a:cubicBezTo>
                  <a:cubicBezTo>
                    <a:pt x="1317" y="287"/>
                    <a:pt x="1021" y="1"/>
                    <a:pt x="659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12882;p86"/>
            <p:cNvSpPr/>
            <p:nvPr/>
          </p:nvSpPr>
          <p:spPr>
            <a:xfrm>
              <a:off x="8134663" y="2064824"/>
              <a:ext cx="51480" cy="39984"/>
            </a:xfrm>
            <a:custGeom>
              <a:avLst/>
              <a:gdLst/>
              <a:ahLst/>
              <a:cxnLst/>
              <a:rect l="l" t="t" r="r" b="b"/>
              <a:pathLst>
                <a:path w="1966" h="1527" extrusionOk="0">
                  <a:moveTo>
                    <a:pt x="1526" y="429"/>
                  </a:moveTo>
                  <a:lnTo>
                    <a:pt x="1526" y="868"/>
                  </a:lnTo>
                  <a:cubicBezTo>
                    <a:pt x="1526" y="992"/>
                    <a:pt x="1431" y="1088"/>
                    <a:pt x="1307" y="1088"/>
                  </a:cubicBezTo>
                  <a:lnTo>
                    <a:pt x="649" y="1088"/>
                  </a:lnTo>
                  <a:cubicBezTo>
                    <a:pt x="534" y="1088"/>
                    <a:pt x="439" y="992"/>
                    <a:pt x="439" y="868"/>
                  </a:cubicBezTo>
                  <a:lnTo>
                    <a:pt x="439" y="429"/>
                  </a:lnTo>
                  <a:close/>
                  <a:moveTo>
                    <a:pt x="219" y="0"/>
                  </a:moveTo>
                  <a:cubicBezTo>
                    <a:pt x="95" y="0"/>
                    <a:pt x="0" y="96"/>
                    <a:pt x="0" y="210"/>
                  </a:cubicBezTo>
                  <a:lnTo>
                    <a:pt x="0" y="868"/>
                  </a:lnTo>
                  <a:cubicBezTo>
                    <a:pt x="0" y="1231"/>
                    <a:pt x="286" y="1527"/>
                    <a:pt x="649" y="1527"/>
                  </a:cubicBezTo>
                  <a:lnTo>
                    <a:pt x="1307" y="1527"/>
                  </a:lnTo>
                  <a:cubicBezTo>
                    <a:pt x="1670" y="1527"/>
                    <a:pt x="1965" y="1231"/>
                    <a:pt x="1965" y="868"/>
                  </a:cubicBezTo>
                  <a:lnTo>
                    <a:pt x="1965" y="210"/>
                  </a:lnTo>
                  <a:cubicBezTo>
                    <a:pt x="1965" y="96"/>
                    <a:pt x="1860" y="0"/>
                    <a:pt x="174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12883;p86"/>
            <p:cNvSpPr/>
            <p:nvPr/>
          </p:nvSpPr>
          <p:spPr>
            <a:xfrm>
              <a:off x="8197612" y="2064824"/>
              <a:ext cx="51218" cy="39984"/>
            </a:xfrm>
            <a:custGeom>
              <a:avLst/>
              <a:gdLst/>
              <a:ahLst/>
              <a:cxnLst/>
              <a:rect l="l" t="t" r="r" b="b"/>
              <a:pathLst>
                <a:path w="1956" h="1527" extrusionOk="0">
                  <a:moveTo>
                    <a:pt x="1527" y="429"/>
                  </a:moveTo>
                  <a:lnTo>
                    <a:pt x="1527" y="868"/>
                  </a:lnTo>
                  <a:cubicBezTo>
                    <a:pt x="1527" y="992"/>
                    <a:pt x="1431" y="1088"/>
                    <a:pt x="1307" y="1088"/>
                  </a:cubicBezTo>
                  <a:lnTo>
                    <a:pt x="649" y="1088"/>
                  </a:lnTo>
                  <a:cubicBezTo>
                    <a:pt x="534" y="1088"/>
                    <a:pt x="429" y="992"/>
                    <a:pt x="429" y="868"/>
                  </a:cubicBezTo>
                  <a:lnTo>
                    <a:pt x="429" y="429"/>
                  </a:lnTo>
                  <a:close/>
                  <a:moveTo>
                    <a:pt x="210" y="0"/>
                  </a:moveTo>
                  <a:cubicBezTo>
                    <a:pt x="96" y="0"/>
                    <a:pt x="0" y="96"/>
                    <a:pt x="0" y="210"/>
                  </a:cubicBezTo>
                  <a:lnTo>
                    <a:pt x="0" y="868"/>
                  </a:lnTo>
                  <a:cubicBezTo>
                    <a:pt x="0" y="1231"/>
                    <a:pt x="286" y="1527"/>
                    <a:pt x="649" y="1527"/>
                  </a:cubicBezTo>
                  <a:lnTo>
                    <a:pt x="1307" y="1527"/>
                  </a:lnTo>
                  <a:cubicBezTo>
                    <a:pt x="1670" y="1527"/>
                    <a:pt x="1956" y="1231"/>
                    <a:pt x="1956" y="868"/>
                  </a:cubicBezTo>
                  <a:lnTo>
                    <a:pt x="1956" y="210"/>
                  </a:lnTo>
                  <a:cubicBezTo>
                    <a:pt x="1956" y="96"/>
                    <a:pt x="1860" y="0"/>
                    <a:pt x="174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12884;p86"/>
            <p:cNvSpPr/>
            <p:nvPr/>
          </p:nvSpPr>
          <p:spPr>
            <a:xfrm>
              <a:off x="8154642" y="2076319"/>
              <a:ext cx="11521" cy="11312"/>
            </a:xfrm>
            <a:custGeom>
              <a:avLst/>
              <a:gdLst/>
              <a:ahLst/>
              <a:cxnLst/>
              <a:rect l="l" t="t" r="r" b="b"/>
              <a:pathLst>
                <a:path w="440" h="432" extrusionOk="0">
                  <a:moveTo>
                    <a:pt x="0" y="0"/>
                  </a:moveTo>
                  <a:lnTo>
                    <a:pt x="0" y="210"/>
                  </a:lnTo>
                  <a:cubicBezTo>
                    <a:pt x="0" y="358"/>
                    <a:pt x="110" y="432"/>
                    <a:pt x="220" y="432"/>
                  </a:cubicBezTo>
                  <a:cubicBezTo>
                    <a:pt x="329" y="432"/>
                    <a:pt x="439" y="358"/>
                    <a:pt x="439" y="210"/>
                  </a:cubicBezTo>
                  <a:lnTo>
                    <a:pt x="439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12885;p86"/>
            <p:cNvSpPr/>
            <p:nvPr/>
          </p:nvSpPr>
          <p:spPr>
            <a:xfrm>
              <a:off x="8217591" y="2076319"/>
              <a:ext cx="11521" cy="11312"/>
            </a:xfrm>
            <a:custGeom>
              <a:avLst/>
              <a:gdLst/>
              <a:ahLst/>
              <a:cxnLst/>
              <a:rect l="l" t="t" r="r" b="b"/>
              <a:pathLst>
                <a:path w="440" h="432" extrusionOk="0">
                  <a:moveTo>
                    <a:pt x="0" y="0"/>
                  </a:moveTo>
                  <a:lnTo>
                    <a:pt x="0" y="210"/>
                  </a:lnTo>
                  <a:cubicBezTo>
                    <a:pt x="0" y="358"/>
                    <a:pt x="108" y="432"/>
                    <a:pt x="216" y="432"/>
                  </a:cubicBezTo>
                  <a:cubicBezTo>
                    <a:pt x="325" y="432"/>
                    <a:pt x="434" y="358"/>
                    <a:pt x="439" y="210"/>
                  </a:cubicBezTo>
                  <a:lnTo>
                    <a:pt x="439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8" name="Google Shape;12886;p86"/>
          <p:cNvGrpSpPr/>
          <p:nvPr/>
        </p:nvGrpSpPr>
        <p:grpSpPr>
          <a:xfrm>
            <a:off x="12165594" y="1446786"/>
            <a:ext cx="274812" cy="354728"/>
            <a:chOff x="7153930" y="1973150"/>
            <a:chExt cx="274812" cy="354728"/>
          </a:xfrm>
        </p:grpSpPr>
        <p:sp>
          <p:nvSpPr>
            <p:cNvPr id="749" name="Google Shape;12887;p86"/>
            <p:cNvSpPr/>
            <p:nvPr/>
          </p:nvSpPr>
          <p:spPr>
            <a:xfrm>
              <a:off x="7153930" y="2212691"/>
              <a:ext cx="274812" cy="115188"/>
            </a:xfrm>
            <a:custGeom>
              <a:avLst/>
              <a:gdLst/>
              <a:ahLst/>
              <a:cxnLst/>
              <a:rect l="l" t="t" r="r" b="b"/>
              <a:pathLst>
                <a:path w="10495" h="4399" extrusionOk="0">
                  <a:moveTo>
                    <a:pt x="3063" y="1"/>
                  </a:moveTo>
                  <a:lnTo>
                    <a:pt x="945" y="630"/>
                  </a:lnTo>
                  <a:cubicBezTo>
                    <a:pt x="391" y="793"/>
                    <a:pt x="10" y="1298"/>
                    <a:pt x="0" y="1880"/>
                  </a:cubicBezTo>
                  <a:lnTo>
                    <a:pt x="0" y="3740"/>
                  </a:lnTo>
                  <a:cubicBezTo>
                    <a:pt x="0" y="4103"/>
                    <a:pt x="296" y="4399"/>
                    <a:pt x="658" y="4399"/>
                  </a:cubicBezTo>
                  <a:lnTo>
                    <a:pt x="9836" y="4399"/>
                  </a:lnTo>
                  <a:cubicBezTo>
                    <a:pt x="10198" y="4399"/>
                    <a:pt x="10494" y="4103"/>
                    <a:pt x="10494" y="3740"/>
                  </a:cubicBezTo>
                  <a:lnTo>
                    <a:pt x="10494" y="1880"/>
                  </a:lnTo>
                  <a:cubicBezTo>
                    <a:pt x="10494" y="1298"/>
                    <a:pt x="10103" y="793"/>
                    <a:pt x="9550" y="630"/>
                  </a:cubicBezTo>
                  <a:lnTo>
                    <a:pt x="7441" y="1"/>
                  </a:lnTo>
                  <a:lnTo>
                    <a:pt x="5247" y="1995"/>
                  </a:lnTo>
                  <a:lnTo>
                    <a:pt x="3063" y="1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12888;p86"/>
            <p:cNvSpPr/>
            <p:nvPr/>
          </p:nvSpPr>
          <p:spPr>
            <a:xfrm>
              <a:off x="7184409" y="2116277"/>
              <a:ext cx="213591" cy="211601"/>
            </a:xfrm>
            <a:custGeom>
              <a:avLst/>
              <a:gdLst/>
              <a:ahLst/>
              <a:cxnLst/>
              <a:rect l="l" t="t" r="r" b="b"/>
              <a:pathLst>
                <a:path w="8157" h="8081" extrusionOk="0">
                  <a:moveTo>
                    <a:pt x="4083" y="0"/>
                  </a:moveTo>
                  <a:lnTo>
                    <a:pt x="229" y="611"/>
                  </a:lnTo>
                  <a:cubicBezTo>
                    <a:pt x="86" y="630"/>
                    <a:pt x="0" y="792"/>
                    <a:pt x="76" y="926"/>
                  </a:cubicBezTo>
                  <a:lnTo>
                    <a:pt x="2557" y="5677"/>
                  </a:lnTo>
                  <a:lnTo>
                    <a:pt x="2232" y="6316"/>
                  </a:lnTo>
                  <a:cubicBezTo>
                    <a:pt x="2156" y="6459"/>
                    <a:pt x="2175" y="6631"/>
                    <a:pt x="2271" y="6764"/>
                  </a:cubicBezTo>
                  <a:lnTo>
                    <a:pt x="3206" y="8081"/>
                  </a:lnTo>
                  <a:lnTo>
                    <a:pt x="4951" y="8081"/>
                  </a:lnTo>
                  <a:lnTo>
                    <a:pt x="5896" y="6764"/>
                  </a:lnTo>
                  <a:cubicBezTo>
                    <a:pt x="5991" y="6631"/>
                    <a:pt x="6001" y="6459"/>
                    <a:pt x="5934" y="6316"/>
                  </a:cubicBezTo>
                  <a:lnTo>
                    <a:pt x="5610" y="5677"/>
                  </a:lnTo>
                  <a:lnTo>
                    <a:pt x="8090" y="926"/>
                  </a:lnTo>
                  <a:cubicBezTo>
                    <a:pt x="8157" y="792"/>
                    <a:pt x="8080" y="630"/>
                    <a:pt x="7937" y="611"/>
                  </a:cubicBezTo>
                  <a:lnTo>
                    <a:pt x="4083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12889;p86"/>
            <p:cNvSpPr/>
            <p:nvPr/>
          </p:nvSpPr>
          <p:spPr>
            <a:xfrm>
              <a:off x="7185640" y="2116277"/>
              <a:ext cx="211365" cy="145458"/>
            </a:xfrm>
            <a:custGeom>
              <a:avLst/>
              <a:gdLst/>
              <a:ahLst/>
              <a:cxnLst/>
              <a:rect l="l" t="t" r="r" b="b"/>
              <a:pathLst>
                <a:path w="8072" h="5555" extrusionOk="0">
                  <a:moveTo>
                    <a:pt x="4036" y="0"/>
                  </a:moveTo>
                  <a:lnTo>
                    <a:pt x="192" y="611"/>
                  </a:lnTo>
                  <a:cubicBezTo>
                    <a:pt x="87" y="620"/>
                    <a:pt x="10" y="706"/>
                    <a:pt x="1" y="802"/>
                  </a:cubicBezTo>
                  <a:lnTo>
                    <a:pt x="3864" y="5476"/>
                  </a:lnTo>
                  <a:cubicBezTo>
                    <a:pt x="3907" y="5529"/>
                    <a:pt x="3969" y="5555"/>
                    <a:pt x="4033" y="5555"/>
                  </a:cubicBezTo>
                  <a:cubicBezTo>
                    <a:pt x="4096" y="5555"/>
                    <a:pt x="4160" y="5529"/>
                    <a:pt x="4208" y="5476"/>
                  </a:cubicBezTo>
                  <a:lnTo>
                    <a:pt x="8072" y="802"/>
                  </a:lnTo>
                  <a:cubicBezTo>
                    <a:pt x="8062" y="706"/>
                    <a:pt x="7986" y="630"/>
                    <a:pt x="7890" y="611"/>
                  </a:cubicBezTo>
                  <a:lnTo>
                    <a:pt x="4036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12890;p86"/>
            <p:cNvSpPr/>
            <p:nvPr/>
          </p:nvSpPr>
          <p:spPr>
            <a:xfrm>
              <a:off x="7244608" y="2167731"/>
              <a:ext cx="93454" cy="94004"/>
            </a:xfrm>
            <a:custGeom>
              <a:avLst/>
              <a:gdLst/>
              <a:ahLst/>
              <a:cxnLst/>
              <a:rect l="l" t="t" r="r" b="b"/>
              <a:pathLst>
                <a:path w="3569" h="3590" extrusionOk="0">
                  <a:moveTo>
                    <a:pt x="258" y="1"/>
                  </a:moveTo>
                  <a:lnTo>
                    <a:pt x="258" y="1040"/>
                  </a:lnTo>
                  <a:cubicBezTo>
                    <a:pt x="258" y="1241"/>
                    <a:pt x="162" y="1432"/>
                    <a:pt x="0" y="1556"/>
                  </a:cubicBezTo>
                  <a:lnTo>
                    <a:pt x="1612" y="3511"/>
                  </a:lnTo>
                  <a:cubicBezTo>
                    <a:pt x="1655" y="3564"/>
                    <a:pt x="1717" y="3590"/>
                    <a:pt x="1781" y="3590"/>
                  </a:cubicBezTo>
                  <a:cubicBezTo>
                    <a:pt x="1844" y="3590"/>
                    <a:pt x="1908" y="3564"/>
                    <a:pt x="1956" y="3511"/>
                  </a:cubicBezTo>
                  <a:lnTo>
                    <a:pt x="3568" y="1556"/>
                  </a:lnTo>
                  <a:cubicBezTo>
                    <a:pt x="3406" y="1432"/>
                    <a:pt x="3311" y="1241"/>
                    <a:pt x="3311" y="1040"/>
                  </a:cubicBezTo>
                  <a:lnTo>
                    <a:pt x="3311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12891;p86"/>
            <p:cNvSpPr/>
            <p:nvPr/>
          </p:nvSpPr>
          <p:spPr>
            <a:xfrm>
              <a:off x="7157177" y="2238430"/>
              <a:ext cx="48233" cy="89448"/>
            </a:xfrm>
            <a:custGeom>
              <a:avLst/>
              <a:gdLst/>
              <a:ahLst/>
              <a:cxnLst/>
              <a:rect l="l" t="t" r="r" b="b"/>
              <a:pathLst>
                <a:path w="1842" h="3416" extrusionOk="0">
                  <a:moveTo>
                    <a:pt x="248" y="0"/>
                  </a:moveTo>
                  <a:cubicBezTo>
                    <a:pt x="143" y="105"/>
                    <a:pt x="67" y="229"/>
                    <a:pt x="0" y="363"/>
                  </a:cubicBezTo>
                  <a:lnTo>
                    <a:pt x="1174" y="1355"/>
                  </a:lnTo>
                  <a:cubicBezTo>
                    <a:pt x="1326" y="1479"/>
                    <a:pt x="1412" y="1670"/>
                    <a:pt x="1412" y="1861"/>
                  </a:cubicBezTo>
                  <a:lnTo>
                    <a:pt x="1412" y="3416"/>
                  </a:lnTo>
                  <a:lnTo>
                    <a:pt x="1841" y="3416"/>
                  </a:lnTo>
                  <a:lnTo>
                    <a:pt x="1841" y="1851"/>
                  </a:lnTo>
                  <a:cubicBezTo>
                    <a:pt x="1841" y="1536"/>
                    <a:pt x="1698" y="1231"/>
                    <a:pt x="1460" y="1031"/>
                  </a:cubicBezTo>
                  <a:lnTo>
                    <a:pt x="248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12892;p86"/>
            <p:cNvSpPr/>
            <p:nvPr/>
          </p:nvSpPr>
          <p:spPr>
            <a:xfrm>
              <a:off x="7377000" y="2238430"/>
              <a:ext cx="48495" cy="89448"/>
            </a:xfrm>
            <a:custGeom>
              <a:avLst/>
              <a:gdLst/>
              <a:ahLst/>
              <a:cxnLst/>
              <a:rect l="l" t="t" r="r" b="b"/>
              <a:pathLst>
                <a:path w="1852" h="3416" extrusionOk="0">
                  <a:moveTo>
                    <a:pt x="1603" y="0"/>
                  </a:moveTo>
                  <a:lnTo>
                    <a:pt x="392" y="1031"/>
                  </a:lnTo>
                  <a:cubicBezTo>
                    <a:pt x="143" y="1231"/>
                    <a:pt x="0" y="1536"/>
                    <a:pt x="0" y="1851"/>
                  </a:cubicBezTo>
                  <a:lnTo>
                    <a:pt x="0" y="3416"/>
                  </a:lnTo>
                  <a:lnTo>
                    <a:pt x="439" y="3416"/>
                  </a:lnTo>
                  <a:lnTo>
                    <a:pt x="439" y="1861"/>
                  </a:lnTo>
                  <a:cubicBezTo>
                    <a:pt x="439" y="1670"/>
                    <a:pt x="525" y="1479"/>
                    <a:pt x="668" y="1355"/>
                  </a:cubicBezTo>
                  <a:lnTo>
                    <a:pt x="1851" y="363"/>
                  </a:lnTo>
                  <a:cubicBezTo>
                    <a:pt x="1784" y="229"/>
                    <a:pt x="1708" y="105"/>
                    <a:pt x="1603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12893;p86"/>
            <p:cNvSpPr/>
            <p:nvPr/>
          </p:nvSpPr>
          <p:spPr>
            <a:xfrm>
              <a:off x="7251338" y="2167731"/>
              <a:ext cx="79969" cy="22886"/>
            </a:xfrm>
            <a:custGeom>
              <a:avLst/>
              <a:gdLst/>
              <a:ahLst/>
              <a:cxnLst/>
              <a:rect l="l" t="t" r="r" b="b"/>
              <a:pathLst>
                <a:path w="3054" h="874" extrusionOk="0">
                  <a:moveTo>
                    <a:pt x="1" y="1"/>
                  </a:moveTo>
                  <a:lnTo>
                    <a:pt x="1" y="487"/>
                  </a:lnTo>
                  <a:cubicBezTo>
                    <a:pt x="478" y="745"/>
                    <a:pt x="1002" y="874"/>
                    <a:pt x="1527" y="874"/>
                  </a:cubicBezTo>
                  <a:cubicBezTo>
                    <a:pt x="2052" y="874"/>
                    <a:pt x="2577" y="745"/>
                    <a:pt x="3054" y="487"/>
                  </a:cubicBezTo>
                  <a:lnTo>
                    <a:pt x="305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12894;p86"/>
            <p:cNvSpPr/>
            <p:nvPr/>
          </p:nvSpPr>
          <p:spPr>
            <a:xfrm>
              <a:off x="7195145" y="2013109"/>
              <a:ext cx="192381" cy="165882"/>
            </a:xfrm>
            <a:custGeom>
              <a:avLst/>
              <a:gdLst/>
              <a:ahLst/>
              <a:cxnLst/>
              <a:rect l="l" t="t" r="r" b="b"/>
              <a:pathLst>
                <a:path w="7347" h="6335" extrusionOk="0">
                  <a:moveTo>
                    <a:pt x="840" y="0"/>
                  </a:moveTo>
                  <a:lnTo>
                    <a:pt x="840" y="2624"/>
                  </a:lnTo>
                  <a:lnTo>
                    <a:pt x="725" y="2624"/>
                  </a:lnTo>
                  <a:cubicBezTo>
                    <a:pt x="0" y="2624"/>
                    <a:pt x="0" y="3721"/>
                    <a:pt x="725" y="3721"/>
                  </a:cubicBezTo>
                  <a:lnTo>
                    <a:pt x="849" y="3721"/>
                  </a:lnTo>
                  <a:cubicBezTo>
                    <a:pt x="964" y="5200"/>
                    <a:pt x="2195" y="6335"/>
                    <a:pt x="3673" y="6335"/>
                  </a:cubicBezTo>
                  <a:cubicBezTo>
                    <a:pt x="5161" y="6335"/>
                    <a:pt x="6392" y="5200"/>
                    <a:pt x="6507" y="3721"/>
                  </a:cubicBezTo>
                  <a:lnTo>
                    <a:pt x="6621" y="3721"/>
                  </a:lnTo>
                  <a:cubicBezTo>
                    <a:pt x="7346" y="3721"/>
                    <a:pt x="7346" y="2624"/>
                    <a:pt x="6621" y="2624"/>
                  </a:cubicBezTo>
                  <a:lnTo>
                    <a:pt x="6516" y="2624"/>
                  </a:lnTo>
                  <a:lnTo>
                    <a:pt x="6516" y="0"/>
                  </a:ln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12895;p86"/>
            <p:cNvSpPr/>
            <p:nvPr/>
          </p:nvSpPr>
          <p:spPr>
            <a:xfrm>
              <a:off x="7274067" y="2122012"/>
              <a:ext cx="34512" cy="17020"/>
            </a:xfrm>
            <a:custGeom>
              <a:avLst/>
              <a:gdLst/>
              <a:ahLst/>
              <a:cxnLst/>
              <a:rect l="l" t="t" r="r" b="b"/>
              <a:pathLst>
                <a:path w="1318" h="650" extrusionOk="0">
                  <a:moveTo>
                    <a:pt x="1" y="1"/>
                  </a:moveTo>
                  <a:cubicBezTo>
                    <a:pt x="1" y="363"/>
                    <a:pt x="297" y="650"/>
                    <a:pt x="659" y="650"/>
                  </a:cubicBezTo>
                  <a:cubicBezTo>
                    <a:pt x="1022" y="650"/>
                    <a:pt x="1317" y="363"/>
                    <a:pt x="1317" y="1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12896;p86"/>
            <p:cNvSpPr/>
            <p:nvPr/>
          </p:nvSpPr>
          <p:spPr>
            <a:xfrm>
              <a:off x="7197633" y="2013344"/>
              <a:ext cx="145170" cy="165882"/>
            </a:xfrm>
            <a:custGeom>
              <a:avLst/>
              <a:gdLst/>
              <a:ahLst/>
              <a:cxnLst/>
              <a:rect l="l" t="t" r="r" b="b"/>
              <a:pathLst>
                <a:path w="5544" h="6335" extrusionOk="0">
                  <a:moveTo>
                    <a:pt x="735" y="1"/>
                  </a:moveTo>
                  <a:lnTo>
                    <a:pt x="735" y="2624"/>
                  </a:lnTo>
                  <a:lnTo>
                    <a:pt x="649" y="2624"/>
                  </a:lnTo>
                  <a:cubicBezTo>
                    <a:pt x="392" y="2624"/>
                    <a:pt x="172" y="2787"/>
                    <a:pt x="106" y="3025"/>
                  </a:cubicBezTo>
                  <a:cubicBezTo>
                    <a:pt x="1" y="3369"/>
                    <a:pt x="268" y="3712"/>
                    <a:pt x="630" y="3722"/>
                  </a:cubicBezTo>
                  <a:lnTo>
                    <a:pt x="745" y="3722"/>
                  </a:lnTo>
                  <a:cubicBezTo>
                    <a:pt x="848" y="5216"/>
                    <a:pt x="2102" y="6335"/>
                    <a:pt x="3556" y="6335"/>
                  </a:cubicBezTo>
                  <a:cubicBezTo>
                    <a:pt x="3708" y="6335"/>
                    <a:pt x="3862" y="6323"/>
                    <a:pt x="4017" y="6297"/>
                  </a:cubicBezTo>
                  <a:cubicBezTo>
                    <a:pt x="2634" y="6087"/>
                    <a:pt x="1613" y="4895"/>
                    <a:pt x="1613" y="3493"/>
                  </a:cubicBezTo>
                  <a:lnTo>
                    <a:pt x="1613" y="2586"/>
                  </a:lnTo>
                  <a:cubicBezTo>
                    <a:pt x="1613" y="1957"/>
                    <a:pt x="1794" y="1337"/>
                    <a:pt x="2157" y="821"/>
                  </a:cubicBezTo>
                  <a:lnTo>
                    <a:pt x="2166" y="802"/>
                  </a:lnTo>
                  <a:cubicBezTo>
                    <a:pt x="2206" y="740"/>
                    <a:pt x="2272" y="708"/>
                    <a:pt x="2339" y="708"/>
                  </a:cubicBezTo>
                  <a:cubicBezTo>
                    <a:pt x="2386" y="708"/>
                    <a:pt x="2433" y="723"/>
                    <a:pt x="2472" y="755"/>
                  </a:cubicBezTo>
                  <a:cubicBezTo>
                    <a:pt x="2739" y="955"/>
                    <a:pt x="3034" y="1127"/>
                    <a:pt x="3349" y="1251"/>
                  </a:cubicBezTo>
                  <a:cubicBezTo>
                    <a:pt x="3421" y="1279"/>
                    <a:pt x="3499" y="1294"/>
                    <a:pt x="3579" y="1294"/>
                  </a:cubicBezTo>
                  <a:cubicBezTo>
                    <a:pt x="3659" y="1294"/>
                    <a:pt x="3740" y="1279"/>
                    <a:pt x="3817" y="1251"/>
                  </a:cubicBezTo>
                  <a:cubicBezTo>
                    <a:pt x="4198" y="1108"/>
                    <a:pt x="5267" y="230"/>
                    <a:pt x="5543" y="1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12897;p86"/>
            <p:cNvSpPr/>
            <p:nvPr/>
          </p:nvSpPr>
          <p:spPr>
            <a:xfrm>
              <a:off x="7251338" y="2081923"/>
              <a:ext cx="11286" cy="17151"/>
            </a:xfrm>
            <a:custGeom>
              <a:avLst/>
              <a:gdLst/>
              <a:ahLst/>
              <a:cxnLst/>
              <a:rect l="l" t="t" r="r" b="b"/>
              <a:pathLst>
                <a:path w="431" h="655" extrusionOk="0">
                  <a:moveTo>
                    <a:pt x="215" y="1"/>
                  </a:moveTo>
                  <a:cubicBezTo>
                    <a:pt x="108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35" y="654"/>
                    <a:pt x="430" y="55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3" y="1"/>
                    <a:pt x="215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12898;p86"/>
            <p:cNvSpPr/>
            <p:nvPr/>
          </p:nvSpPr>
          <p:spPr>
            <a:xfrm>
              <a:off x="7319786" y="2081923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106" y="654"/>
                    <a:pt x="220" y="654"/>
                  </a:cubicBezTo>
                  <a:cubicBezTo>
                    <a:pt x="344" y="654"/>
                    <a:pt x="440" y="559"/>
                    <a:pt x="440" y="435"/>
                  </a:cubicBezTo>
                  <a:lnTo>
                    <a:pt x="440" y="215"/>
                  </a:lnTo>
                  <a:cubicBezTo>
                    <a:pt x="440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12899;p86"/>
            <p:cNvSpPr/>
            <p:nvPr/>
          </p:nvSpPr>
          <p:spPr>
            <a:xfrm>
              <a:off x="7242671" y="2064641"/>
              <a:ext cx="33674" cy="17439"/>
            </a:xfrm>
            <a:custGeom>
              <a:avLst/>
              <a:gdLst/>
              <a:ahLst/>
              <a:cxnLst/>
              <a:rect l="l" t="t" r="r" b="b"/>
              <a:pathLst>
                <a:path w="1286" h="666" extrusionOk="0">
                  <a:moveTo>
                    <a:pt x="311" y="0"/>
                  </a:moveTo>
                  <a:cubicBezTo>
                    <a:pt x="87" y="0"/>
                    <a:pt x="0" y="350"/>
                    <a:pt x="255" y="427"/>
                  </a:cubicBezTo>
                  <a:lnTo>
                    <a:pt x="914" y="646"/>
                  </a:lnTo>
                  <a:cubicBezTo>
                    <a:pt x="933" y="656"/>
                    <a:pt x="961" y="656"/>
                    <a:pt x="981" y="656"/>
                  </a:cubicBezTo>
                  <a:lnTo>
                    <a:pt x="981" y="665"/>
                  </a:lnTo>
                  <a:cubicBezTo>
                    <a:pt x="1238" y="665"/>
                    <a:pt x="1286" y="312"/>
                    <a:pt x="1057" y="236"/>
                  </a:cubicBezTo>
                  <a:lnTo>
                    <a:pt x="399" y="17"/>
                  </a:lnTo>
                  <a:cubicBezTo>
                    <a:pt x="368" y="5"/>
                    <a:pt x="339" y="0"/>
                    <a:pt x="311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12900;p86"/>
            <p:cNvSpPr/>
            <p:nvPr/>
          </p:nvSpPr>
          <p:spPr>
            <a:xfrm>
              <a:off x="7306143" y="2064745"/>
              <a:ext cx="33255" cy="17099"/>
            </a:xfrm>
            <a:custGeom>
              <a:avLst/>
              <a:gdLst/>
              <a:ahLst/>
              <a:cxnLst/>
              <a:rect l="l" t="t" r="r" b="b"/>
              <a:pathLst>
                <a:path w="1270" h="653" extrusionOk="0">
                  <a:moveTo>
                    <a:pt x="967" y="1"/>
                  </a:moveTo>
                  <a:cubicBezTo>
                    <a:pt x="944" y="1"/>
                    <a:pt x="919" y="5"/>
                    <a:pt x="894" y="13"/>
                  </a:cubicBezTo>
                  <a:lnTo>
                    <a:pt x="236" y="232"/>
                  </a:lnTo>
                  <a:cubicBezTo>
                    <a:pt x="0" y="307"/>
                    <a:pt x="53" y="652"/>
                    <a:pt x="302" y="652"/>
                  </a:cubicBezTo>
                  <a:cubicBezTo>
                    <a:pt x="305" y="652"/>
                    <a:pt x="308" y="652"/>
                    <a:pt x="312" y="652"/>
                  </a:cubicBezTo>
                  <a:cubicBezTo>
                    <a:pt x="331" y="652"/>
                    <a:pt x="350" y="652"/>
                    <a:pt x="379" y="642"/>
                  </a:cubicBezTo>
                  <a:lnTo>
                    <a:pt x="1037" y="423"/>
                  </a:lnTo>
                  <a:cubicBezTo>
                    <a:pt x="1270" y="337"/>
                    <a:pt x="1183" y="1"/>
                    <a:pt x="96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12901;p86"/>
            <p:cNvSpPr/>
            <p:nvPr/>
          </p:nvSpPr>
          <p:spPr>
            <a:xfrm>
              <a:off x="7205383" y="1973150"/>
              <a:ext cx="171643" cy="111679"/>
            </a:xfrm>
            <a:custGeom>
              <a:avLst/>
              <a:gdLst/>
              <a:ahLst/>
              <a:cxnLst/>
              <a:rect l="l" t="t" r="r" b="b"/>
              <a:pathLst>
                <a:path w="6555" h="4265" extrusionOk="0">
                  <a:moveTo>
                    <a:pt x="2624" y="0"/>
                  </a:moveTo>
                  <a:cubicBezTo>
                    <a:pt x="1174" y="0"/>
                    <a:pt x="0" y="1173"/>
                    <a:pt x="0" y="2624"/>
                  </a:cubicBezTo>
                  <a:lnTo>
                    <a:pt x="0" y="4264"/>
                  </a:lnTo>
                  <a:cubicBezTo>
                    <a:pt x="96" y="4198"/>
                    <a:pt x="210" y="4159"/>
                    <a:pt x="334" y="4159"/>
                  </a:cubicBezTo>
                  <a:lnTo>
                    <a:pt x="477" y="4159"/>
                  </a:lnTo>
                  <a:cubicBezTo>
                    <a:pt x="582" y="4159"/>
                    <a:pt x="668" y="4083"/>
                    <a:pt x="687" y="3988"/>
                  </a:cubicBezTo>
                  <a:cubicBezTo>
                    <a:pt x="783" y="3577"/>
                    <a:pt x="1059" y="2538"/>
                    <a:pt x="1823" y="1689"/>
                  </a:cubicBezTo>
                  <a:cubicBezTo>
                    <a:pt x="1862" y="1644"/>
                    <a:pt x="1916" y="1623"/>
                    <a:pt x="1972" y="1623"/>
                  </a:cubicBezTo>
                  <a:cubicBezTo>
                    <a:pt x="2024" y="1623"/>
                    <a:pt x="2077" y="1642"/>
                    <a:pt x="2118" y="1679"/>
                  </a:cubicBezTo>
                  <a:cubicBezTo>
                    <a:pt x="2443" y="1975"/>
                    <a:pt x="2805" y="2204"/>
                    <a:pt x="3206" y="2385"/>
                  </a:cubicBezTo>
                  <a:cubicBezTo>
                    <a:pt x="3230" y="2395"/>
                    <a:pt x="3256" y="2399"/>
                    <a:pt x="3282" y="2399"/>
                  </a:cubicBezTo>
                  <a:cubicBezTo>
                    <a:pt x="3308" y="2399"/>
                    <a:pt x="3335" y="2395"/>
                    <a:pt x="3359" y="2385"/>
                  </a:cubicBezTo>
                  <a:cubicBezTo>
                    <a:pt x="3750" y="2204"/>
                    <a:pt x="4122" y="1975"/>
                    <a:pt x="4437" y="1679"/>
                  </a:cubicBezTo>
                  <a:cubicBezTo>
                    <a:pt x="4478" y="1642"/>
                    <a:pt x="4531" y="1623"/>
                    <a:pt x="4584" y="1623"/>
                  </a:cubicBezTo>
                  <a:cubicBezTo>
                    <a:pt x="4641" y="1623"/>
                    <a:pt x="4698" y="1644"/>
                    <a:pt x="4742" y="1689"/>
                  </a:cubicBezTo>
                  <a:cubicBezTo>
                    <a:pt x="5495" y="2538"/>
                    <a:pt x="5782" y="3577"/>
                    <a:pt x="5868" y="3988"/>
                  </a:cubicBezTo>
                  <a:cubicBezTo>
                    <a:pt x="5887" y="4083"/>
                    <a:pt x="5982" y="4159"/>
                    <a:pt x="6087" y="4159"/>
                  </a:cubicBezTo>
                  <a:lnTo>
                    <a:pt x="6230" y="4159"/>
                  </a:lnTo>
                  <a:cubicBezTo>
                    <a:pt x="6345" y="4159"/>
                    <a:pt x="6459" y="4198"/>
                    <a:pt x="6554" y="4264"/>
                  </a:cubicBezTo>
                  <a:lnTo>
                    <a:pt x="6554" y="2624"/>
                  </a:lnTo>
                  <a:cubicBezTo>
                    <a:pt x="6554" y="1173"/>
                    <a:pt x="5381" y="0"/>
                    <a:pt x="3931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12902;p86"/>
            <p:cNvSpPr/>
            <p:nvPr/>
          </p:nvSpPr>
          <p:spPr>
            <a:xfrm>
              <a:off x="7297057" y="2120284"/>
              <a:ext cx="23017" cy="21236"/>
            </a:xfrm>
            <a:custGeom>
              <a:avLst/>
              <a:gdLst/>
              <a:ahLst/>
              <a:cxnLst/>
              <a:rect l="l" t="t" r="r" b="b"/>
              <a:pathLst>
                <a:path w="879" h="811" extrusionOk="0">
                  <a:moveTo>
                    <a:pt x="878" y="0"/>
                  </a:moveTo>
                  <a:lnTo>
                    <a:pt x="1" y="67"/>
                  </a:lnTo>
                  <a:lnTo>
                    <a:pt x="344" y="754"/>
                  </a:lnTo>
                  <a:cubicBezTo>
                    <a:pt x="363" y="792"/>
                    <a:pt x="399" y="811"/>
                    <a:pt x="435" y="811"/>
                  </a:cubicBezTo>
                  <a:cubicBezTo>
                    <a:pt x="470" y="811"/>
                    <a:pt x="506" y="792"/>
                    <a:pt x="525" y="754"/>
                  </a:cubicBezTo>
                  <a:lnTo>
                    <a:pt x="8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12903;p86"/>
            <p:cNvSpPr/>
            <p:nvPr/>
          </p:nvSpPr>
          <p:spPr>
            <a:xfrm>
              <a:off x="7262598" y="2120284"/>
              <a:ext cx="22990" cy="21236"/>
            </a:xfrm>
            <a:custGeom>
              <a:avLst/>
              <a:gdLst/>
              <a:ahLst/>
              <a:cxnLst/>
              <a:rect l="l" t="t" r="r" b="b"/>
              <a:pathLst>
                <a:path w="878" h="811" extrusionOk="0">
                  <a:moveTo>
                    <a:pt x="0" y="0"/>
                  </a:moveTo>
                  <a:lnTo>
                    <a:pt x="353" y="754"/>
                  </a:lnTo>
                  <a:cubicBezTo>
                    <a:pt x="372" y="792"/>
                    <a:pt x="408" y="811"/>
                    <a:pt x="444" y="811"/>
                  </a:cubicBezTo>
                  <a:cubicBezTo>
                    <a:pt x="479" y="811"/>
                    <a:pt x="515" y="792"/>
                    <a:pt x="534" y="754"/>
                  </a:cubicBezTo>
                  <a:lnTo>
                    <a:pt x="878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12904;p86"/>
            <p:cNvSpPr/>
            <p:nvPr/>
          </p:nvSpPr>
          <p:spPr>
            <a:xfrm>
              <a:off x="7248877" y="2112350"/>
              <a:ext cx="84918" cy="15449"/>
            </a:xfrm>
            <a:custGeom>
              <a:avLst/>
              <a:gdLst/>
              <a:ahLst/>
              <a:cxnLst/>
              <a:rect l="l" t="t" r="r" b="b"/>
              <a:pathLst>
                <a:path w="3243" h="590" extrusionOk="0">
                  <a:moveTo>
                    <a:pt x="303" y="0"/>
                  </a:moveTo>
                  <a:cubicBezTo>
                    <a:pt x="64" y="0"/>
                    <a:pt x="0" y="375"/>
                    <a:pt x="257" y="437"/>
                  </a:cubicBezTo>
                  <a:cubicBezTo>
                    <a:pt x="705" y="542"/>
                    <a:pt x="1163" y="589"/>
                    <a:pt x="1621" y="589"/>
                  </a:cubicBezTo>
                  <a:cubicBezTo>
                    <a:pt x="2079" y="589"/>
                    <a:pt x="2537" y="542"/>
                    <a:pt x="2985" y="437"/>
                  </a:cubicBezTo>
                  <a:cubicBezTo>
                    <a:pt x="3242" y="375"/>
                    <a:pt x="3178" y="0"/>
                    <a:pt x="2939" y="0"/>
                  </a:cubicBezTo>
                  <a:cubicBezTo>
                    <a:pt x="2921" y="0"/>
                    <a:pt x="2901" y="3"/>
                    <a:pt x="2880" y="7"/>
                  </a:cubicBezTo>
                  <a:cubicBezTo>
                    <a:pt x="2465" y="98"/>
                    <a:pt x="2043" y="143"/>
                    <a:pt x="1621" y="143"/>
                  </a:cubicBezTo>
                  <a:cubicBezTo>
                    <a:pt x="1199" y="143"/>
                    <a:pt x="777" y="98"/>
                    <a:pt x="362" y="7"/>
                  </a:cubicBezTo>
                  <a:cubicBezTo>
                    <a:pt x="341" y="3"/>
                    <a:pt x="322" y="0"/>
                    <a:pt x="30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12905;p86"/>
            <p:cNvSpPr/>
            <p:nvPr/>
          </p:nvSpPr>
          <p:spPr>
            <a:xfrm>
              <a:off x="7285562" y="2257912"/>
              <a:ext cx="11521" cy="69966"/>
            </a:xfrm>
            <a:custGeom>
              <a:avLst/>
              <a:gdLst/>
              <a:ahLst/>
              <a:cxnLst/>
              <a:rect l="l" t="t" r="r" b="b"/>
              <a:pathLst>
                <a:path w="440" h="2672" extrusionOk="0">
                  <a:moveTo>
                    <a:pt x="1" y="1"/>
                  </a:moveTo>
                  <a:lnTo>
                    <a:pt x="1" y="2672"/>
                  </a:lnTo>
                  <a:lnTo>
                    <a:pt x="440" y="2672"/>
                  </a:lnTo>
                  <a:lnTo>
                    <a:pt x="440" y="1"/>
                  </a:lnTo>
                  <a:lnTo>
                    <a:pt x="392" y="67"/>
                  </a:lnTo>
                  <a:cubicBezTo>
                    <a:pt x="344" y="120"/>
                    <a:pt x="280" y="146"/>
                    <a:pt x="217" y="146"/>
                  </a:cubicBezTo>
                  <a:cubicBezTo>
                    <a:pt x="153" y="146"/>
                    <a:pt x="91" y="120"/>
                    <a:pt x="48" y="6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" name="Google Shape;12906;p86"/>
          <p:cNvGrpSpPr/>
          <p:nvPr/>
        </p:nvGrpSpPr>
        <p:grpSpPr>
          <a:xfrm>
            <a:off x="11715186" y="1446734"/>
            <a:ext cx="274812" cy="354781"/>
            <a:chOff x="6703522" y="1973098"/>
            <a:chExt cx="274812" cy="354781"/>
          </a:xfrm>
        </p:grpSpPr>
        <p:sp>
          <p:nvSpPr>
            <p:cNvPr id="769" name="Google Shape;12907;p86"/>
            <p:cNvSpPr/>
            <p:nvPr/>
          </p:nvSpPr>
          <p:spPr>
            <a:xfrm>
              <a:off x="6761233" y="1973150"/>
              <a:ext cx="160147" cy="57214"/>
            </a:xfrm>
            <a:custGeom>
              <a:avLst/>
              <a:gdLst/>
              <a:ahLst/>
              <a:cxnLst/>
              <a:rect l="l" t="t" r="r" b="b"/>
              <a:pathLst>
                <a:path w="6116" h="2185" extrusionOk="0">
                  <a:moveTo>
                    <a:pt x="3053" y="0"/>
                  </a:moveTo>
                  <a:cubicBezTo>
                    <a:pt x="1565" y="0"/>
                    <a:pt x="325" y="935"/>
                    <a:pt x="0" y="2185"/>
                  </a:cubicBezTo>
                  <a:lnTo>
                    <a:pt x="6116" y="2185"/>
                  </a:lnTo>
                  <a:cubicBezTo>
                    <a:pt x="5782" y="935"/>
                    <a:pt x="4532" y="0"/>
                    <a:pt x="3053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12908;p86"/>
            <p:cNvSpPr/>
            <p:nvPr/>
          </p:nvSpPr>
          <p:spPr>
            <a:xfrm>
              <a:off x="6724758" y="2116277"/>
              <a:ext cx="232601" cy="112177"/>
            </a:xfrm>
            <a:custGeom>
              <a:avLst/>
              <a:gdLst/>
              <a:ahLst/>
              <a:cxnLst/>
              <a:rect l="l" t="t" r="r" b="b"/>
              <a:pathLst>
                <a:path w="8883" h="4284" extrusionOk="0">
                  <a:moveTo>
                    <a:pt x="1327" y="0"/>
                  </a:moveTo>
                  <a:cubicBezTo>
                    <a:pt x="1203" y="697"/>
                    <a:pt x="783" y="745"/>
                    <a:pt x="764" y="1737"/>
                  </a:cubicBezTo>
                  <a:cubicBezTo>
                    <a:pt x="745" y="2261"/>
                    <a:pt x="773" y="2548"/>
                    <a:pt x="468" y="3015"/>
                  </a:cubicBezTo>
                  <a:cubicBezTo>
                    <a:pt x="1" y="3721"/>
                    <a:pt x="334" y="4284"/>
                    <a:pt x="334" y="4284"/>
                  </a:cubicBezTo>
                  <a:lnTo>
                    <a:pt x="8548" y="4284"/>
                  </a:lnTo>
                  <a:cubicBezTo>
                    <a:pt x="8548" y="4284"/>
                    <a:pt x="8882" y="3721"/>
                    <a:pt x="8424" y="3015"/>
                  </a:cubicBezTo>
                  <a:cubicBezTo>
                    <a:pt x="8110" y="2548"/>
                    <a:pt x="8138" y="2261"/>
                    <a:pt x="8129" y="1737"/>
                  </a:cubicBezTo>
                  <a:cubicBezTo>
                    <a:pt x="8100" y="745"/>
                    <a:pt x="7680" y="697"/>
                    <a:pt x="755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12909;p86"/>
            <p:cNvSpPr/>
            <p:nvPr/>
          </p:nvSpPr>
          <p:spPr>
            <a:xfrm>
              <a:off x="6703522" y="2201955"/>
              <a:ext cx="274812" cy="125924"/>
            </a:xfrm>
            <a:custGeom>
              <a:avLst/>
              <a:gdLst/>
              <a:ahLst/>
              <a:cxnLst/>
              <a:rect l="l" t="t" r="r" b="b"/>
              <a:pathLst>
                <a:path w="10495" h="4809" extrusionOk="0">
                  <a:moveTo>
                    <a:pt x="4380" y="1"/>
                  </a:moveTo>
                  <a:lnTo>
                    <a:pt x="945" y="1040"/>
                  </a:lnTo>
                  <a:cubicBezTo>
                    <a:pt x="392" y="1203"/>
                    <a:pt x="10" y="1708"/>
                    <a:pt x="1" y="2290"/>
                  </a:cubicBezTo>
                  <a:lnTo>
                    <a:pt x="1" y="4150"/>
                  </a:lnTo>
                  <a:cubicBezTo>
                    <a:pt x="1" y="4513"/>
                    <a:pt x="296" y="4809"/>
                    <a:pt x="659" y="4809"/>
                  </a:cubicBezTo>
                  <a:lnTo>
                    <a:pt x="9836" y="4809"/>
                  </a:lnTo>
                  <a:cubicBezTo>
                    <a:pt x="10199" y="4809"/>
                    <a:pt x="10495" y="4513"/>
                    <a:pt x="10495" y="4150"/>
                  </a:cubicBezTo>
                  <a:lnTo>
                    <a:pt x="10495" y="2290"/>
                  </a:lnTo>
                  <a:cubicBezTo>
                    <a:pt x="10495" y="1708"/>
                    <a:pt x="10104" y="1203"/>
                    <a:pt x="9550" y="1040"/>
                  </a:cubicBezTo>
                  <a:lnTo>
                    <a:pt x="6125" y="1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12910;p86"/>
            <p:cNvSpPr/>
            <p:nvPr/>
          </p:nvSpPr>
          <p:spPr>
            <a:xfrm>
              <a:off x="6769717" y="2201955"/>
              <a:ext cx="142918" cy="68736"/>
            </a:xfrm>
            <a:custGeom>
              <a:avLst/>
              <a:gdLst/>
              <a:ahLst/>
              <a:cxnLst/>
              <a:rect l="l" t="t" r="r" b="b"/>
              <a:pathLst>
                <a:path w="5458" h="2625" extrusionOk="0">
                  <a:moveTo>
                    <a:pt x="1852" y="1"/>
                  </a:moveTo>
                  <a:lnTo>
                    <a:pt x="1" y="563"/>
                  </a:lnTo>
                  <a:cubicBezTo>
                    <a:pt x="344" y="1785"/>
                    <a:pt x="1460" y="2624"/>
                    <a:pt x="2729" y="2624"/>
                  </a:cubicBezTo>
                  <a:cubicBezTo>
                    <a:pt x="3998" y="2624"/>
                    <a:pt x="5105" y="1785"/>
                    <a:pt x="5458" y="563"/>
                  </a:cubicBezTo>
                  <a:lnTo>
                    <a:pt x="3607" y="1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12911;p86"/>
            <p:cNvSpPr/>
            <p:nvPr/>
          </p:nvSpPr>
          <p:spPr>
            <a:xfrm>
              <a:off x="6755237" y="2212455"/>
              <a:ext cx="28751" cy="115423"/>
            </a:xfrm>
            <a:custGeom>
              <a:avLst/>
              <a:gdLst/>
              <a:ahLst/>
              <a:cxnLst/>
              <a:rect l="l" t="t" r="r" b="b"/>
              <a:pathLst>
                <a:path w="1098" h="4408" extrusionOk="0">
                  <a:moveTo>
                    <a:pt x="1098" y="0"/>
                  </a:moveTo>
                  <a:lnTo>
                    <a:pt x="0" y="325"/>
                  </a:lnTo>
                  <a:lnTo>
                    <a:pt x="0" y="4408"/>
                  </a:lnTo>
                  <a:lnTo>
                    <a:pt x="1098" y="4408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12912;p86"/>
            <p:cNvSpPr/>
            <p:nvPr/>
          </p:nvSpPr>
          <p:spPr>
            <a:xfrm>
              <a:off x="6898364" y="2212455"/>
              <a:ext cx="28515" cy="115423"/>
            </a:xfrm>
            <a:custGeom>
              <a:avLst/>
              <a:gdLst/>
              <a:ahLst/>
              <a:cxnLst/>
              <a:rect l="l" t="t" r="r" b="b"/>
              <a:pathLst>
                <a:path w="1089" h="4408" extrusionOk="0">
                  <a:moveTo>
                    <a:pt x="1" y="0"/>
                  </a:moveTo>
                  <a:lnTo>
                    <a:pt x="1" y="4408"/>
                  </a:lnTo>
                  <a:lnTo>
                    <a:pt x="1088" y="4408"/>
                  </a:lnTo>
                  <a:lnTo>
                    <a:pt x="1088" y="3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12913;p86"/>
            <p:cNvSpPr/>
            <p:nvPr/>
          </p:nvSpPr>
          <p:spPr>
            <a:xfrm>
              <a:off x="6744737" y="2053329"/>
              <a:ext cx="192643" cy="137157"/>
            </a:xfrm>
            <a:custGeom>
              <a:avLst/>
              <a:gdLst/>
              <a:ahLst/>
              <a:cxnLst/>
              <a:rect l="l" t="t" r="r" b="b"/>
              <a:pathLst>
                <a:path w="7357" h="5238" extrusionOk="0">
                  <a:moveTo>
                    <a:pt x="840" y="0"/>
                  </a:moveTo>
                  <a:lnTo>
                    <a:pt x="840" y="1527"/>
                  </a:lnTo>
                  <a:lnTo>
                    <a:pt x="726" y="1527"/>
                  </a:lnTo>
                  <a:cubicBezTo>
                    <a:pt x="1" y="1527"/>
                    <a:pt x="1" y="2624"/>
                    <a:pt x="726" y="2624"/>
                  </a:cubicBezTo>
                  <a:lnTo>
                    <a:pt x="850" y="2624"/>
                  </a:lnTo>
                  <a:cubicBezTo>
                    <a:pt x="964" y="4102"/>
                    <a:pt x="2195" y="5238"/>
                    <a:pt x="3674" y="5238"/>
                  </a:cubicBezTo>
                  <a:cubicBezTo>
                    <a:pt x="5162" y="5238"/>
                    <a:pt x="6393" y="4102"/>
                    <a:pt x="6507" y="2624"/>
                  </a:cubicBezTo>
                  <a:lnTo>
                    <a:pt x="6622" y="2624"/>
                  </a:lnTo>
                  <a:cubicBezTo>
                    <a:pt x="7356" y="2624"/>
                    <a:pt x="7356" y="1527"/>
                    <a:pt x="6622" y="1527"/>
                  </a:cubicBezTo>
                  <a:lnTo>
                    <a:pt x="6517" y="1527"/>
                  </a:lnTo>
                  <a:lnTo>
                    <a:pt x="6517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12914;p86"/>
            <p:cNvSpPr/>
            <p:nvPr/>
          </p:nvSpPr>
          <p:spPr>
            <a:xfrm>
              <a:off x="6748743" y="2053329"/>
              <a:ext cx="166641" cy="116419"/>
            </a:xfrm>
            <a:custGeom>
              <a:avLst/>
              <a:gdLst/>
              <a:ahLst/>
              <a:cxnLst/>
              <a:rect l="l" t="t" r="r" b="b"/>
              <a:pathLst>
                <a:path w="6364" h="4446" extrusionOk="0">
                  <a:moveTo>
                    <a:pt x="687" y="0"/>
                  </a:moveTo>
                  <a:lnTo>
                    <a:pt x="687" y="1527"/>
                  </a:lnTo>
                  <a:lnTo>
                    <a:pt x="611" y="1527"/>
                  </a:lnTo>
                  <a:cubicBezTo>
                    <a:pt x="605" y="1527"/>
                    <a:pt x="599" y="1526"/>
                    <a:pt x="592" y="1526"/>
                  </a:cubicBezTo>
                  <a:cubicBezTo>
                    <a:pt x="305" y="1526"/>
                    <a:pt x="66" y="1743"/>
                    <a:pt x="29" y="2023"/>
                  </a:cubicBezTo>
                  <a:cubicBezTo>
                    <a:pt x="0" y="2338"/>
                    <a:pt x="248" y="2624"/>
                    <a:pt x="573" y="2624"/>
                  </a:cubicBezTo>
                  <a:lnTo>
                    <a:pt x="697" y="2624"/>
                  </a:lnTo>
                  <a:cubicBezTo>
                    <a:pt x="745" y="3311"/>
                    <a:pt x="1059" y="3969"/>
                    <a:pt x="1555" y="4446"/>
                  </a:cubicBezTo>
                  <a:lnTo>
                    <a:pt x="1555" y="1966"/>
                  </a:lnTo>
                  <a:cubicBezTo>
                    <a:pt x="1555" y="1365"/>
                    <a:pt x="2052" y="868"/>
                    <a:pt x="2653" y="868"/>
                  </a:cubicBezTo>
                  <a:lnTo>
                    <a:pt x="6364" y="868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12915;p86"/>
            <p:cNvSpPr/>
            <p:nvPr/>
          </p:nvSpPr>
          <p:spPr>
            <a:xfrm>
              <a:off x="6801192" y="2093418"/>
              <a:ext cx="11286" cy="17125"/>
            </a:xfrm>
            <a:custGeom>
              <a:avLst/>
              <a:gdLst/>
              <a:ahLst/>
              <a:cxnLst/>
              <a:rect l="l" t="t" r="r" b="b"/>
              <a:pathLst>
                <a:path w="431" h="654" extrusionOk="0">
                  <a:moveTo>
                    <a:pt x="215" y="0"/>
                  </a:moveTo>
                  <a:cubicBezTo>
                    <a:pt x="108" y="0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35" y="654"/>
                    <a:pt x="430" y="55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3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12916;p86"/>
            <p:cNvSpPr/>
            <p:nvPr/>
          </p:nvSpPr>
          <p:spPr>
            <a:xfrm>
              <a:off x="6869901" y="2093418"/>
              <a:ext cx="11260" cy="17125"/>
            </a:xfrm>
            <a:custGeom>
              <a:avLst/>
              <a:gdLst/>
              <a:ahLst/>
              <a:cxnLst/>
              <a:rect l="l" t="t" r="r" b="b"/>
              <a:pathLst>
                <a:path w="430" h="654" extrusionOk="0">
                  <a:moveTo>
                    <a:pt x="215" y="0"/>
                  </a:moveTo>
                  <a:cubicBezTo>
                    <a:pt x="108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34" y="654"/>
                    <a:pt x="430" y="55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12917;p86"/>
            <p:cNvSpPr/>
            <p:nvPr/>
          </p:nvSpPr>
          <p:spPr>
            <a:xfrm>
              <a:off x="6792970" y="2076057"/>
              <a:ext cx="27887" cy="14768"/>
            </a:xfrm>
            <a:custGeom>
              <a:avLst/>
              <a:gdLst/>
              <a:ahLst/>
              <a:cxnLst/>
              <a:rect l="l" t="t" r="r" b="b"/>
              <a:pathLst>
                <a:path w="1065" h="564" extrusionOk="0">
                  <a:moveTo>
                    <a:pt x="752" y="1"/>
                  </a:moveTo>
                  <a:cubicBezTo>
                    <a:pt x="732" y="1"/>
                    <a:pt x="710" y="4"/>
                    <a:pt x="687" y="10"/>
                  </a:cubicBezTo>
                  <a:lnTo>
                    <a:pt x="248" y="134"/>
                  </a:lnTo>
                  <a:cubicBezTo>
                    <a:pt x="0" y="191"/>
                    <a:pt x="48" y="563"/>
                    <a:pt x="305" y="563"/>
                  </a:cubicBezTo>
                  <a:cubicBezTo>
                    <a:pt x="324" y="563"/>
                    <a:pt x="353" y="554"/>
                    <a:pt x="372" y="554"/>
                  </a:cubicBezTo>
                  <a:lnTo>
                    <a:pt x="811" y="430"/>
                  </a:lnTo>
                  <a:cubicBezTo>
                    <a:pt x="1065" y="360"/>
                    <a:pt x="981" y="1"/>
                    <a:pt x="752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12918;p86"/>
            <p:cNvSpPr/>
            <p:nvPr/>
          </p:nvSpPr>
          <p:spPr>
            <a:xfrm>
              <a:off x="6861496" y="2076057"/>
              <a:ext cx="27651" cy="14768"/>
            </a:xfrm>
            <a:custGeom>
              <a:avLst/>
              <a:gdLst/>
              <a:ahLst/>
              <a:cxnLst/>
              <a:rect l="l" t="t" r="r" b="b"/>
              <a:pathLst>
                <a:path w="1056" h="564" extrusionOk="0">
                  <a:moveTo>
                    <a:pt x="311" y="1"/>
                  </a:moveTo>
                  <a:cubicBezTo>
                    <a:pt x="76" y="1"/>
                    <a:pt x="1" y="360"/>
                    <a:pt x="255" y="430"/>
                  </a:cubicBezTo>
                  <a:lnTo>
                    <a:pt x="693" y="554"/>
                  </a:lnTo>
                  <a:cubicBezTo>
                    <a:pt x="712" y="554"/>
                    <a:pt x="732" y="563"/>
                    <a:pt x="751" y="563"/>
                  </a:cubicBezTo>
                  <a:cubicBezTo>
                    <a:pt x="1008" y="563"/>
                    <a:pt x="1056" y="191"/>
                    <a:pt x="808" y="134"/>
                  </a:cubicBezTo>
                  <a:lnTo>
                    <a:pt x="379" y="10"/>
                  </a:lnTo>
                  <a:cubicBezTo>
                    <a:pt x="355" y="4"/>
                    <a:pt x="332" y="1"/>
                    <a:pt x="311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12919;p86"/>
            <p:cNvSpPr/>
            <p:nvPr/>
          </p:nvSpPr>
          <p:spPr>
            <a:xfrm>
              <a:off x="6755237" y="2064824"/>
              <a:ext cx="23017" cy="31501"/>
            </a:xfrm>
            <a:custGeom>
              <a:avLst/>
              <a:gdLst/>
              <a:ahLst/>
              <a:cxnLst/>
              <a:rect l="l" t="t" r="r" b="b"/>
              <a:pathLst>
                <a:path w="879" h="1203" extrusionOk="0">
                  <a:moveTo>
                    <a:pt x="0" y="0"/>
                  </a:moveTo>
                  <a:lnTo>
                    <a:pt x="0" y="1202"/>
                  </a:lnTo>
                  <a:lnTo>
                    <a:pt x="497" y="1135"/>
                  </a:lnTo>
                  <a:cubicBezTo>
                    <a:pt x="716" y="1107"/>
                    <a:pt x="878" y="926"/>
                    <a:pt x="878" y="706"/>
                  </a:cubicBezTo>
                  <a:lnTo>
                    <a:pt x="878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12920;p86"/>
            <p:cNvSpPr/>
            <p:nvPr/>
          </p:nvSpPr>
          <p:spPr>
            <a:xfrm>
              <a:off x="6903863" y="2064824"/>
              <a:ext cx="23017" cy="31501"/>
            </a:xfrm>
            <a:custGeom>
              <a:avLst/>
              <a:gdLst/>
              <a:ahLst/>
              <a:cxnLst/>
              <a:rect l="l" t="t" r="r" b="b"/>
              <a:pathLst>
                <a:path w="879" h="1203" extrusionOk="0">
                  <a:moveTo>
                    <a:pt x="1" y="0"/>
                  </a:moveTo>
                  <a:lnTo>
                    <a:pt x="1" y="706"/>
                  </a:lnTo>
                  <a:cubicBezTo>
                    <a:pt x="1" y="926"/>
                    <a:pt x="163" y="1107"/>
                    <a:pt x="392" y="1135"/>
                  </a:cubicBezTo>
                  <a:lnTo>
                    <a:pt x="878" y="1202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12921;p86"/>
            <p:cNvSpPr/>
            <p:nvPr/>
          </p:nvSpPr>
          <p:spPr>
            <a:xfrm>
              <a:off x="6898364" y="2212455"/>
              <a:ext cx="14271" cy="31239"/>
            </a:xfrm>
            <a:custGeom>
              <a:avLst/>
              <a:gdLst/>
              <a:ahLst/>
              <a:cxnLst/>
              <a:rect l="l" t="t" r="r" b="b"/>
              <a:pathLst>
                <a:path w="545" h="1193" extrusionOk="0">
                  <a:moveTo>
                    <a:pt x="1" y="0"/>
                  </a:moveTo>
                  <a:lnTo>
                    <a:pt x="1" y="1193"/>
                  </a:lnTo>
                  <a:cubicBezTo>
                    <a:pt x="249" y="887"/>
                    <a:pt x="430" y="534"/>
                    <a:pt x="545" y="16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12922;p86"/>
            <p:cNvSpPr/>
            <p:nvPr/>
          </p:nvSpPr>
          <p:spPr>
            <a:xfrm>
              <a:off x="6769717" y="2212193"/>
              <a:ext cx="14271" cy="31501"/>
            </a:xfrm>
            <a:custGeom>
              <a:avLst/>
              <a:gdLst/>
              <a:ahLst/>
              <a:cxnLst/>
              <a:rect l="l" t="t" r="r" b="b"/>
              <a:pathLst>
                <a:path w="545" h="1203" extrusionOk="0">
                  <a:moveTo>
                    <a:pt x="545" y="1"/>
                  </a:moveTo>
                  <a:lnTo>
                    <a:pt x="1" y="163"/>
                  </a:lnTo>
                  <a:cubicBezTo>
                    <a:pt x="106" y="544"/>
                    <a:pt x="287" y="897"/>
                    <a:pt x="545" y="1203"/>
                  </a:cubicBezTo>
                  <a:lnTo>
                    <a:pt x="545" y="1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12923;p86"/>
            <p:cNvSpPr/>
            <p:nvPr/>
          </p:nvSpPr>
          <p:spPr>
            <a:xfrm>
              <a:off x="6777966" y="2127773"/>
              <a:ext cx="126186" cy="131423"/>
            </a:xfrm>
            <a:custGeom>
              <a:avLst/>
              <a:gdLst/>
              <a:ahLst/>
              <a:cxnLst/>
              <a:rect l="l" t="t" r="r" b="b"/>
              <a:pathLst>
                <a:path w="4819" h="5019" extrusionOk="0">
                  <a:moveTo>
                    <a:pt x="4177" y="0"/>
                  </a:moveTo>
                  <a:cubicBezTo>
                    <a:pt x="4171" y="0"/>
                    <a:pt x="4166" y="0"/>
                    <a:pt x="4160" y="0"/>
                  </a:cubicBezTo>
                  <a:lnTo>
                    <a:pt x="659" y="0"/>
                  </a:lnTo>
                  <a:cubicBezTo>
                    <a:pt x="296" y="0"/>
                    <a:pt x="10" y="286"/>
                    <a:pt x="10" y="649"/>
                  </a:cubicBezTo>
                  <a:lnTo>
                    <a:pt x="10" y="2614"/>
                  </a:lnTo>
                  <a:cubicBezTo>
                    <a:pt x="1" y="3950"/>
                    <a:pt x="1088" y="5018"/>
                    <a:pt x="2414" y="5018"/>
                  </a:cubicBezTo>
                  <a:cubicBezTo>
                    <a:pt x="3740" y="5018"/>
                    <a:pt x="4818" y="3940"/>
                    <a:pt x="4818" y="2614"/>
                  </a:cubicBezTo>
                  <a:lnTo>
                    <a:pt x="4818" y="649"/>
                  </a:lnTo>
                  <a:cubicBezTo>
                    <a:pt x="4818" y="292"/>
                    <a:pt x="4532" y="0"/>
                    <a:pt x="4177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12924;p86"/>
            <p:cNvSpPr/>
            <p:nvPr/>
          </p:nvSpPr>
          <p:spPr>
            <a:xfrm>
              <a:off x="6815908" y="2144688"/>
              <a:ext cx="50537" cy="17334"/>
            </a:xfrm>
            <a:custGeom>
              <a:avLst/>
              <a:gdLst/>
              <a:ahLst/>
              <a:cxnLst/>
              <a:rect l="l" t="t" r="r" b="b"/>
              <a:pathLst>
                <a:path w="1930" h="662" extrusionOk="0">
                  <a:moveTo>
                    <a:pt x="310" y="0"/>
                  </a:moveTo>
                  <a:cubicBezTo>
                    <a:pt x="144" y="0"/>
                    <a:pt x="1" y="221"/>
                    <a:pt x="154" y="375"/>
                  </a:cubicBezTo>
                  <a:cubicBezTo>
                    <a:pt x="373" y="566"/>
                    <a:pt x="644" y="662"/>
                    <a:pt x="925" y="662"/>
                  </a:cubicBezTo>
                  <a:cubicBezTo>
                    <a:pt x="938" y="662"/>
                    <a:pt x="952" y="662"/>
                    <a:pt x="965" y="661"/>
                  </a:cubicBezTo>
                  <a:cubicBezTo>
                    <a:pt x="979" y="662"/>
                    <a:pt x="992" y="662"/>
                    <a:pt x="1005" y="662"/>
                  </a:cubicBezTo>
                  <a:cubicBezTo>
                    <a:pt x="1287" y="662"/>
                    <a:pt x="1558" y="566"/>
                    <a:pt x="1776" y="375"/>
                  </a:cubicBezTo>
                  <a:cubicBezTo>
                    <a:pt x="1930" y="221"/>
                    <a:pt x="1786" y="0"/>
                    <a:pt x="1620" y="0"/>
                  </a:cubicBezTo>
                  <a:cubicBezTo>
                    <a:pt x="1570" y="0"/>
                    <a:pt x="1518" y="21"/>
                    <a:pt x="1471" y="70"/>
                  </a:cubicBezTo>
                  <a:cubicBezTo>
                    <a:pt x="1318" y="170"/>
                    <a:pt x="1142" y="220"/>
                    <a:pt x="965" y="220"/>
                  </a:cubicBezTo>
                  <a:cubicBezTo>
                    <a:pt x="789" y="220"/>
                    <a:pt x="612" y="170"/>
                    <a:pt x="460" y="70"/>
                  </a:cubicBezTo>
                  <a:cubicBezTo>
                    <a:pt x="413" y="21"/>
                    <a:pt x="360" y="0"/>
                    <a:pt x="310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12925;p86"/>
            <p:cNvSpPr/>
            <p:nvPr/>
          </p:nvSpPr>
          <p:spPr>
            <a:xfrm>
              <a:off x="6778044" y="2127773"/>
              <a:ext cx="100131" cy="131658"/>
            </a:xfrm>
            <a:custGeom>
              <a:avLst/>
              <a:gdLst/>
              <a:ahLst/>
              <a:cxnLst/>
              <a:rect l="l" t="t" r="r" b="b"/>
              <a:pathLst>
                <a:path w="3824" h="5028" extrusionOk="0">
                  <a:moveTo>
                    <a:pt x="665" y="0"/>
                  </a:moveTo>
                  <a:cubicBezTo>
                    <a:pt x="303" y="0"/>
                    <a:pt x="7" y="286"/>
                    <a:pt x="7" y="649"/>
                  </a:cubicBezTo>
                  <a:lnTo>
                    <a:pt x="7" y="2614"/>
                  </a:lnTo>
                  <a:cubicBezTo>
                    <a:pt x="0" y="4036"/>
                    <a:pt x="1171" y="5028"/>
                    <a:pt x="2419" y="5028"/>
                  </a:cubicBezTo>
                  <a:cubicBezTo>
                    <a:pt x="2896" y="5028"/>
                    <a:pt x="3385" y="4882"/>
                    <a:pt x="3823" y="4560"/>
                  </a:cubicBezTo>
                  <a:lnTo>
                    <a:pt x="3823" y="4560"/>
                  </a:lnTo>
                  <a:cubicBezTo>
                    <a:pt x="3718" y="4570"/>
                    <a:pt x="3604" y="4579"/>
                    <a:pt x="3499" y="4579"/>
                  </a:cubicBezTo>
                  <a:cubicBezTo>
                    <a:pt x="2173" y="4579"/>
                    <a:pt x="1095" y="3501"/>
                    <a:pt x="1104" y="2185"/>
                  </a:cubicBezTo>
                  <a:lnTo>
                    <a:pt x="1104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12926;p86"/>
            <p:cNvSpPr/>
            <p:nvPr/>
          </p:nvSpPr>
          <p:spPr>
            <a:xfrm>
              <a:off x="6749503" y="2030338"/>
              <a:ext cx="183112" cy="34512"/>
            </a:xfrm>
            <a:custGeom>
              <a:avLst/>
              <a:gdLst/>
              <a:ahLst/>
              <a:cxnLst/>
              <a:rect l="l" t="t" r="r" b="b"/>
              <a:pathLst>
                <a:path w="6993" h="1318" extrusionOk="0">
                  <a:moveTo>
                    <a:pt x="219" y="1"/>
                  </a:moveTo>
                  <a:cubicBezTo>
                    <a:pt x="95" y="1"/>
                    <a:pt x="0" y="96"/>
                    <a:pt x="0" y="220"/>
                  </a:cubicBezTo>
                  <a:lnTo>
                    <a:pt x="0" y="1098"/>
                  </a:lnTo>
                  <a:cubicBezTo>
                    <a:pt x="0" y="1212"/>
                    <a:pt x="95" y="1317"/>
                    <a:pt x="219" y="1317"/>
                  </a:cubicBezTo>
                  <a:lnTo>
                    <a:pt x="6773" y="1317"/>
                  </a:lnTo>
                  <a:cubicBezTo>
                    <a:pt x="6897" y="1317"/>
                    <a:pt x="6993" y="1212"/>
                    <a:pt x="6993" y="1098"/>
                  </a:cubicBezTo>
                  <a:lnTo>
                    <a:pt x="6993" y="220"/>
                  </a:lnTo>
                  <a:cubicBezTo>
                    <a:pt x="6993" y="96"/>
                    <a:pt x="6897" y="1"/>
                    <a:pt x="6773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12927;p86"/>
            <p:cNvSpPr/>
            <p:nvPr/>
          </p:nvSpPr>
          <p:spPr>
            <a:xfrm>
              <a:off x="6810697" y="1973098"/>
              <a:ext cx="106678" cy="45771"/>
            </a:xfrm>
            <a:custGeom>
              <a:avLst/>
              <a:gdLst/>
              <a:ahLst/>
              <a:cxnLst/>
              <a:rect l="l" t="t" r="r" b="b"/>
              <a:pathLst>
                <a:path w="4074" h="1748" extrusionOk="0">
                  <a:moveTo>
                    <a:pt x="1150" y="1"/>
                  </a:moveTo>
                  <a:cubicBezTo>
                    <a:pt x="1117" y="1"/>
                    <a:pt x="1083" y="1"/>
                    <a:pt x="1050" y="2"/>
                  </a:cubicBezTo>
                  <a:lnTo>
                    <a:pt x="1040" y="2"/>
                  </a:lnTo>
                  <a:cubicBezTo>
                    <a:pt x="754" y="193"/>
                    <a:pt x="515" y="431"/>
                    <a:pt x="325" y="708"/>
                  </a:cubicBezTo>
                  <a:cubicBezTo>
                    <a:pt x="0" y="1137"/>
                    <a:pt x="315" y="1748"/>
                    <a:pt x="849" y="1748"/>
                  </a:cubicBezTo>
                  <a:lnTo>
                    <a:pt x="4074" y="1748"/>
                  </a:lnTo>
                  <a:cubicBezTo>
                    <a:pt x="3581" y="725"/>
                    <a:pt x="2462" y="1"/>
                    <a:pt x="1150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12928;p86"/>
            <p:cNvSpPr/>
            <p:nvPr/>
          </p:nvSpPr>
          <p:spPr>
            <a:xfrm>
              <a:off x="6738243" y="2276399"/>
              <a:ext cx="17020" cy="51480"/>
            </a:xfrm>
            <a:custGeom>
              <a:avLst/>
              <a:gdLst/>
              <a:ahLst/>
              <a:cxnLst/>
              <a:rect l="l" t="t" r="r" b="b"/>
              <a:pathLst>
                <a:path w="650" h="1966" extrusionOk="0">
                  <a:moveTo>
                    <a:pt x="649" y="0"/>
                  </a:moveTo>
                  <a:cubicBezTo>
                    <a:pt x="287" y="0"/>
                    <a:pt x="1" y="287"/>
                    <a:pt x="1" y="649"/>
                  </a:cubicBezTo>
                  <a:lnTo>
                    <a:pt x="1" y="1966"/>
                  </a:lnTo>
                  <a:lnTo>
                    <a:pt x="649" y="1966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12929;p86"/>
            <p:cNvSpPr/>
            <p:nvPr/>
          </p:nvSpPr>
          <p:spPr>
            <a:xfrm>
              <a:off x="6755237" y="2276399"/>
              <a:ext cx="11521" cy="51480"/>
            </a:xfrm>
            <a:custGeom>
              <a:avLst/>
              <a:gdLst/>
              <a:ahLst/>
              <a:cxnLst/>
              <a:rect l="l" t="t" r="r" b="b"/>
              <a:pathLst>
                <a:path w="440" h="1966" extrusionOk="0">
                  <a:moveTo>
                    <a:pt x="0" y="0"/>
                  </a:moveTo>
                  <a:lnTo>
                    <a:pt x="0" y="1966"/>
                  </a:lnTo>
                  <a:lnTo>
                    <a:pt x="439" y="1966"/>
                  </a:lnTo>
                  <a:lnTo>
                    <a:pt x="439" y="439"/>
                  </a:lnTo>
                  <a:cubicBezTo>
                    <a:pt x="439" y="191"/>
                    <a:pt x="239" y="0"/>
                    <a:pt x="0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12930;p86"/>
            <p:cNvSpPr/>
            <p:nvPr/>
          </p:nvSpPr>
          <p:spPr>
            <a:xfrm>
              <a:off x="6926854" y="2276399"/>
              <a:ext cx="17256" cy="51480"/>
            </a:xfrm>
            <a:custGeom>
              <a:avLst/>
              <a:gdLst/>
              <a:ahLst/>
              <a:cxnLst/>
              <a:rect l="l" t="t" r="r" b="b"/>
              <a:pathLst>
                <a:path w="659" h="1966" extrusionOk="0">
                  <a:moveTo>
                    <a:pt x="0" y="0"/>
                  </a:moveTo>
                  <a:lnTo>
                    <a:pt x="0" y="1966"/>
                  </a:lnTo>
                  <a:lnTo>
                    <a:pt x="659" y="1966"/>
                  </a:lnTo>
                  <a:lnTo>
                    <a:pt x="659" y="649"/>
                  </a:lnTo>
                  <a:cubicBezTo>
                    <a:pt x="649" y="287"/>
                    <a:pt x="363" y="0"/>
                    <a:pt x="0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12931;p86"/>
            <p:cNvSpPr/>
            <p:nvPr/>
          </p:nvSpPr>
          <p:spPr>
            <a:xfrm>
              <a:off x="6915358" y="2276399"/>
              <a:ext cx="11521" cy="51480"/>
            </a:xfrm>
            <a:custGeom>
              <a:avLst/>
              <a:gdLst/>
              <a:ahLst/>
              <a:cxnLst/>
              <a:rect l="l" t="t" r="r" b="b"/>
              <a:pathLst>
                <a:path w="440" h="1966" extrusionOk="0">
                  <a:moveTo>
                    <a:pt x="439" y="0"/>
                  </a:moveTo>
                  <a:cubicBezTo>
                    <a:pt x="201" y="0"/>
                    <a:pt x="1" y="191"/>
                    <a:pt x="1" y="439"/>
                  </a:cubicBezTo>
                  <a:lnTo>
                    <a:pt x="1" y="1966"/>
                  </a:lnTo>
                  <a:lnTo>
                    <a:pt x="439" y="1966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" name="Google Shape;12932;p86"/>
          <p:cNvGrpSpPr/>
          <p:nvPr/>
        </p:nvGrpSpPr>
        <p:grpSpPr>
          <a:xfrm>
            <a:off x="11265039" y="1446786"/>
            <a:ext cx="274812" cy="354728"/>
            <a:chOff x="6253375" y="1973150"/>
            <a:chExt cx="274812" cy="354728"/>
          </a:xfrm>
        </p:grpSpPr>
        <p:sp>
          <p:nvSpPr>
            <p:cNvPr id="795" name="Google Shape;12933;p86"/>
            <p:cNvSpPr/>
            <p:nvPr/>
          </p:nvSpPr>
          <p:spPr>
            <a:xfrm>
              <a:off x="6253637" y="2173492"/>
              <a:ext cx="274550" cy="154387"/>
            </a:xfrm>
            <a:custGeom>
              <a:avLst/>
              <a:gdLst/>
              <a:ahLst/>
              <a:cxnLst/>
              <a:rect l="l" t="t" r="r" b="b"/>
              <a:pathLst>
                <a:path w="10485" h="5896" extrusionOk="0">
                  <a:moveTo>
                    <a:pt x="3711" y="0"/>
                  </a:moveTo>
                  <a:lnTo>
                    <a:pt x="3711" y="1040"/>
                  </a:lnTo>
                  <a:cubicBezTo>
                    <a:pt x="3711" y="1326"/>
                    <a:pt x="3520" y="1584"/>
                    <a:pt x="3244" y="1670"/>
                  </a:cubicBezTo>
                  <a:lnTo>
                    <a:pt x="935" y="2347"/>
                  </a:lnTo>
                  <a:cubicBezTo>
                    <a:pt x="382" y="2509"/>
                    <a:pt x="0" y="3015"/>
                    <a:pt x="0" y="3597"/>
                  </a:cubicBezTo>
                  <a:lnTo>
                    <a:pt x="0" y="5237"/>
                  </a:lnTo>
                  <a:cubicBezTo>
                    <a:pt x="0" y="5600"/>
                    <a:pt x="286" y="5896"/>
                    <a:pt x="649" y="5896"/>
                  </a:cubicBezTo>
                  <a:lnTo>
                    <a:pt x="9826" y="5896"/>
                  </a:lnTo>
                  <a:cubicBezTo>
                    <a:pt x="10189" y="5896"/>
                    <a:pt x="10485" y="5600"/>
                    <a:pt x="10485" y="5237"/>
                  </a:cubicBezTo>
                  <a:lnTo>
                    <a:pt x="10485" y="3597"/>
                  </a:lnTo>
                  <a:cubicBezTo>
                    <a:pt x="10485" y="3015"/>
                    <a:pt x="10094" y="2509"/>
                    <a:pt x="9540" y="2347"/>
                  </a:cubicBezTo>
                  <a:lnTo>
                    <a:pt x="7241" y="1670"/>
                  </a:lnTo>
                  <a:cubicBezTo>
                    <a:pt x="6955" y="1584"/>
                    <a:pt x="6764" y="1326"/>
                    <a:pt x="6764" y="1040"/>
                  </a:cubicBezTo>
                  <a:lnTo>
                    <a:pt x="6764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12934;p86"/>
            <p:cNvSpPr/>
            <p:nvPr/>
          </p:nvSpPr>
          <p:spPr>
            <a:xfrm>
              <a:off x="6253375" y="2210439"/>
              <a:ext cx="274812" cy="117440"/>
            </a:xfrm>
            <a:custGeom>
              <a:avLst/>
              <a:gdLst/>
              <a:ahLst/>
              <a:cxnLst/>
              <a:rect l="l" t="t" r="r" b="b"/>
              <a:pathLst>
                <a:path w="10495" h="4485" extrusionOk="0">
                  <a:moveTo>
                    <a:pt x="3597" y="1"/>
                  </a:moveTo>
                  <a:cubicBezTo>
                    <a:pt x="3511" y="125"/>
                    <a:pt x="3387" y="211"/>
                    <a:pt x="3244" y="259"/>
                  </a:cubicBezTo>
                  <a:lnTo>
                    <a:pt x="945" y="936"/>
                  </a:lnTo>
                  <a:cubicBezTo>
                    <a:pt x="392" y="1098"/>
                    <a:pt x="1" y="1604"/>
                    <a:pt x="1" y="2186"/>
                  </a:cubicBezTo>
                  <a:lnTo>
                    <a:pt x="1" y="3826"/>
                  </a:lnTo>
                  <a:cubicBezTo>
                    <a:pt x="1" y="4189"/>
                    <a:pt x="296" y="4485"/>
                    <a:pt x="659" y="4485"/>
                  </a:cubicBezTo>
                  <a:lnTo>
                    <a:pt x="9836" y="4485"/>
                  </a:lnTo>
                  <a:cubicBezTo>
                    <a:pt x="10199" y="4485"/>
                    <a:pt x="10495" y="4189"/>
                    <a:pt x="10495" y="3826"/>
                  </a:cubicBezTo>
                  <a:lnTo>
                    <a:pt x="10495" y="2186"/>
                  </a:lnTo>
                  <a:cubicBezTo>
                    <a:pt x="10485" y="1604"/>
                    <a:pt x="10104" y="1098"/>
                    <a:pt x="9550" y="936"/>
                  </a:cubicBezTo>
                  <a:lnTo>
                    <a:pt x="7251" y="259"/>
                  </a:lnTo>
                  <a:cubicBezTo>
                    <a:pt x="7108" y="211"/>
                    <a:pt x="6984" y="125"/>
                    <a:pt x="6898" y="1"/>
                  </a:cubicBezTo>
                  <a:lnTo>
                    <a:pt x="5248" y="554"/>
                  </a:lnTo>
                  <a:lnTo>
                    <a:pt x="3597" y="1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12935;p86"/>
            <p:cNvSpPr/>
            <p:nvPr/>
          </p:nvSpPr>
          <p:spPr>
            <a:xfrm>
              <a:off x="6315591" y="2210439"/>
              <a:ext cx="150407" cy="49542"/>
            </a:xfrm>
            <a:custGeom>
              <a:avLst/>
              <a:gdLst/>
              <a:ahLst/>
              <a:cxnLst/>
              <a:rect l="l" t="t" r="r" b="b"/>
              <a:pathLst>
                <a:path w="5744" h="1892" extrusionOk="0">
                  <a:moveTo>
                    <a:pt x="1221" y="1"/>
                  </a:moveTo>
                  <a:cubicBezTo>
                    <a:pt x="1135" y="125"/>
                    <a:pt x="1011" y="211"/>
                    <a:pt x="878" y="259"/>
                  </a:cubicBezTo>
                  <a:lnTo>
                    <a:pt x="0" y="507"/>
                  </a:lnTo>
                  <a:lnTo>
                    <a:pt x="1374" y="1680"/>
                  </a:lnTo>
                  <a:cubicBezTo>
                    <a:pt x="1537" y="1823"/>
                    <a:pt x="1740" y="1891"/>
                    <a:pt x="1941" y="1891"/>
                  </a:cubicBezTo>
                  <a:cubicBezTo>
                    <a:pt x="2198" y="1891"/>
                    <a:pt x="2453" y="1779"/>
                    <a:pt x="2624" y="1565"/>
                  </a:cubicBezTo>
                  <a:lnTo>
                    <a:pt x="2872" y="1251"/>
                  </a:lnTo>
                  <a:lnTo>
                    <a:pt x="3120" y="1565"/>
                  </a:lnTo>
                  <a:cubicBezTo>
                    <a:pt x="3296" y="1779"/>
                    <a:pt x="3551" y="1891"/>
                    <a:pt x="3807" y="1891"/>
                  </a:cubicBezTo>
                  <a:cubicBezTo>
                    <a:pt x="4009" y="1891"/>
                    <a:pt x="4211" y="1823"/>
                    <a:pt x="4379" y="1680"/>
                  </a:cubicBezTo>
                  <a:lnTo>
                    <a:pt x="5743" y="507"/>
                  </a:lnTo>
                  <a:lnTo>
                    <a:pt x="4875" y="259"/>
                  </a:lnTo>
                  <a:cubicBezTo>
                    <a:pt x="4732" y="211"/>
                    <a:pt x="4608" y="125"/>
                    <a:pt x="4522" y="1"/>
                  </a:cubicBezTo>
                  <a:lnTo>
                    <a:pt x="2872" y="554"/>
                  </a:lnTo>
                  <a:lnTo>
                    <a:pt x="1221" y="1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12936;p86"/>
            <p:cNvSpPr/>
            <p:nvPr/>
          </p:nvSpPr>
          <p:spPr>
            <a:xfrm>
              <a:off x="6350810" y="2173492"/>
              <a:ext cx="79969" cy="22860"/>
            </a:xfrm>
            <a:custGeom>
              <a:avLst/>
              <a:gdLst/>
              <a:ahLst/>
              <a:cxnLst/>
              <a:rect l="l" t="t" r="r" b="b"/>
              <a:pathLst>
                <a:path w="3054" h="873" extrusionOk="0">
                  <a:moveTo>
                    <a:pt x="0" y="0"/>
                  </a:moveTo>
                  <a:lnTo>
                    <a:pt x="0" y="487"/>
                  </a:lnTo>
                  <a:cubicBezTo>
                    <a:pt x="477" y="744"/>
                    <a:pt x="1002" y="873"/>
                    <a:pt x="1527" y="873"/>
                  </a:cubicBezTo>
                  <a:cubicBezTo>
                    <a:pt x="2051" y="873"/>
                    <a:pt x="2576" y="744"/>
                    <a:pt x="3053" y="487"/>
                  </a:cubicBezTo>
                  <a:lnTo>
                    <a:pt x="3053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12937;p86"/>
            <p:cNvSpPr/>
            <p:nvPr/>
          </p:nvSpPr>
          <p:spPr>
            <a:xfrm>
              <a:off x="6294355" y="2059063"/>
              <a:ext cx="192617" cy="125688"/>
            </a:xfrm>
            <a:custGeom>
              <a:avLst/>
              <a:gdLst/>
              <a:ahLst/>
              <a:cxnLst/>
              <a:rect l="l" t="t" r="r" b="b"/>
              <a:pathLst>
                <a:path w="7356" h="4800" extrusionOk="0">
                  <a:moveTo>
                    <a:pt x="849" y="1"/>
                  </a:moveTo>
                  <a:lnTo>
                    <a:pt x="849" y="1088"/>
                  </a:lnTo>
                  <a:lnTo>
                    <a:pt x="735" y="1088"/>
                  </a:lnTo>
                  <a:cubicBezTo>
                    <a:pt x="0" y="1088"/>
                    <a:pt x="0" y="2185"/>
                    <a:pt x="735" y="2185"/>
                  </a:cubicBezTo>
                  <a:lnTo>
                    <a:pt x="849" y="2185"/>
                  </a:lnTo>
                  <a:cubicBezTo>
                    <a:pt x="964" y="3664"/>
                    <a:pt x="2194" y="4799"/>
                    <a:pt x="3683" y="4799"/>
                  </a:cubicBezTo>
                  <a:cubicBezTo>
                    <a:pt x="5161" y="4799"/>
                    <a:pt x="6392" y="3664"/>
                    <a:pt x="6507" y="2185"/>
                  </a:cubicBezTo>
                  <a:lnTo>
                    <a:pt x="6631" y="2185"/>
                  </a:lnTo>
                  <a:cubicBezTo>
                    <a:pt x="7356" y="2185"/>
                    <a:pt x="7356" y="1088"/>
                    <a:pt x="6631" y="1088"/>
                  </a:cubicBezTo>
                  <a:lnTo>
                    <a:pt x="6526" y="1088"/>
                  </a:lnTo>
                  <a:lnTo>
                    <a:pt x="6526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12938;p86"/>
            <p:cNvSpPr/>
            <p:nvPr/>
          </p:nvSpPr>
          <p:spPr>
            <a:xfrm>
              <a:off x="6297340" y="2059063"/>
              <a:ext cx="144908" cy="125897"/>
            </a:xfrm>
            <a:custGeom>
              <a:avLst/>
              <a:gdLst/>
              <a:ahLst/>
              <a:cxnLst/>
              <a:rect l="l" t="t" r="r" b="b"/>
              <a:pathLst>
                <a:path w="5534" h="4808" extrusionOk="0">
                  <a:moveTo>
                    <a:pt x="735" y="1"/>
                  </a:moveTo>
                  <a:lnTo>
                    <a:pt x="735" y="1088"/>
                  </a:lnTo>
                  <a:lnTo>
                    <a:pt x="649" y="1088"/>
                  </a:lnTo>
                  <a:cubicBezTo>
                    <a:pt x="392" y="1088"/>
                    <a:pt x="172" y="1250"/>
                    <a:pt x="96" y="1489"/>
                  </a:cubicBezTo>
                  <a:cubicBezTo>
                    <a:pt x="1" y="1842"/>
                    <a:pt x="268" y="2185"/>
                    <a:pt x="630" y="2185"/>
                  </a:cubicBezTo>
                  <a:lnTo>
                    <a:pt x="745" y="2185"/>
                  </a:lnTo>
                  <a:cubicBezTo>
                    <a:pt x="849" y="3681"/>
                    <a:pt x="2103" y="4808"/>
                    <a:pt x="3559" y="4808"/>
                  </a:cubicBezTo>
                  <a:cubicBezTo>
                    <a:pt x="3710" y="4808"/>
                    <a:pt x="3863" y="4796"/>
                    <a:pt x="4017" y="4771"/>
                  </a:cubicBezTo>
                  <a:cubicBezTo>
                    <a:pt x="2634" y="4551"/>
                    <a:pt x="1613" y="3368"/>
                    <a:pt x="1613" y="1966"/>
                  </a:cubicBezTo>
                  <a:lnTo>
                    <a:pt x="1613" y="1527"/>
                  </a:lnTo>
                  <a:cubicBezTo>
                    <a:pt x="1613" y="1050"/>
                    <a:pt x="2004" y="659"/>
                    <a:pt x="2481" y="659"/>
                  </a:cubicBezTo>
                  <a:lnTo>
                    <a:pt x="5105" y="659"/>
                  </a:lnTo>
                  <a:cubicBezTo>
                    <a:pt x="5343" y="649"/>
                    <a:pt x="5534" y="459"/>
                    <a:pt x="5534" y="220"/>
                  </a:cubicBezTo>
                  <a:lnTo>
                    <a:pt x="5534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12939;p86"/>
            <p:cNvSpPr/>
            <p:nvPr/>
          </p:nvSpPr>
          <p:spPr>
            <a:xfrm>
              <a:off x="6316822" y="2116775"/>
              <a:ext cx="147919" cy="67976"/>
            </a:xfrm>
            <a:custGeom>
              <a:avLst/>
              <a:gdLst/>
              <a:ahLst/>
              <a:cxnLst/>
              <a:rect l="l" t="t" r="r" b="b"/>
              <a:pathLst>
                <a:path w="5649" h="2596" extrusionOk="0">
                  <a:moveTo>
                    <a:pt x="1" y="0"/>
                  </a:moveTo>
                  <a:lnTo>
                    <a:pt x="1" y="0"/>
                  </a:lnTo>
                  <a:cubicBezTo>
                    <a:pt x="125" y="1470"/>
                    <a:pt x="1356" y="2595"/>
                    <a:pt x="2825" y="2595"/>
                  </a:cubicBezTo>
                  <a:cubicBezTo>
                    <a:pt x="4294" y="2595"/>
                    <a:pt x="5524" y="1470"/>
                    <a:pt x="5649" y="0"/>
                  </a:cubicBezTo>
                  <a:lnTo>
                    <a:pt x="5649" y="0"/>
                  </a:lnTo>
                  <a:cubicBezTo>
                    <a:pt x="5019" y="382"/>
                    <a:pt x="3989" y="630"/>
                    <a:pt x="2825" y="630"/>
                  </a:cubicBezTo>
                  <a:cubicBezTo>
                    <a:pt x="1661" y="630"/>
                    <a:pt x="640" y="382"/>
                    <a:pt x="1" y="0"/>
                  </a:cubicBezTo>
                  <a:close/>
                </a:path>
              </a:pathLst>
            </a:custGeom>
            <a:solidFill>
              <a:srgbClr val="BDC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12940;p86"/>
            <p:cNvSpPr/>
            <p:nvPr/>
          </p:nvSpPr>
          <p:spPr>
            <a:xfrm>
              <a:off x="6305091" y="2059063"/>
              <a:ext cx="22755" cy="28515"/>
            </a:xfrm>
            <a:custGeom>
              <a:avLst/>
              <a:gdLst/>
              <a:ahLst/>
              <a:cxnLst/>
              <a:rect l="l" t="t" r="r" b="b"/>
              <a:pathLst>
                <a:path w="869" h="1089" extrusionOk="0">
                  <a:moveTo>
                    <a:pt x="0" y="1"/>
                  </a:moveTo>
                  <a:lnTo>
                    <a:pt x="0" y="1088"/>
                  </a:lnTo>
                  <a:lnTo>
                    <a:pt x="869" y="1088"/>
                  </a:lnTo>
                  <a:lnTo>
                    <a:pt x="869" y="1"/>
                  </a:lnTo>
                  <a:close/>
                </a:path>
              </a:pathLst>
            </a:custGeom>
            <a:solidFill>
              <a:srgbClr val="BDC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12941;p86"/>
            <p:cNvSpPr/>
            <p:nvPr/>
          </p:nvSpPr>
          <p:spPr>
            <a:xfrm>
              <a:off x="6453717" y="2059063"/>
              <a:ext cx="23017" cy="28515"/>
            </a:xfrm>
            <a:custGeom>
              <a:avLst/>
              <a:gdLst/>
              <a:ahLst/>
              <a:cxnLst/>
              <a:rect l="l" t="t" r="r" b="b"/>
              <a:pathLst>
                <a:path w="879" h="1089" extrusionOk="0">
                  <a:moveTo>
                    <a:pt x="1" y="1"/>
                  </a:moveTo>
                  <a:lnTo>
                    <a:pt x="1" y="1088"/>
                  </a:lnTo>
                  <a:lnTo>
                    <a:pt x="878" y="1088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rgbClr val="BDC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12942;p86"/>
            <p:cNvSpPr/>
            <p:nvPr/>
          </p:nvSpPr>
          <p:spPr>
            <a:xfrm>
              <a:off x="6328579" y="2198525"/>
              <a:ext cx="62216" cy="50197"/>
            </a:xfrm>
            <a:custGeom>
              <a:avLst/>
              <a:gdLst/>
              <a:ahLst/>
              <a:cxnLst/>
              <a:rect l="l" t="t" r="r" b="b"/>
              <a:pathLst>
                <a:path w="2376" h="1917" extrusionOk="0">
                  <a:moveTo>
                    <a:pt x="511" y="0"/>
                  </a:moveTo>
                  <a:cubicBezTo>
                    <a:pt x="430" y="0"/>
                    <a:pt x="355" y="43"/>
                    <a:pt x="315" y="122"/>
                  </a:cubicBezTo>
                  <a:lnTo>
                    <a:pt x="29" y="694"/>
                  </a:lnTo>
                  <a:cubicBezTo>
                    <a:pt x="0" y="752"/>
                    <a:pt x="10" y="818"/>
                    <a:pt x="57" y="857"/>
                  </a:cubicBezTo>
                  <a:lnTo>
                    <a:pt x="1164" y="1811"/>
                  </a:lnTo>
                  <a:cubicBezTo>
                    <a:pt x="1248" y="1882"/>
                    <a:pt x="1348" y="1916"/>
                    <a:pt x="1448" y="1916"/>
                  </a:cubicBezTo>
                  <a:cubicBezTo>
                    <a:pt x="1576" y="1916"/>
                    <a:pt x="1703" y="1860"/>
                    <a:pt x="1794" y="1753"/>
                  </a:cubicBezTo>
                  <a:lnTo>
                    <a:pt x="2376" y="1009"/>
                  </a:lnTo>
                  <a:lnTo>
                    <a:pt x="620" y="27"/>
                  </a:lnTo>
                  <a:cubicBezTo>
                    <a:pt x="585" y="9"/>
                    <a:pt x="548" y="0"/>
                    <a:pt x="511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12943;p86"/>
            <p:cNvSpPr/>
            <p:nvPr/>
          </p:nvSpPr>
          <p:spPr>
            <a:xfrm>
              <a:off x="6390768" y="2198525"/>
              <a:ext cx="62477" cy="50197"/>
            </a:xfrm>
            <a:custGeom>
              <a:avLst/>
              <a:gdLst/>
              <a:ahLst/>
              <a:cxnLst/>
              <a:rect l="l" t="t" r="r" b="b"/>
              <a:pathLst>
                <a:path w="2386" h="1917" extrusionOk="0">
                  <a:moveTo>
                    <a:pt x="1875" y="0"/>
                  </a:moveTo>
                  <a:cubicBezTo>
                    <a:pt x="1838" y="0"/>
                    <a:pt x="1801" y="9"/>
                    <a:pt x="1766" y="27"/>
                  </a:cubicBezTo>
                  <a:lnTo>
                    <a:pt x="1" y="1009"/>
                  </a:lnTo>
                  <a:lnTo>
                    <a:pt x="592" y="1753"/>
                  </a:lnTo>
                  <a:cubicBezTo>
                    <a:pt x="678" y="1860"/>
                    <a:pt x="805" y="1916"/>
                    <a:pt x="934" y="1916"/>
                  </a:cubicBezTo>
                  <a:cubicBezTo>
                    <a:pt x="1036" y="1916"/>
                    <a:pt x="1138" y="1882"/>
                    <a:pt x="1222" y="1811"/>
                  </a:cubicBezTo>
                  <a:lnTo>
                    <a:pt x="2328" y="857"/>
                  </a:lnTo>
                  <a:cubicBezTo>
                    <a:pt x="2376" y="818"/>
                    <a:pt x="2386" y="752"/>
                    <a:pt x="2357" y="694"/>
                  </a:cubicBezTo>
                  <a:lnTo>
                    <a:pt x="2071" y="122"/>
                  </a:lnTo>
                  <a:cubicBezTo>
                    <a:pt x="2031" y="43"/>
                    <a:pt x="1955" y="0"/>
                    <a:pt x="187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12944;p86"/>
            <p:cNvSpPr/>
            <p:nvPr/>
          </p:nvSpPr>
          <p:spPr>
            <a:xfrm>
              <a:off x="6353559" y="2081923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12945;p86"/>
            <p:cNvSpPr/>
            <p:nvPr/>
          </p:nvSpPr>
          <p:spPr>
            <a:xfrm>
              <a:off x="6416508" y="2081923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12946;p86"/>
            <p:cNvSpPr/>
            <p:nvPr/>
          </p:nvSpPr>
          <p:spPr>
            <a:xfrm>
              <a:off x="6373669" y="2081792"/>
              <a:ext cx="34355" cy="23017"/>
            </a:xfrm>
            <a:custGeom>
              <a:avLst/>
              <a:gdLst/>
              <a:ahLst/>
              <a:cxnLst/>
              <a:rect l="l" t="t" r="r" b="b"/>
              <a:pathLst>
                <a:path w="1312" h="879" extrusionOk="0">
                  <a:moveTo>
                    <a:pt x="654" y="1"/>
                  </a:moveTo>
                  <a:cubicBezTo>
                    <a:pt x="291" y="1"/>
                    <a:pt x="5" y="297"/>
                    <a:pt x="5" y="659"/>
                  </a:cubicBezTo>
                  <a:cubicBezTo>
                    <a:pt x="0" y="802"/>
                    <a:pt x="108" y="874"/>
                    <a:pt x="216" y="874"/>
                  </a:cubicBezTo>
                  <a:cubicBezTo>
                    <a:pt x="325" y="874"/>
                    <a:pt x="434" y="802"/>
                    <a:pt x="434" y="659"/>
                  </a:cubicBezTo>
                  <a:cubicBezTo>
                    <a:pt x="434" y="516"/>
                    <a:pt x="544" y="444"/>
                    <a:pt x="654" y="444"/>
                  </a:cubicBezTo>
                  <a:cubicBezTo>
                    <a:pt x="763" y="444"/>
                    <a:pt x="873" y="516"/>
                    <a:pt x="873" y="659"/>
                  </a:cubicBezTo>
                  <a:cubicBezTo>
                    <a:pt x="873" y="783"/>
                    <a:pt x="969" y="879"/>
                    <a:pt x="1093" y="879"/>
                  </a:cubicBezTo>
                  <a:cubicBezTo>
                    <a:pt x="1217" y="879"/>
                    <a:pt x="1312" y="783"/>
                    <a:pt x="1312" y="659"/>
                  </a:cubicBezTo>
                  <a:cubicBezTo>
                    <a:pt x="1312" y="297"/>
                    <a:pt x="1016" y="1"/>
                    <a:pt x="65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12947;p86"/>
            <p:cNvSpPr/>
            <p:nvPr/>
          </p:nvSpPr>
          <p:spPr>
            <a:xfrm>
              <a:off x="6305091" y="1973150"/>
              <a:ext cx="171643" cy="85939"/>
            </a:xfrm>
            <a:custGeom>
              <a:avLst/>
              <a:gdLst/>
              <a:ahLst/>
              <a:cxnLst/>
              <a:rect l="l" t="t" r="r" b="b"/>
              <a:pathLst>
                <a:path w="6555" h="3282" extrusionOk="0">
                  <a:moveTo>
                    <a:pt x="1880" y="0"/>
                  </a:moveTo>
                  <a:cubicBezTo>
                    <a:pt x="1288" y="0"/>
                    <a:pt x="764" y="401"/>
                    <a:pt x="611" y="973"/>
                  </a:cubicBezTo>
                  <a:lnTo>
                    <a:pt x="0" y="3282"/>
                  </a:lnTo>
                  <a:lnTo>
                    <a:pt x="6554" y="3282"/>
                  </a:lnTo>
                  <a:lnTo>
                    <a:pt x="5934" y="973"/>
                  </a:lnTo>
                  <a:cubicBezTo>
                    <a:pt x="5782" y="401"/>
                    <a:pt x="5267" y="0"/>
                    <a:pt x="4666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12948;p86"/>
            <p:cNvSpPr/>
            <p:nvPr/>
          </p:nvSpPr>
          <p:spPr>
            <a:xfrm>
              <a:off x="6377545" y="2156236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6" y="1"/>
                  </a:moveTo>
                  <a:cubicBezTo>
                    <a:pt x="0" y="1"/>
                    <a:pt x="0" y="440"/>
                    <a:pt x="286" y="440"/>
                  </a:cubicBezTo>
                  <a:lnTo>
                    <a:pt x="725" y="440"/>
                  </a:lnTo>
                  <a:cubicBezTo>
                    <a:pt x="1011" y="440"/>
                    <a:pt x="1011" y="1"/>
                    <a:pt x="72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12949;p86"/>
            <p:cNvSpPr/>
            <p:nvPr/>
          </p:nvSpPr>
          <p:spPr>
            <a:xfrm>
              <a:off x="6303101" y="2081792"/>
              <a:ext cx="43729" cy="11521"/>
            </a:xfrm>
            <a:custGeom>
              <a:avLst/>
              <a:gdLst/>
              <a:ahLst/>
              <a:cxnLst/>
              <a:rect l="l" t="t" r="r" b="b"/>
              <a:pathLst>
                <a:path w="1670" h="440" extrusionOk="0">
                  <a:moveTo>
                    <a:pt x="296" y="1"/>
                  </a:moveTo>
                  <a:cubicBezTo>
                    <a:pt x="0" y="1"/>
                    <a:pt x="0" y="440"/>
                    <a:pt x="296" y="440"/>
                  </a:cubicBezTo>
                  <a:lnTo>
                    <a:pt x="1383" y="440"/>
                  </a:lnTo>
                  <a:cubicBezTo>
                    <a:pt x="1670" y="440"/>
                    <a:pt x="1670" y="1"/>
                    <a:pt x="1383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12950;p86"/>
            <p:cNvSpPr/>
            <p:nvPr/>
          </p:nvSpPr>
          <p:spPr>
            <a:xfrm>
              <a:off x="6434733" y="2081792"/>
              <a:ext cx="43755" cy="11521"/>
            </a:xfrm>
            <a:custGeom>
              <a:avLst/>
              <a:gdLst/>
              <a:ahLst/>
              <a:cxnLst/>
              <a:rect l="l" t="t" r="r" b="b"/>
              <a:pathLst>
                <a:path w="1671" h="440" extrusionOk="0">
                  <a:moveTo>
                    <a:pt x="287" y="1"/>
                  </a:moveTo>
                  <a:cubicBezTo>
                    <a:pt x="1" y="1"/>
                    <a:pt x="1" y="440"/>
                    <a:pt x="287" y="440"/>
                  </a:cubicBezTo>
                  <a:lnTo>
                    <a:pt x="1384" y="440"/>
                  </a:lnTo>
                  <a:cubicBezTo>
                    <a:pt x="1670" y="440"/>
                    <a:pt x="1670" y="1"/>
                    <a:pt x="138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12951;p86"/>
            <p:cNvSpPr/>
            <p:nvPr/>
          </p:nvSpPr>
          <p:spPr>
            <a:xfrm>
              <a:off x="6333580" y="2076057"/>
              <a:ext cx="51480" cy="40246"/>
            </a:xfrm>
            <a:custGeom>
              <a:avLst/>
              <a:gdLst/>
              <a:ahLst/>
              <a:cxnLst/>
              <a:rect l="l" t="t" r="r" b="b"/>
              <a:pathLst>
                <a:path w="1966" h="1537" extrusionOk="0">
                  <a:moveTo>
                    <a:pt x="1526" y="439"/>
                  </a:moveTo>
                  <a:lnTo>
                    <a:pt x="1526" y="878"/>
                  </a:lnTo>
                  <a:cubicBezTo>
                    <a:pt x="1526" y="1002"/>
                    <a:pt x="1431" y="1098"/>
                    <a:pt x="1317" y="1098"/>
                  </a:cubicBezTo>
                  <a:lnTo>
                    <a:pt x="658" y="1098"/>
                  </a:lnTo>
                  <a:cubicBezTo>
                    <a:pt x="534" y="1098"/>
                    <a:pt x="439" y="1002"/>
                    <a:pt x="439" y="878"/>
                  </a:cubicBezTo>
                  <a:lnTo>
                    <a:pt x="439" y="439"/>
                  </a:lnTo>
                  <a:close/>
                  <a:moveTo>
                    <a:pt x="219" y="0"/>
                  </a:moveTo>
                  <a:cubicBezTo>
                    <a:pt x="95" y="0"/>
                    <a:pt x="0" y="105"/>
                    <a:pt x="0" y="220"/>
                  </a:cubicBezTo>
                  <a:lnTo>
                    <a:pt x="0" y="878"/>
                  </a:lnTo>
                  <a:cubicBezTo>
                    <a:pt x="0" y="1241"/>
                    <a:pt x="296" y="1536"/>
                    <a:pt x="658" y="1536"/>
                  </a:cubicBezTo>
                  <a:lnTo>
                    <a:pt x="1317" y="1536"/>
                  </a:lnTo>
                  <a:cubicBezTo>
                    <a:pt x="1670" y="1536"/>
                    <a:pt x="1965" y="1241"/>
                    <a:pt x="1965" y="878"/>
                  </a:cubicBezTo>
                  <a:lnTo>
                    <a:pt x="1965" y="220"/>
                  </a:lnTo>
                  <a:cubicBezTo>
                    <a:pt x="1965" y="105"/>
                    <a:pt x="1870" y="0"/>
                    <a:pt x="174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12952;p86"/>
            <p:cNvSpPr/>
            <p:nvPr/>
          </p:nvSpPr>
          <p:spPr>
            <a:xfrm>
              <a:off x="6396529" y="2076057"/>
              <a:ext cx="51480" cy="40246"/>
            </a:xfrm>
            <a:custGeom>
              <a:avLst/>
              <a:gdLst/>
              <a:ahLst/>
              <a:cxnLst/>
              <a:rect l="l" t="t" r="r" b="b"/>
              <a:pathLst>
                <a:path w="1966" h="1537" extrusionOk="0">
                  <a:moveTo>
                    <a:pt x="1526" y="439"/>
                  </a:moveTo>
                  <a:lnTo>
                    <a:pt x="1526" y="878"/>
                  </a:lnTo>
                  <a:cubicBezTo>
                    <a:pt x="1526" y="1002"/>
                    <a:pt x="1431" y="1098"/>
                    <a:pt x="1307" y="1098"/>
                  </a:cubicBezTo>
                  <a:lnTo>
                    <a:pt x="658" y="1098"/>
                  </a:lnTo>
                  <a:cubicBezTo>
                    <a:pt x="534" y="1098"/>
                    <a:pt x="439" y="1002"/>
                    <a:pt x="439" y="878"/>
                  </a:cubicBezTo>
                  <a:lnTo>
                    <a:pt x="439" y="439"/>
                  </a:lnTo>
                  <a:close/>
                  <a:moveTo>
                    <a:pt x="220" y="0"/>
                  </a:moveTo>
                  <a:cubicBezTo>
                    <a:pt x="96" y="0"/>
                    <a:pt x="0" y="105"/>
                    <a:pt x="0" y="220"/>
                  </a:cubicBezTo>
                  <a:lnTo>
                    <a:pt x="0" y="878"/>
                  </a:lnTo>
                  <a:cubicBezTo>
                    <a:pt x="0" y="1241"/>
                    <a:pt x="296" y="1536"/>
                    <a:pt x="658" y="1536"/>
                  </a:cubicBezTo>
                  <a:lnTo>
                    <a:pt x="1307" y="1536"/>
                  </a:lnTo>
                  <a:cubicBezTo>
                    <a:pt x="1670" y="1536"/>
                    <a:pt x="1965" y="1241"/>
                    <a:pt x="1965" y="878"/>
                  </a:cubicBezTo>
                  <a:lnTo>
                    <a:pt x="1965" y="220"/>
                  </a:lnTo>
                  <a:cubicBezTo>
                    <a:pt x="1965" y="105"/>
                    <a:pt x="1870" y="0"/>
                    <a:pt x="174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12953;p86"/>
            <p:cNvSpPr/>
            <p:nvPr/>
          </p:nvSpPr>
          <p:spPr>
            <a:xfrm>
              <a:off x="6316822" y="2116775"/>
              <a:ext cx="85468" cy="68133"/>
            </a:xfrm>
            <a:custGeom>
              <a:avLst/>
              <a:gdLst/>
              <a:ahLst/>
              <a:cxnLst/>
              <a:rect l="l" t="t" r="r" b="b"/>
              <a:pathLst>
                <a:path w="3264" h="2602" extrusionOk="0">
                  <a:moveTo>
                    <a:pt x="1" y="0"/>
                  </a:moveTo>
                  <a:cubicBezTo>
                    <a:pt x="113" y="1490"/>
                    <a:pt x="1366" y="2602"/>
                    <a:pt x="2816" y="2602"/>
                  </a:cubicBezTo>
                  <a:cubicBezTo>
                    <a:pt x="2963" y="2602"/>
                    <a:pt x="3113" y="2590"/>
                    <a:pt x="3264" y="2567"/>
                  </a:cubicBezTo>
                  <a:cubicBezTo>
                    <a:pt x="2119" y="2385"/>
                    <a:pt x="1193" y="1517"/>
                    <a:pt x="936" y="392"/>
                  </a:cubicBezTo>
                  <a:cubicBezTo>
                    <a:pt x="611" y="296"/>
                    <a:pt x="297" y="172"/>
                    <a:pt x="1" y="0"/>
                  </a:cubicBezTo>
                  <a:close/>
                </a:path>
              </a:pathLst>
            </a:custGeom>
            <a:solidFill>
              <a:srgbClr val="B4C3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12954;p86"/>
            <p:cNvSpPr/>
            <p:nvPr/>
          </p:nvSpPr>
          <p:spPr>
            <a:xfrm>
              <a:off x="6367804" y="2133507"/>
              <a:ext cx="45981" cy="17020"/>
            </a:xfrm>
            <a:custGeom>
              <a:avLst/>
              <a:gdLst/>
              <a:ahLst/>
              <a:cxnLst/>
              <a:rect l="l" t="t" r="r" b="b"/>
              <a:pathLst>
                <a:path w="1756" h="650" extrusionOk="0">
                  <a:moveTo>
                    <a:pt x="10" y="1"/>
                  </a:moveTo>
                  <a:lnTo>
                    <a:pt x="10" y="211"/>
                  </a:lnTo>
                  <a:cubicBezTo>
                    <a:pt x="0" y="459"/>
                    <a:pt x="200" y="649"/>
                    <a:pt x="439" y="649"/>
                  </a:cubicBezTo>
                  <a:lnTo>
                    <a:pt x="1317" y="649"/>
                  </a:lnTo>
                  <a:cubicBezTo>
                    <a:pt x="1555" y="649"/>
                    <a:pt x="1755" y="459"/>
                    <a:pt x="1755" y="211"/>
                  </a:cubicBezTo>
                  <a:lnTo>
                    <a:pt x="1755" y="1"/>
                  </a:lnTo>
                  <a:close/>
                </a:path>
              </a:pathLst>
            </a:custGeom>
            <a:solidFill>
              <a:srgbClr val="B4C3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12955;p86"/>
            <p:cNvSpPr/>
            <p:nvPr/>
          </p:nvSpPr>
          <p:spPr>
            <a:xfrm>
              <a:off x="6356544" y="2127746"/>
              <a:ext cx="68474" cy="17020"/>
            </a:xfrm>
            <a:custGeom>
              <a:avLst/>
              <a:gdLst/>
              <a:ahLst/>
              <a:cxnLst/>
              <a:rect l="l" t="t" r="r" b="b"/>
              <a:pathLst>
                <a:path w="2615" h="650" extrusionOk="0">
                  <a:moveTo>
                    <a:pt x="630" y="1"/>
                  </a:moveTo>
                  <a:cubicBezTo>
                    <a:pt x="342" y="1"/>
                    <a:pt x="85" y="208"/>
                    <a:pt x="20" y="497"/>
                  </a:cubicBezTo>
                  <a:cubicBezTo>
                    <a:pt x="1" y="574"/>
                    <a:pt x="58" y="650"/>
                    <a:pt x="144" y="650"/>
                  </a:cubicBezTo>
                  <a:lnTo>
                    <a:pt x="649" y="650"/>
                  </a:lnTo>
                  <a:cubicBezTo>
                    <a:pt x="793" y="650"/>
                    <a:pt x="926" y="602"/>
                    <a:pt x="1041" y="516"/>
                  </a:cubicBezTo>
                  <a:cubicBezTo>
                    <a:pt x="1117" y="459"/>
                    <a:pt x="1203" y="431"/>
                    <a:pt x="1298" y="431"/>
                  </a:cubicBezTo>
                  <a:lnTo>
                    <a:pt x="1308" y="431"/>
                  </a:lnTo>
                  <a:cubicBezTo>
                    <a:pt x="1403" y="431"/>
                    <a:pt x="1498" y="459"/>
                    <a:pt x="1575" y="516"/>
                  </a:cubicBezTo>
                  <a:cubicBezTo>
                    <a:pt x="1680" y="602"/>
                    <a:pt x="1823" y="650"/>
                    <a:pt x="1956" y="650"/>
                  </a:cubicBezTo>
                  <a:lnTo>
                    <a:pt x="2472" y="650"/>
                  </a:lnTo>
                  <a:cubicBezTo>
                    <a:pt x="2548" y="650"/>
                    <a:pt x="2615" y="574"/>
                    <a:pt x="2596" y="497"/>
                  </a:cubicBezTo>
                  <a:cubicBezTo>
                    <a:pt x="2519" y="202"/>
                    <a:pt x="2262" y="1"/>
                    <a:pt x="1966" y="1"/>
                  </a:cubicBezTo>
                  <a:lnTo>
                    <a:pt x="649" y="1"/>
                  </a:lnTo>
                  <a:cubicBezTo>
                    <a:pt x="643" y="1"/>
                    <a:pt x="637" y="1"/>
                    <a:pt x="63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12956;p86"/>
            <p:cNvSpPr/>
            <p:nvPr/>
          </p:nvSpPr>
          <p:spPr>
            <a:xfrm>
              <a:off x="6305091" y="1973150"/>
              <a:ext cx="71956" cy="85939"/>
            </a:xfrm>
            <a:custGeom>
              <a:avLst/>
              <a:gdLst/>
              <a:ahLst/>
              <a:cxnLst/>
              <a:rect l="l" t="t" r="r" b="b"/>
              <a:pathLst>
                <a:path w="2748" h="3282" extrusionOk="0">
                  <a:moveTo>
                    <a:pt x="1880" y="0"/>
                  </a:moveTo>
                  <a:cubicBezTo>
                    <a:pt x="1288" y="0"/>
                    <a:pt x="764" y="401"/>
                    <a:pt x="611" y="973"/>
                  </a:cubicBezTo>
                  <a:lnTo>
                    <a:pt x="0" y="3282"/>
                  </a:lnTo>
                  <a:lnTo>
                    <a:pt x="869" y="3282"/>
                  </a:lnTo>
                  <a:lnTo>
                    <a:pt x="1489" y="973"/>
                  </a:lnTo>
                  <a:cubicBezTo>
                    <a:pt x="1641" y="401"/>
                    <a:pt x="2157" y="0"/>
                    <a:pt x="2748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12957;p86"/>
            <p:cNvSpPr/>
            <p:nvPr/>
          </p:nvSpPr>
          <p:spPr>
            <a:xfrm>
              <a:off x="6274611" y="2053329"/>
              <a:ext cx="232601" cy="11521"/>
            </a:xfrm>
            <a:custGeom>
              <a:avLst/>
              <a:gdLst/>
              <a:ahLst/>
              <a:cxnLst/>
              <a:rect l="l" t="t" r="r" b="b"/>
              <a:pathLst>
                <a:path w="8883" h="440" extrusionOk="0">
                  <a:moveTo>
                    <a:pt x="296" y="0"/>
                  </a:moveTo>
                  <a:cubicBezTo>
                    <a:pt x="1" y="0"/>
                    <a:pt x="1" y="439"/>
                    <a:pt x="296" y="439"/>
                  </a:cubicBezTo>
                  <a:lnTo>
                    <a:pt x="8596" y="439"/>
                  </a:lnTo>
                  <a:cubicBezTo>
                    <a:pt x="8882" y="439"/>
                    <a:pt x="8882" y="0"/>
                    <a:pt x="8596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12958;p86"/>
            <p:cNvSpPr/>
            <p:nvPr/>
          </p:nvSpPr>
          <p:spPr>
            <a:xfrm>
              <a:off x="6377283" y="1973150"/>
              <a:ext cx="25792" cy="22990"/>
            </a:xfrm>
            <a:custGeom>
              <a:avLst/>
              <a:gdLst/>
              <a:ahLst/>
              <a:cxnLst/>
              <a:rect l="l" t="t" r="r" b="b"/>
              <a:pathLst>
                <a:path w="985" h="878" extrusionOk="0">
                  <a:moveTo>
                    <a:pt x="1" y="0"/>
                  </a:moveTo>
                  <a:cubicBezTo>
                    <a:pt x="201" y="0"/>
                    <a:pt x="373" y="143"/>
                    <a:pt x="430" y="334"/>
                  </a:cubicBezTo>
                  <a:lnTo>
                    <a:pt x="516" y="716"/>
                  </a:lnTo>
                  <a:cubicBezTo>
                    <a:pt x="547" y="828"/>
                    <a:pt x="634" y="877"/>
                    <a:pt x="723" y="877"/>
                  </a:cubicBezTo>
                  <a:cubicBezTo>
                    <a:pt x="853" y="877"/>
                    <a:pt x="985" y="771"/>
                    <a:pt x="945" y="601"/>
                  </a:cubicBezTo>
                  <a:lnTo>
                    <a:pt x="850" y="229"/>
                  </a:lnTo>
                  <a:cubicBezTo>
                    <a:pt x="831" y="153"/>
                    <a:pt x="792" y="76"/>
                    <a:pt x="754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12959;p86"/>
            <p:cNvSpPr/>
            <p:nvPr/>
          </p:nvSpPr>
          <p:spPr>
            <a:xfrm>
              <a:off x="6306583" y="2036099"/>
              <a:ext cx="168658" cy="17256"/>
            </a:xfrm>
            <a:custGeom>
              <a:avLst/>
              <a:gdLst/>
              <a:ahLst/>
              <a:cxnLst/>
              <a:rect l="l" t="t" r="r" b="b"/>
              <a:pathLst>
                <a:path w="6441" h="659" extrusionOk="0">
                  <a:moveTo>
                    <a:pt x="172" y="0"/>
                  </a:moveTo>
                  <a:lnTo>
                    <a:pt x="1" y="658"/>
                  </a:lnTo>
                  <a:lnTo>
                    <a:pt x="6440" y="658"/>
                  </a:lnTo>
                  <a:lnTo>
                    <a:pt x="6259" y="0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12960;p86"/>
            <p:cNvSpPr/>
            <p:nvPr/>
          </p:nvSpPr>
          <p:spPr>
            <a:xfrm>
              <a:off x="6306583" y="2036099"/>
              <a:ext cx="27520" cy="17256"/>
            </a:xfrm>
            <a:custGeom>
              <a:avLst/>
              <a:gdLst/>
              <a:ahLst/>
              <a:cxnLst/>
              <a:rect l="l" t="t" r="r" b="b"/>
              <a:pathLst>
                <a:path w="1051" h="659" extrusionOk="0">
                  <a:moveTo>
                    <a:pt x="172" y="0"/>
                  </a:moveTo>
                  <a:lnTo>
                    <a:pt x="1" y="658"/>
                  </a:lnTo>
                  <a:lnTo>
                    <a:pt x="869" y="658"/>
                  </a:lnTo>
                  <a:lnTo>
                    <a:pt x="1050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12961;p86"/>
            <p:cNvSpPr/>
            <p:nvPr/>
          </p:nvSpPr>
          <p:spPr>
            <a:xfrm>
              <a:off x="6305091" y="2220180"/>
              <a:ext cx="22755" cy="107699"/>
            </a:xfrm>
            <a:custGeom>
              <a:avLst/>
              <a:gdLst/>
              <a:ahLst/>
              <a:cxnLst/>
              <a:rect l="l" t="t" r="r" b="b"/>
              <a:pathLst>
                <a:path w="869" h="4113" extrusionOk="0">
                  <a:moveTo>
                    <a:pt x="869" y="1"/>
                  </a:moveTo>
                  <a:lnTo>
                    <a:pt x="0" y="259"/>
                  </a:lnTo>
                  <a:lnTo>
                    <a:pt x="0" y="4113"/>
                  </a:lnTo>
                  <a:lnTo>
                    <a:pt x="869" y="4113"/>
                  </a:lnTo>
                  <a:lnTo>
                    <a:pt x="869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12962;p86"/>
            <p:cNvSpPr/>
            <p:nvPr/>
          </p:nvSpPr>
          <p:spPr>
            <a:xfrm>
              <a:off x="6453717" y="2220180"/>
              <a:ext cx="23017" cy="107699"/>
            </a:xfrm>
            <a:custGeom>
              <a:avLst/>
              <a:gdLst/>
              <a:ahLst/>
              <a:cxnLst/>
              <a:rect l="l" t="t" r="r" b="b"/>
              <a:pathLst>
                <a:path w="879" h="4113" extrusionOk="0">
                  <a:moveTo>
                    <a:pt x="1" y="1"/>
                  </a:moveTo>
                  <a:lnTo>
                    <a:pt x="1" y="4113"/>
                  </a:lnTo>
                  <a:lnTo>
                    <a:pt x="878" y="4113"/>
                  </a:lnTo>
                  <a:lnTo>
                    <a:pt x="878" y="2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12963;p86"/>
            <p:cNvSpPr/>
            <p:nvPr/>
          </p:nvSpPr>
          <p:spPr>
            <a:xfrm>
              <a:off x="6453717" y="2220180"/>
              <a:ext cx="12281" cy="14035"/>
            </a:xfrm>
            <a:custGeom>
              <a:avLst/>
              <a:gdLst/>
              <a:ahLst/>
              <a:cxnLst/>
              <a:rect l="l" t="t" r="r" b="b"/>
              <a:pathLst>
                <a:path w="469" h="536" extrusionOk="0">
                  <a:moveTo>
                    <a:pt x="1" y="1"/>
                  </a:moveTo>
                  <a:lnTo>
                    <a:pt x="1" y="535"/>
                  </a:lnTo>
                  <a:lnTo>
                    <a:pt x="468" y="135"/>
                  </a:lnTo>
                  <a:lnTo>
                    <a:pt x="172" y="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12964;p86"/>
            <p:cNvSpPr/>
            <p:nvPr/>
          </p:nvSpPr>
          <p:spPr>
            <a:xfrm>
              <a:off x="6315591" y="2220180"/>
              <a:ext cx="12255" cy="14035"/>
            </a:xfrm>
            <a:custGeom>
              <a:avLst/>
              <a:gdLst/>
              <a:ahLst/>
              <a:cxnLst/>
              <a:rect l="l" t="t" r="r" b="b"/>
              <a:pathLst>
                <a:path w="468" h="536" extrusionOk="0">
                  <a:moveTo>
                    <a:pt x="468" y="1"/>
                  </a:moveTo>
                  <a:lnTo>
                    <a:pt x="296" y="49"/>
                  </a:lnTo>
                  <a:lnTo>
                    <a:pt x="0" y="135"/>
                  </a:lnTo>
                  <a:lnTo>
                    <a:pt x="468" y="535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12965;p86"/>
            <p:cNvSpPr/>
            <p:nvPr/>
          </p:nvSpPr>
          <p:spPr>
            <a:xfrm>
              <a:off x="6287861" y="2276399"/>
              <a:ext cx="17256" cy="51480"/>
            </a:xfrm>
            <a:custGeom>
              <a:avLst/>
              <a:gdLst/>
              <a:ahLst/>
              <a:cxnLst/>
              <a:rect l="l" t="t" r="r" b="b"/>
              <a:pathLst>
                <a:path w="659" h="1966" extrusionOk="0">
                  <a:moveTo>
                    <a:pt x="658" y="0"/>
                  </a:moveTo>
                  <a:cubicBezTo>
                    <a:pt x="296" y="0"/>
                    <a:pt x="0" y="287"/>
                    <a:pt x="0" y="649"/>
                  </a:cubicBezTo>
                  <a:lnTo>
                    <a:pt x="0" y="1966"/>
                  </a:lnTo>
                  <a:lnTo>
                    <a:pt x="658" y="1966"/>
                  </a:lnTo>
                  <a:lnTo>
                    <a:pt x="658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12966;p86"/>
            <p:cNvSpPr/>
            <p:nvPr/>
          </p:nvSpPr>
          <p:spPr>
            <a:xfrm>
              <a:off x="6305091" y="2276399"/>
              <a:ext cx="11521" cy="51480"/>
            </a:xfrm>
            <a:custGeom>
              <a:avLst/>
              <a:gdLst/>
              <a:ahLst/>
              <a:cxnLst/>
              <a:rect l="l" t="t" r="r" b="b"/>
              <a:pathLst>
                <a:path w="440" h="1966" extrusionOk="0">
                  <a:moveTo>
                    <a:pt x="0" y="0"/>
                  </a:moveTo>
                  <a:lnTo>
                    <a:pt x="0" y="1966"/>
                  </a:lnTo>
                  <a:lnTo>
                    <a:pt x="439" y="1966"/>
                  </a:lnTo>
                  <a:lnTo>
                    <a:pt x="439" y="439"/>
                  </a:lnTo>
                  <a:cubicBezTo>
                    <a:pt x="439" y="191"/>
                    <a:pt x="249" y="0"/>
                    <a:pt x="0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12967;p86"/>
            <p:cNvSpPr/>
            <p:nvPr/>
          </p:nvSpPr>
          <p:spPr>
            <a:xfrm>
              <a:off x="6476707" y="2276399"/>
              <a:ext cx="17020" cy="51480"/>
            </a:xfrm>
            <a:custGeom>
              <a:avLst/>
              <a:gdLst/>
              <a:ahLst/>
              <a:cxnLst/>
              <a:rect l="l" t="t" r="r" b="b"/>
              <a:pathLst>
                <a:path w="650" h="1966" extrusionOk="0">
                  <a:moveTo>
                    <a:pt x="0" y="0"/>
                  </a:moveTo>
                  <a:lnTo>
                    <a:pt x="0" y="1966"/>
                  </a:lnTo>
                  <a:lnTo>
                    <a:pt x="649" y="1966"/>
                  </a:lnTo>
                  <a:lnTo>
                    <a:pt x="649" y="649"/>
                  </a:lnTo>
                  <a:cubicBezTo>
                    <a:pt x="649" y="287"/>
                    <a:pt x="353" y="0"/>
                    <a:pt x="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12968;p86"/>
            <p:cNvSpPr/>
            <p:nvPr/>
          </p:nvSpPr>
          <p:spPr>
            <a:xfrm>
              <a:off x="6465212" y="2276399"/>
              <a:ext cx="11521" cy="51480"/>
            </a:xfrm>
            <a:custGeom>
              <a:avLst/>
              <a:gdLst/>
              <a:ahLst/>
              <a:cxnLst/>
              <a:rect l="l" t="t" r="r" b="b"/>
              <a:pathLst>
                <a:path w="440" h="1966" extrusionOk="0">
                  <a:moveTo>
                    <a:pt x="439" y="0"/>
                  </a:moveTo>
                  <a:cubicBezTo>
                    <a:pt x="191" y="0"/>
                    <a:pt x="1" y="191"/>
                    <a:pt x="1" y="439"/>
                  </a:cubicBezTo>
                  <a:lnTo>
                    <a:pt x="1" y="1966"/>
                  </a:lnTo>
                  <a:lnTo>
                    <a:pt x="439" y="1966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12969;p86"/>
            <p:cNvSpPr/>
            <p:nvPr/>
          </p:nvSpPr>
          <p:spPr>
            <a:xfrm>
              <a:off x="6385033" y="2264903"/>
              <a:ext cx="11521" cy="11521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cubicBezTo>
                    <a:pt x="0" y="344"/>
                    <a:pt x="96" y="439"/>
                    <a:pt x="220" y="439"/>
                  </a:cubicBezTo>
                  <a:cubicBezTo>
                    <a:pt x="344" y="439"/>
                    <a:pt x="439" y="344"/>
                    <a:pt x="439" y="220"/>
                  </a:cubicBezTo>
                  <a:cubicBezTo>
                    <a:pt x="439" y="96"/>
                    <a:pt x="344" y="1"/>
                    <a:pt x="220" y="1"/>
                  </a:cubicBezTo>
                  <a:close/>
                </a:path>
              </a:pathLst>
            </a:custGeom>
            <a:solidFill>
              <a:srgbClr val="B4C3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12970;p86"/>
            <p:cNvSpPr/>
            <p:nvPr/>
          </p:nvSpPr>
          <p:spPr>
            <a:xfrm>
              <a:off x="6385033" y="2299127"/>
              <a:ext cx="11521" cy="11521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220" y="1"/>
                  </a:moveTo>
                  <a:cubicBezTo>
                    <a:pt x="96" y="1"/>
                    <a:pt x="0" y="106"/>
                    <a:pt x="0" y="220"/>
                  </a:cubicBezTo>
                  <a:cubicBezTo>
                    <a:pt x="0" y="344"/>
                    <a:pt x="96" y="439"/>
                    <a:pt x="220" y="439"/>
                  </a:cubicBezTo>
                  <a:cubicBezTo>
                    <a:pt x="344" y="439"/>
                    <a:pt x="439" y="344"/>
                    <a:pt x="439" y="220"/>
                  </a:cubicBezTo>
                  <a:cubicBezTo>
                    <a:pt x="439" y="106"/>
                    <a:pt x="344" y="1"/>
                    <a:pt x="220" y="1"/>
                  </a:cubicBezTo>
                  <a:close/>
                </a:path>
              </a:pathLst>
            </a:custGeom>
            <a:solidFill>
              <a:srgbClr val="B4C3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" name="Google Shape;12971;p86"/>
          <p:cNvGrpSpPr/>
          <p:nvPr/>
        </p:nvGrpSpPr>
        <p:grpSpPr>
          <a:xfrm>
            <a:off x="10814160" y="1446786"/>
            <a:ext cx="275309" cy="354728"/>
            <a:chOff x="5802496" y="1973150"/>
            <a:chExt cx="275309" cy="354728"/>
          </a:xfrm>
        </p:grpSpPr>
        <p:sp>
          <p:nvSpPr>
            <p:cNvPr id="834" name="Google Shape;12972;p86"/>
            <p:cNvSpPr/>
            <p:nvPr/>
          </p:nvSpPr>
          <p:spPr>
            <a:xfrm>
              <a:off x="5803229" y="2210439"/>
              <a:ext cx="274576" cy="117440"/>
            </a:xfrm>
            <a:custGeom>
              <a:avLst/>
              <a:gdLst/>
              <a:ahLst/>
              <a:cxnLst/>
              <a:rect l="l" t="t" r="r" b="b"/>
              <a:pathLst>
                <a:path w="10486" h="4485" extrusionOk="0">
                  <a:moveTo>
                    <a:pt x="3597" y="1"/>
                  </a:moveTo>
                  <a:cubicBezTo>
                    <a:pt x="3511" y="125"/>
                    <a:pt x="3387" y="211"/>
                    <a:pt x="3244" y="259"/>
                  </a:cubicBezTo>
                  <a:lnTo>
                    <a:pt x="945" y="936"/>
                  </a:lnTo>
                  <a:cubicBezTo>
                    <a:pt x="382" y="1098"/>
                    <a:pt x="1" y="1604"/>
                    <a:pt x="1" y="2186"/>
                  </a:cubicBezTo>
                  <a:lnTo>
                    <a:pt x="1" y="3826"/>
                  </a:lnTo>
                  <a:cubicBezTo>
                    <a:pt x="1" y="4189"/>
                    <a:pt x="296" y="4485"/>
                    <a:pt x="659" y="4485"/>
                  </a:cubicBezTo>
                  <a:lnTo>
                    <a:pt x="9827" y="4485"/>
                  </a:lnTo>
                  <a:cubicBezTo>
                    <a:pt x="10189" y="4485"/>
                    <a:pt x="10485" y="4189"/>
                    <a:pt x="10485" y="3826"/>
                  </a:cubicBezTo>
                  <a:lnTo>
                    <a:pt x="10485" y="2186"/>
                  </a:lnTo>
                  <a:cubicBezTo>
                    <a:pt x="10485" y="1604"/>
                    <a:pt x="10104" y="1098"/>
                    <a:pt x="9550" y="936"/>
                  </a:cubicBezTo>
                  <a:lnTo>
                    <a:pt x="7242" y="259"/>
                  </a:lnTo>
                  <a:cubicBezTo>
                    <a:pt x="7098" y="211"/>
                    <a:pt x="6984" y="125"/>
                    <a:pt x="6898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12973;p86"/>
            <p:cNvSpPr/>
            <p:nvPr/>
          </p:nvSpPr>
          <p:spPr>
            <a:xfrm>
              <a:off x="5885162" y="2210439"/>
              <a:ext cx="110946" cy="20267"/>
            </a:xfrm>
            <a:custGeom>
              <a:avLst/>
              <a:gdLst/>
              <a:ahLst/>
              <a:cxnLst/>
              <a:rect l="l" t="t" r="r" b="b"/>
              <a:pathLst>
                <a:path w="4237" h="774" extrusionOk="0">
                  <a:moveTo>
                    <a:pt x="468" y="1"/>
                  </a:moveTo>
                  <a:cubicBezTo>
                    <a:pt x="382" y="125"/>
                    <a:pt x="258" y="211"/>
                    <a:pt x="125" y="259"/>
                  </a:cubicBezTo>
                  <a:lnTo>
                    <a:pt x="1" y="297"/>
                  </a:lnTo>
                  <a:cubicBezTo>
                    <a:pt x="659" y="611"/>
                    <a:pt x="1384" y="774"/>
                    <a:pt x="2119" y="774"/>
                  </a:cubicBezTo>
                  <a:cubicBezTo>
                    <a:pt x="2853" y="774"/>
                    <a:pt x="3578" y="611"/>
                    <a:pt x="4237" y="297"/>
                  </a:cubicBezTo>
                  <a:lnTo>
                    <a:pt x="4122" y="259"/>
                  </a:lnTo>
                  <a:cubicBezTo>
                    <a:pt x="3979" y="211"/>
                    <a:pt x="3855" y="125"/>
                    <a:pt x="376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12974;p86"/>
            <p:cNvSpPr/>
            <p:nvPr/>
          </p:nvSpPr>
          <p:spPr>
            <a:xfrm>
              <a:off x="5992075" y="1973150"/>
              <a:ext cx="68736" cy="68709"/>
            </a:xfrm>
            <a:custGeom>
              <a:avLst/>
              <a:gdLst/>
              <a:ahLst/>
              <a:cxnLst/>
              <a:rect l="l" t="t" r="r" b="b"/>
              <a:pathLst>
                <a:path w="2625" h="2624" extrusionOk="0">
                  <a:moveTo>
                    <a:pt x="1308" y="0"/>
                  </a:moveTo>
                  <a:cubicBezTo>
                    <a:pt x="583" y="0"/>
                    <a:pt x="1" y="592"/>
                    <a:pt x="1" y="1317"/>
                  </a:cubicBezTo>
                  <a:cubicBezTo>
                    <a:pt x="1" y="2032"/>
                    <a:pt x="583" y="2624"/>
                    <a:pt x="1308" y="2624"/>
                  </a:cubicBezTo>
                  <a:cubicBezTo>
                    <a:pt x="2033" y="2624"/>
                    <a:pt x="2624" y="2032"/>
                    <a:pt x="2624" y="1317"/>
                  </a:cubicBezTo>
                  <a:cubicBezTo>
                    <a:pt x="2624" y="592"/>
                    <a:pt x="2033" y="0"/>
                    <a:pt x="1308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12975;p86"/>
            <p:cNvSpPr/>
            <p:nvPr/>
          </p:nvSpPr>
          <p:spPr>
            <a:xfrm>
              <a:off x="6009069" y="1990380"/>
              <a:ext cx="34512" cy="34250"/>
            </a:xfrm>
            <a:custGeom>
              <a:avLst/>
              <a:gdLst/>
              <a:ahLst/>
              <a:cxnLst/>
              <a:rect l="l" t="t" r="r" b="b"/>
              <a:pathLst>
                <a:path w="1318" h="1308" extrusionOk="0">
                  <a:moveTo>
                    <a:pt x="659" y="0"/>
                  </a:moveTo>
                  <a:cubicBezTo>
                    <a:pt x="296" y="0"/>
                    <a:pt x="1" y="296"/>
                    <a:pt x="1" y="659"/>
                  </a:cubicBezTo>
                  <a:cubicBezTo>
                    <a:pt x="1" y="1021"/>
                    <a:pt x="296" y="1307"/>
                    <a:pt x="659" y="1307"/>
                  </a:cubicBezTo>
                  <a:cubicBezTo>
                    <a:pt x="1021" y="1307"/>
                    <a:pt x="1317" y="1021"/>
                    <a:pt x="1317" y="659"/>
                  </a:cubicBezTo>
                  <a:cubicBezTo>
                    <a:pt x="1317" y="296"/>
                    <a:pt x="1021" y="0"/>
                    <a:pt x="65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12976;p86"/>
            <p:cNvSpPr/>
            <p:nvPr/>
          </p:nvSpPr>
          <p:spPr>
            <a:xfrm>
              <a:off x="5988593" y="1987133"/>
              <a:ext cx="60723" cy="54255"/>
            </a:xfrm>
            <a:custGeom>
              <a:avLst/>
              <a:gdLst/>
              <a:ahLst/>
              <a:cxnLst/>
              <a:rect l="l" t="t" r="r" b="b"/>
              <a:pathLst>
                <a:path w="2319" h="2072" extrusionOk="0">
                  <a:moveTo>
                    <a:pt x="392" y="0"/>
                  </a:moveTo>
                  <a:cubicBezTo>
                    <a:pt x="0" y="544"/>
                    <a:pt x="86" y="1288"/>
                    <a:pt x="573" y="1737"/>
                  </a:cubicBezTo>
                  <a:cubicBezTo>
                    <a:pt x="825" y="1960"/>
                    <a:pt x="1141" y="2072"/>
                    <a:pt x="1457" y="2072"/>
                  </a:cubicBezTo>
                  <a:cubicBezTo>
                    <a:pt x="1764" y="2072"/>
                    <a:pt x="2070" y="1967"/>
                    <a:pt x="2319" y="1756"/>
                  </a:cubicBezTo>
                  <a:cubicBezTo>
                    <a:pt x="1842" y="1011"/>
                    <a:pt x="1174" y="401"/>
                    <a:pt x="392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12977;p86"/>
            <p:cNvSpPr/>
            <p:nvPr/>
          </p:nvSpPr>
          <p:spPr>
            <a:xfrm>
              <a:off x="6006817" y="1996114"/>
              <a:ext cx="32260" cy="29170"/>
            </a:xfrm>
            <a:custGeom>
              <a:avLst/>
              <a:gdLst/>
              <a:ahLst/>
              <a:cxnLst/>
              <a:rect l="l" t="t" r="r" b="b"/>
              <a:pathLst>
                <a:path w="1232" h="1114" extrusionOk="0">
                  <a:moveTo>
                    <a:pt x="268" y="1"/>
                  </a:moveTo>
                  <a:cubicBezTo>
                    <a:pt x="1" y="258"/>
                    <a:pt x="10" y="688"/>
                    <a:pt x="287" y="945"/>
                  </a:cubicBezTo>
                  <a:cubicBezTo>
                    <a:pt x="413" y="1058"/>
                    <a:pt x="571" y="1114"/>
                    <a:pt x="728" y="1114"/>
                  </a:cubicBezTo>
                  <a:cubicBezTo>
                    <a:pt x="915" y="1114"/>
                    <a:pt x="1102" y="1034"/>
                    <a:pt x="1231" y="878"/>
                  </a:cubicBezTo>
                  <a:cubicBezTo>
                    <a:pt x="945" y="544"/>
                    <a:pt x="621" y="249"/>
                    <a:pt x="268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12978;p86"/>
            <p:cNvSpPr/>
            <p:nvPr/>
          </p:nvSpPr>
          <p:spPr>
            <a:xfrm>
              <a:off x="5820459" y="1973150"/>
              <a:ext cx="68736" cy="68709"/>
            </a:xfrm>
            <a:custGeom>
              <a:avLst/>
              <a:gdLst/>
              <a:ahLst/>
              <a:cxnLst/>
              <a:rect l="l" t="t" r="r" b="b"/>
              <a:pathLst>
                <a:path w="2625" h="2624" extrusionOk="0">
                  <a:moveTo>
                    <a:pt x="1308" y="0"/>
                  </a:moveTo>
                  <a:cubicBezTo>
                    <a:pt x="583" y="0"/>
                    <a:pt x="1" y="592"/>
                    <a:pt x="1" y="1317"/>
                  </a:cubicBezTo>
                  <a:cubicBezTo>
                    <a:pt x="1" y="2032"/>
                    <a:pt x="583" y="2624"/>
                    <a:pt x="1308" y="2624"/>
                  </a:cubicBezTo>
                  <a:cubicBezTo>
                    <a:pt x="2033" y="2624"/>
                    <a:pt x="2624" y="2032"/>
                    <a:pt x="2624" y="1317"/>
                  </a:cubicBezTo>
                  <a:cubicBezTo>
                    <a:pt x="2624" y="592"/>
                    <a:pt x="2033" y="0"/>
                    <a:pt x="1308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12979;p86"/>
            <p:cNvSpPr/>
            <p:nvPr/>
          </p:nvSpPr>
          <p:spPr>
            <a:xfrm>
              <a:off x="5837453" y="1990380"/>
              <a:ext cx="34512" cy="34250"/>
            </a:xfrm>
            <a:custGeom>
              <a:avLst/>
              <a:gdLst/>
              <a:ahLst/>
              <a:cxnLst/>
              <a:rect l="l" t="t" r="r" b="b"/>
              <a:pathLst>
                <a:path w="1318" h="1308" extrusionOk="0">
                  <a:moveTo>
                    <a:pt x="659" y="0"/>
                  </a:moveTo>
                  <a:cubicBezTo>
                    <a:pt x="296" y="0"/>
                    <a:pt x="1" y="296"/>
                    <a:pt x="1" y="659"/>
                  </a:cubicBezTo>
                  <a:cubicBezTo>
                    <a:pt x="1" y="1021"/>
                    <a:pt x="296" y="1307"/>
                    <a:pt x="659" y="1307"/>
                  </a:cubicBezTo>
                  <a:cubicBezTo>
                    <a:pt x="1021" y="1307"/>
                    <a:pt x="1317" y="1021"/>
                    <a:pt x="1317" y="659"/>
                  </a:cubicBezTo>
                  <a:cubicBezTo>
                    <a:pt x="1317" y="296"/>
                    <a:pt x="1021" y="0"/>
                    <a:pt x="65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12980;p86"/>
            <p:cNvSpPr/>
            <p:nvPr/>
          </p:nvSpPr>
          <p:spPr>
            <a:xfrm>
              <a:off x="5831954" y="1987133"/>
              <a:ext cx="60487" cy="54255"/>
            </a:xfrm>
            <a:custGeom>
              <a:avLst/>
              <a:gdLst/>
              <a:ahLst/>
              <a:cxnLst/>
              <a:rect l="l" t="t" r="r" b="b"/>
              <a:pathLst>
                <a:path w="2310" h="2072" extrusionOk="0">
                  <a:moveTo>
                    <a:pt x="1928" y="0"/>
                  </a:moveTo>
                  <a:lnTo>
                    <a:pt x="1928" y="0"/>
                  </a:lnTo>
                  <a:cubicBezTo>
                    <a:pt x="1136" y="401"/>
                    <a:pt x="468" y="1011"/>
                    <a:pt x="1" y="1756"/>
                  </a:cubicBezTo>
                  <a:cubicBezTo>
                    <a:pt x="245" y="1967"/>
                    <a:pt x="551" y="2072"/>
                    <a:pt x="857" y="2072"/>
                  </a:cubicBezTo>
                  <a:cubicBezTo>
                    <a:pt x="1174" y="2072"/>
                    <a:pt x="1490" y="1960"/>
                    <a:pt x="1737" y="1737"/>
                  </a:cubicBezTo>
                  <a:cubicBezTo>
                    <a:pt x="2233" y="1288"/>
                    <a:pt x="2309" y="544"/>
                    <a:pt x="1928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12981;p86"/>
            <p:cNvSpPr/>
            <p:nvPr/>
          </p:nvSpPr>
          <p:spPr>
            <a:xfrm>
              <a:off x="5842192" y="1996114"/>
              <a:ext cx="32024" cy="29170"/>
            </a:xfrm>
            <a:custGeom>
              <a:avLst/>
              <a:gdLst/>
              <a:ahLst/>
              <a:cxnLst/>
              <a:rect l="l" t="t" r="r" b="b"/>
              <a:pathLst>
                <a:path w="1223" h="1114" extrusionOk="0">
                  <a:moveTo>
                    <a:pt x="965" y="1"/>
                  </a:moveTo>
                  <a:cubicBezTo>
                    <a:pt x="602" y="249"/>
                    <a:pt x="278" y="544"/>
                    <a:pt x="1" y="878"/>
                  </a:cubicBezTo>
                  <a:cubicBezTo>
                    <a:pt x="131" y="1034"/>
                    <a:pt x="314" y="1114"/>
                    <a:pt x="499" y="1114"/>
                  </a:cubicBezTo>
                  <a:cubicBezTo>
                    <a:pt x="654" y="1114"/>
                    <a:pt x="810" y="1058"/>
                    <a:pt x="936" y="945"/>
                  </a:cubicBezTo>
                  <a:cubicBezTo>
                    <a:pt x="1213" y="688"/>
                    <a:pt x="1222" y="258"/>
                    <a:pt x="96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12982;p86"/>
            <p:cNvSpPr/>
            <p:nvPr/>
          </p:nvSpPr>
          <p:spPr>
            <a:xfrm>
              <a:off x="5823208" y="1984619"/>
              <a:ext cx="234591" cy="234591"/>
            </a:xfrm>
            <a:custGeom>
              <a:avLst/>
              <a:gdLst/>
              <a:ahLst/>
              <a:cxnLst/>
              <a:rect l="l" t="t" r="r" b="b"/>
              <a:pathLst>
                <a:path w="8959" h="8959" extrusionOk="0">
                  <a:moveTo>
                    <a:pt x="4485" y="1"/>
                  </a:moveTo>
                  <a:cubicBezTo>
                    <a:pt x="2014" y="1"/>
                    <a:pt x="1" y="2004"/>
                    <a:pt x="1" y="4475"/>
                  </a:cubicBezTo>
                  <a:cubicBezTo>
                    <a:pt x="1" y="6955"/>
                    <a:pt x="2014" y="8959"/>
                    <a:pt x="4485" y="8959"/>
                  </a:cubicBezTo>
                  <a:cubicBezTo>
                    <a:pt x="6956" y="8959"/>
                    <a:pt x="8959" y="6955"/>
                    <a:pt x="8959" y="4475"/>
                  </a:cubicBezTo>
                  <a:cubicBezTo>
                    <a:pt x="8959" y="2004"/>
                    <a:pt x="6956" y="1"/>
                    <a:pt x="4485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12983;p86"/>
            <p:cNvSpPr/>
            <p:nvPr/>
          </p:nvSpPr>
          <p:spPr>
            <a:xfrm>
              <a:off x="5866178" y="2036099"/>
              <a:ext cx="148678" cy="148652"/>
            </a:xfrm>
            <a:custGeom>
              <a:avLst/>
              <a:gdLst/>
              <a:ahLst/>
              <a:cxnLst/>
              <a:rect l="l" t="t" r="r" b="b"/>
              <a:pathLst>
                <a:path w="5678" h="5677" extrusionOk="0">
                  <a:moveTo>
                    <a:pt x="2844" y="0"/>
                  </a:moveTo>
                  <a:cubicBezTo>
                    <a:pt x="1270" y="0"/>
                    <a:pt x="1" y="1278"/>
                    <a:pt x="1" y="2843"/>
                  </a:cubicBezTo>
                  <a:cubicBezTo>
                    <a:pt x="1" y="4408"/>
                    <a:pt x="1270" y="5676"/>
                    <a:pt x="2844" y="5676"/>
                  </a:cubicBezTo>
                  <a:cubicBezTo>
                    <a:pt x="4408" y="5676"/>
                    <a:pt x="5677" y="4408"/>
                    <a:pt x="5677" y="2843"/>
                  </a:cubicBezTo>
                  <a:cubicBezTo>
                    <a:pt x="5677" y="1278"/>
                    <a:pt x="4408" y="0"/>
                    <a:pt x="2844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12984;p86"/>
            <p:cNvSpPr/>
            <p:nvPr/>
          </p:nvSpPr>
          <p:spPr>
            <a:xfrm>
              <a:off x="5865680" y="2036125"/>
              <a:ext cx="86463" cy="148836"/>
            </a:xfrm>
            <a:custGeom>
              <a:avLst/>
              <a:gdLst/>
              <a:ahLst/>
              <a:cxnLst/>
              <a:rect l="l" t="t" r="r" b="b"/>
              <a:pathLst>
                <a:path w="3302" h="5684" extrusionOk="0">
                  <a:moveTo>
                    <a:pt x="2842" y="1"/>
                  </a:moveTo>
                  <a:cubicBezTo>
                    <a:pt x="1299" y="1"/>
                    <a:pt x="1" y="1243"/>
                    <a:pt x="1" y="2842"/>
                  </a:cubicBezTo>
                  <a:cubicBezTo>
                    <a:pt x="1" y="4433"/>
                    <a:pt x="1300" y="5683"/>
                    <a:pt x="2844" y="5683"/>
                  </a:cubicBezTo>
                  <a:cubicBezTo>
                    <a:pt x="2995" y="5683"/>
                    <a:pt x="3147" y="5671"/>
                    <a:pt x="3302" y="5647"/>
                  </a:cubicBezTo>
                  <a:cubicBezTo>
                    <a:pt x="1918" y="5427"/>
                    <a:pt x="897" y="4235"/>
                    <a:pt x="897" y="2842"/>
                  </a:cubicBezTo>
                  <a:cubicBezTo>
                    <a:pt x="897" y="1440"/>
                    <a:pt x="1918" y="257"/>
                    <a:pt x="3302" y="37"/>
                  </a:cubicBezTo>
                  <a:cubicBezTo>
                    <a:pt x="3147" y="13"/>
                    <a:pt x="2993" y="1"/>
                    <a:pt x="2842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12985;p86"/>
            <p:cNvSpPr/>
            <p:nvPr/>
          </p:nvSpPr>
          <p:spPr>
            <a:xfrm>
              <a:off x="5900663" y="2093418"/>
              <a:ext cx="11260" cy="17125"/>
            </a:xfrm>
            <a:custGeom>
              <a:avLst/>
              <a:gdLst/>
              <a:ahLst/>
              <a:cxnLst/>
              <a:rect l="l" t="t" r="r" b="b"/>
              <a:pathLst>
                <a:path w="430" h="654" extrusionOk="0">
                  <a:moveTo>
                    <a:pt x="215" y="0"/>
                  </a:moveTo>
                  <a:cubicBezTo>
                    <a:pt x="108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10" y="654"/>
                  </a:cubicBezTo>
                  <a:cubicBezTo>
                    <a:pt x="334" y="654"/>
                    <a:pt x="430" y="55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12986;p86"/>
            <p:cNvSpPr/>
            <p:nvPr/>
          </p:nvSpPr>
          <p:spPr>
            <a:xfrm>
              <a:off x="5969111" y="2093418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0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12987;p86"/>
            <p:cNvSpPr/>
            <p:nvPr/>
          </p:nvSpPr>
          <p:spPr>
            <a:xfrm>
              <a:off x="5892913" y="2076293"/>
              <a:ext cx="26761" cy="11286"/>
            </a:xfrm>
            <a:custGeom>
              <a:avLst/>
              <a:gdLst/>
              <a:ahLst/>
              <a:cxnLst/>
              <a:rect l="l" t="t" r="r" b="b"/>
              <a:pathLst>
                <a:path w="1022" h="431" extrusionOk="0">
                  <a:moveTo>
                    <a:pt x="735" y="1"/>
                  </a:moveTo>
                  <a:cubicBezTo>
                    <a:pt x="732" y="1"/>
                    <a:pt x="729" y="1"/>
                    <a:pt x="726" y="1"/>
                  </a:cubicBezTo>
                  <a:lnTo>
                    <a:pt x="296" y="1"/>
                  </a:lnTo>
                  <a:cubicBezTo>
                    <a:pt x="1" y="1"/>
                    <a:pt x="1" y="430"/>
                    <a:pt x="296" y="430"/>
                  </a:cubicBezTo>
                  <a:lnTo>
                    <a:pt x="726" y="430"/>
                  </a:lnTo>
                  <a:cubicBezTo>
                    <a:pt x="1018" y="430"/>
                    <a:pt x="1021" y="1"/>
                    <a:pt x="735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12988;p86"/>
            <p:cNvSpPr/>
            <p:nvPr/>
          </p:nvSpPr>
          <p:spPr>
            <a:xfrm>
              <a:off x="5961622" y="2076293"/>
              <a:ext cx="26499" cy="11286"/>
            </a:xfrm>
            <a:custGeom>
              <a:avLst/>
              <a:gdLst/>
              <a:ahLst/>
              <a:cxnLst/>
              <a:rect l="l" t="t" r="r" b="b"/>
              <a:pathLst>
                <a:path w="1012" h="431" extrusionOk="0">
                  <a:moveTo>
                    <a:pt x="734" y="1"/>
                  </a:moveTo>
                  <a:cubicBezTo>
                    <a:pt x="731" y="1"/>
                    <a:pt x="728" y="1"/>
                    <a:pt x="725" y="1"/>
                  </a:cubicBezTo>
                  <a:lnTo>
                    <a:pt x="286" y="1"/>
                  </a:lnTo>
                  <a:cubicBezTo>
                    <a:pt x="0" y="1"/>
                    <a:pt x="0" y="430"/>
                    <a:pt x="286" y="430"/>
                  </a:cubicBezTo>
                  <a:lnTo>
                    <a:pt x="725" y="430"/>
                  </a:lnTo>
                  <a:cubicBezTo>
                    <a:pt x="1008" y="430"/>
                    <a:pt x="1011" y="1"/>
                    <a:pt x="734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12989;p86"/>
            <p:cNvSpPr/>
            <p:nvPr/>
          </p:nvSpPr>
          <p:spPr>
            <a:xfrm>
              <a:off x="5887178" y="2013475"/>
              <a:ext cx="13511" cy="11390"/>
            </a:xfrm>
            <a:custGeom>
              <a:avLst/>
              <a:gdLst/>
              <a:ahLst/>
              <a:cxnLst/>
              <a:rect l="l" t="t" r="r" b="b"/>
              <a:pathLst>
                <a:path w="516" h="435" extrusionOk="0">
                  <a:moveTo>
                    <a:pt x="293" y="0"/>
                  </a:moveTo>
                  <a:cubicBezTo>
                    <a:pt x="240" y="0"/>
                    <a:pt x="186" y="20"/>
                    <a:pt x="143" y="63"/>
                  </a:cubicBezTo>
                  <a:cubicBezTo>
                    <a:pt x="0" y="196"/>
                    <a:pt x="96" y="435"/>
                    <a:pt x="296" y="435"/>
                  </a:cubicBezTo>
                  <a:cubicBezTo>
                    <a:pt x="410" y="435"/>
                    <a:pt x="515" y="339"/>
                    <a:pt x="515" y="215"/>
                  </a:cubicBezTo>
                  <a:cubicBezTo>
                    <a:pt x="515" y="86"/>
                    <a:pt x="406" y="0"/>
                    <a:pt x="293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12990;p86"/>
            <p:cNvSpPr/>
            <p:nvPr/>
          </p:nvSpPr>
          <p:spPr>
            <a:xfrm>
              <a:off x="5978852" y="2013475"/>
              <a:ext cx="13250" cy="11390"/>
            </a:xfrm>
            <a:custGeom>
              <a:avLst/>
              <a:gdLst/>
              <a:ahLst/>
              <a:cxnLst/>
              <a:rect l="l" t="t" r="r" b="b"/>
              <a:pathLst>
                <a:path w="506" h="435" extrusionOk="0">
                  <a:moveTo>
                    <a:pt x="288" y="0"/>
                  </a:moveTo>
                  <a:cubicBezTo>
                    <a:pt x="235" y="0"/>
                    <a:pt x="180" y="20"/>
                    <a:pt x="134" y="63"/>
                  </a:cubicBezTo>
                  <a:cubicBezTo>
                    <a:pt x="0" y="196"/>
                    <a:pt x="96" y="435"/>
                    <a:pt x="287" y="435"/>
                  </a:cubicBezTo>
                  <a:cubicBezTo>
                    <a:pt x="411" y="435"/>
                    <a:pt x="506" y="339"/>
                    <a:pt x="506" y="215"/>
                  </a:cubicBezTo>
                  <a:cubicBezTo>
                    <a:pt x="506" y="86"/>
                    <a:pt x="401" y="0"/>
                    <a:pt x="288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12991;p86"/>
            <p:cNvSpPr/>
            <p:nvPr/>
          </p:nvSpPr>
          <p:spPr>
            <a:xfrm>
              <a:off x="5914908" y="2130522"/>
              <a:ext cx="51480" cy="22755"/>
            </a:xfrm>
            <a:custGeom>
              <a:avLst/>
              <a:gdLst/>
              <a:ahLst/>
              <a:cxnLst/>
              <a:rect l="l" t="t" r="r" b="b"/>
              <a:pathLst>
                <a:path w="1966" h="869" extrusionOk="0">
                  <a:moveTo>
                    <a:pt x="143" y="0"/>
                  </a:moveTo>
                  <a:cubicBezTo>
                    <a:pt x="57" y="0"/>
                    <a:pt x="0" y="76"/>
                    <a:pt x="10" y="153"/>
                  </a:cubicBezTo>
                  <a:cubicBezTo>
                    <a:pt x="95" y="563"/>
                    <a:pt x="496" y="868"/>
                    <a:pt x="983" y="868"/>
                  </a:cubicBezTo>
                  <a:cubicBezTo>
                    <a:pt x="1460" y="868"/>
                    <a:pt x="1860" y="563"/>
                    <a:pt x="1946" y="153"/>
                  </a:cubicBezTo>
                  <a:cubicBezTo>
                    <a:pt x="1965" y="76"/>
                    <a:pt x="1899" y="0"/>
                    <a:pt x="1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12992;p86"/>
            <p:cNvSpPr/>
            <p:nvPr/>
          </p:nvSpPr>
          <p:spPr>
            <a:xfrm>
              <a:off x="5802496" y="2011616"/>
              <a:ext cx="228333" cy="207673"/>
            </a:xfrm>
            <a:custGeom>
              <a:avLst/>
              <a:gdLst/>
              <a:ahLst/>
              <a:cxnLst/>
              <a:rect l="l" t="t" r="r" b="b"/>
              <a:pathLst>
                <a:path w="8720" h="7931" extrusionOk="0">
                  <a:moveTo>
                    <a:pt x="2414" y="0"/>
                  </a:moveTo>
                  <a:cubicBezTo>
                    <a:pt x="372" y="1679"/>
                    <a:pt x="229" y="4751"/>
                    <a:pt x="2099" y="6621"/>
                  </a:cubicBezTo>
                  <a:cubicBezTo>
                    <a:pt x="2977" y="7499"/>
                    <a:pt x="4120" y="7931"/>
                    <a:pt x="5259" y="7931"/>
                  </a:cubicBezTo>
                  <a:cubicBezTo>
                    <a:pt x="6546" y="7931"/>
                    <a:pt x="7829" y="7379"/>
                    <a:pt x="8720" y="6297"/>
                  </a:cubicBezTo>
                  <a:lnTo>
                    <a:pt x="8720" y="6297"/>
                  </a:lnTo>
                  <a:cubicBezTo>
                    <a:pt x="7918" y="6964"/>
                    <a:pt x="6917" y="7327"/>
                    <a:pt x="5877" y="7327"/>
                  </a:cubicBezTo>
                  <a:cubicBezTo>
                    <a:pt x="2080" y="7327"/>
                    <a:pt x="0" y="2919"/>
                    <a:pt x="2414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12993;p86"/>
            <p:cNvSpPr/>
            <p:nvPr/>
          </p:nvSpPr>
          <p:spPr>
            <a:xfrm>
              <a:off x="5843449" y="2287894"/>
              <a:ext cx="11260" cy="39984"/>
            </a:xfrm>
            <a:custGeom>
              <a:avLst/>
              <a:gdLst/>
              <a:ahLst/>
              <a:cxnLst/>
              <a:rect l="l" t="t" r="r" b="b"/>
              <a:pathLst>
                <a:path w="430" h="1527" extrusionOk="0">
                  <a:moveTo>
                    <a:pt x="211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1527"/>
                  </a:lnTo>
                  <a:lnTo>
                    <a:pt x="430" y="1527"/>
                  </a:lnTo>
                  <a:lnTo>
                    <a:pt x="430" y="210"/>
                  </a:lnTo>
                  <a:cubicBezTo>
                    <a:pt x="430" y="96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12994;p86"/>
            <p:cNvSpPr/>
            <p:nvPr/>
          </p:nvSpPr>
          <p:spPr>
            <a:xfrm>
              <a:off x="6026299" y="2287894"/>
              <a:ext cx="11521" cy="39984"/>
            </a:xfrm>
            <a:custGeom>
              <a:avLst/>
              <a:gdLst/>
              <a:ahLst/>
              <a:cxnLst/>
              <a:rect l="l" t="t" r="r" b="b"/>
              <a:pathLst>
                <a:path w="440" h="1527" extrusionOk="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1527"/>
                  </a:lnTo>
                  <a:lnTo>
                    <a:pt x="440" y="1527"/>
                  </a:lnTo>
                  <a:lnTo>
                    <a:pt x="440" y="210"/>
                  </a:lnTo>
                  <a:cubicBezTo>
                    <a:pt x="440" y="96"/>
                    <a:pt x="344" y="0"/>
                    <a:pt x="22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12995;p86"/>
            <p:cNvSpPr/>
            <p:nvPr/>
          </p:nvSpPr>
          <p:spPr>
            <a:xfrm>
              <a:off x="5872933" y="2270664"/>
              <a:ext cx="135167" cy="57214"/>
            </a:xfrm>
            <a:custGeom>
              <a:avLst/>
              <a:gdLst/>
              <a:ahLst/>
              <a:cxnLst/>
              <a:rect l="l" t="t" r="r" b="b"/>
              <a:pathLst>
                <a:path w="5162" h="2185" extrusionOk="0">
                  <a:moveTo>
                    <a:pt x="2586" y="0"/>
                  </a:moveTo>
                  <a:cubicBezTo>
                    <a:pt x="1307" y="0"/>
                    <a:pt x="220" y="925"/>
                    <a:pt x="0" y="2185"/>
                  </a:cubicBezTo>
                  <a:lnTo>
                    <a:pt x="5161" y="2185"/>
                  </a:lnTo>
                  <a:cubicBezTo>
                    <a:pt x="4952" y="925"/>
                    <a:pt x="3864" y="0"/>
                    <a:pt x="2586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12996;p86"/>
            <p:cNvSpPr/>
            <p:nvPr/>
          </p:nvSpPr>
          <p:spPr>
            <a:xfrm>
              <a:off x="5911897" y="2018843"/>
              <a:ext cx="57240" cy="34512"/>
            </a:xfrm>
            <a:custGeom>
              <a:avLst/>
              <a:gdLst/>
              <a:ahLst/>
              <a:cxnLst/>
              <a:rect l="l" t="t" r="r" b="b"/>
              <a:pathLst>
                <a:path w="2186" h="1318" extrusionOk="0">
                  <a:moveTo>
                    <a:pt x="659" y="1"/>
                  </a:moveTo>
                  <a:cubicBezTo>
                    <a:pt x="296" y="1"/>
                    <a:pt x="1" y="297"/>
                    <a:pt x="1" y="659"/>
                  </a:cubicBezTo>
                  <a:cubicBezTo>
                    <a:pt x="1" y="1022"/>
                    <a:pt x="296" y="1317"/>
                    <a:pt x="659" y="1317"/>
                  </a:cubicBezTo>
                  <a:lnTo>
                    <a:pt x="1537" y="1317"/>
                  </a:lnTo>
                  <a:cubicBezTo>
                    <a:pt x="1890" y="1317"/>
                    <a:pt x="2185" y="1022"/>
                    <a:pt x="2185" y="659"/>
                  </a:cubicBezTo>
                  <a:cubicBezTo>
                    <a:pt x="2185" y="297"/>
                    <a:pt x="1890" y="1"/>
                    <a:pt x="1537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12997;p86"/>
            <p:cNvSpPr/>
            <p:nvPr/>
          </p:nvSpPr>
          <p:spPr>
            <a:xfrm>
              <a:off x="5929126" y="2007610"/>
              <a:ext cx="22755" cy="22755"/>
            </a:xfrm>
            <a:custGeom>
              <a:avLst/>
              <a:gdLst/>
              <a:ahLst/>
              <a:cxnLst/>
              <a:rect l="l" t="t" r="r" b="b"/>
              <a:pathLst>
                <a:path w="869" h="869" extrusionOk="0">
                  <a:moveTo>
                    <a:pt x="440" y="1"/>
                  </a:moveTo>
                  <a:cubicBezTo>
                    <a:pt x="192" y="1"/>
                    <a:pt x="1" y="191"/>
                    <a:pt x="1" y="430"/>
                  </a:cubicBezTo>
                  <a:cubicBezTo>
                    <a:pt x="1" y="678"/>
                    <a:pt x="192" y="869"/>
                    <a:pt x="440" y="869"/>
                  </a:cubicBezTo>
                  <a:cubicBezTo>
                    <a:pt x="678" y="869"/>
                    <a:pt x="869" y="678"/>
                    <a:pt x="869" y="430"/>
                  </a:cubicBezTo>
                  <a:cubicBezTo>
                    <a:pt x="869" y="191"/>
                    <a:pt x="678" y="1"/>
                    <a:pt x="44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" name="Google Shape;12998;p86"/>
          <p:cNvGrpSpPr/>
          <p:nvPr/>
        </p:nvGrpSpPr>
        <p:grpSpPr>
          <a:xfrm>
            <a:off x="10364747" y="1446786"/>
            <a:ext cx="274576" cy="354728"/>
            <a:chOff x="5353083" y="1973150"/>
            <a:chExt cx="274576" cy="354728"/>
          </a:xfrm>
        </p:grpSpPr>
        <p:sp>
          <p:nvSpPr>
            <p:cNvPr id="861" name="Google Shape;12999;p86"/>
            <p:cNvSpPr/>
            <p:nvPr/>
          </p:nvSpPr>
          <p:spPr>
            <a:xfrm>
              <a:off x="5353083" y="2167731"/>
              <a:ext cx="274576" cy="160147"/>
            </a:xfrm>
            <a:custGeom>
              <a:avLst/>
              <a:gdLst/>
              <a:ahLst/>
              <a:cxnLst/>
              <a:rect l="l" t="t" r="r" b="b"/>
              <a:pathLst>
                <a:path w="10486" h="6116" extrusionOk="0">
                  <a:moveTo>
                    <a:pt x="3712" y="1"/>
                  </a:moveTo>
                  <a:lnTo>
                    <a:pt x="3712" y="1632"/>
                  </a:lnTo>
                  <a:cubicBezTo>
                    <a:pt x="3712" y="1918"/>
                    <a:pt x="3521" y="2176"/>
                    <a:pt x="3244" y="2252"/>
                  </a:cubicBezTo>
                  <a:lnTo>
                    <a:pt x="945" y="2929"/>
                  </a:lnTo>
                  <a:cubicBezTo>
                    <a:pt x="382" y="3101"/>
                    <a:pt x="1" y="3607"/>
                    <a:pt x="1" y="4189"/>
                  </a:cubicBezTo>
                  <a:lnTo>
                    <a:pt x="1" y="5457"/>
                  </a:lnTo>
                  <a:cubicBezTo>
                    <a:pt x="1" y="5820"/>
                    <a:pt x="296" y="6116"/>
                    <a:pt x="659" y="6116"/>
                  </a:cubicBezTo>
                  <a:lnTo>
                    <a:pt x="9827" y="6116"/>
                  </a:lnTo>
                  <a:cubicBezTo>
                    <a:pt x="10189" y="6116"/>
                    <a:pt x="10485" y="5820"/>
                    <a:pt x="10485" y="5457"/>
                  </a:cubicBezTo>
                  <a:lnTo>
                    <a:pt x="10485" y="4189"/>
                  </a:lnTo>
                  <a:cubicBezTo>
                    <a:pt x="10485" y="3607"/>
                    <a:pt x="10104" y="3101"/>
                    <a:pt x="9541" y="2939"/>
                  </a:cubicBezTo>
                  <a:lnTo>
                    <a:pt x="7242" y="2262"/>
                  </a:lnTo>
                  <a:cubicBezTo>
                    <a:pt x="6965" y="2176"/>
                    <a:pt x="6774" y="1918"/>
                    <a:pt x="6774" y="1632"/>
                  </a:cubicBezTo>
                  <a:lnTo>
                    <a:pt x="6774" y="1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13000;p86"/>
            <p:cNvSpPr/>
            <p:nvPr/>
          </p:nvSpPr>
          <p:spPr>
            <a:xfrm>
              <a:off x="5484479" y="2276399"/>
              <a:ext cx="11521" cy="51480"/>
            </a:xfrm>
            <a:custGeom>
              <a:avLst/>
              <a:gdLst/>
              <a:ahLst/>
              <a:cxnLst/>
              <a:rect l="l" t="t" r="r" b="b"/>
              <a:pathLst>
                <a:path w="440" h="1966" extrusionOk="0">
                  <a:moveTo>
                    <a:pt x="1" y="0"/>
                  </a:moveTo>
                  <a:lnTo>
                    <a:pt x="1" y="1966"/>
                  </a:lnTo>
                  <a:lnTo>
                    <a:pt x="440" y="1966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78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13001;p86"/>
            <p:cNvSpPr/>
            <p:nvPr/>
          </p:nvSpPr>
          <p:spPr>
            <a:xfrm>
              <a:off x="5393067" y="2177734"/>
              <a:ext cx="194607" cy="102933"/>
            </a:xfrm>
            <a:custGeom>
              <a:avLst/>
              <a:gdLst/>
              <a:ahLst/>
              <a:cxnLst/>
              <a:rect l="l" t="t" r="r" b="b"/>
              <a:pathLst>
                <a:path w="7432" h="3931" extrusionOk="0">
                  <a:moveTo>
                    <a:pt x="1317" y="0"/>
                  </a:moveTo>
                  <a:cubicBezTo>
                    <a:pt x="592" y="0"/>
                    <a:pt x="0" y="582"/>
                    <a:pt x="0" y="1307"/>
                  </a:cubicBezTo>
                  <a:cubicBezTo>
                    <a:pt x="0" y="2757"/>
                    <a:pt x="1174" y="3931"/>
                    <a:pt x="2624" y="3931"/>
                  </a:cubicBezTo>
                  <a:lnTo>
                    <a:pt x="4808" y="3931"/>
                  </a:lnTo>
                  <a:cubicBezTo>
                    <a:pt x="6258" y="3931"/>
                    <a:pt x="7432" y="2757"/>
                    <a:pt x="7432" y="1307"/>
                  </a:cubicBezTo>
                  <a:cubicBezTo>
                    <a:pt x="7432" y="582"/>
                    <a:pt x="6840" y="0"/>
                    <a:pt x="6115" y="0"/>
                  </a:cubicBezTo>
                  <a:close/>
                </a:path>
              </a:pathLst>
            </a:custGeom>
            <a:solidFill>
              <a:srgbClr val="78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13002;p86"/>
            <p:cNvSpPr/>
            <p:nvPr/>
          </p:nvSpPr>
          <p:spPr>
            <a:xfrm>
              <a:off x="5411213" y="2194963"/>
              <a:ext cx="157817" cy="65044"/>
            </a:xfrm>
            <a:custGeom>
              <a:avLst/>
              <a:gdLst/>
              <a:ahLst/>
              <a:cxnLst/>
              <a:rect l="l" t="t" r="r" b="b"/>
              <a:pathLst>
                <a:path w="6027" h="2484" extrusionOk="0">
                  <a:moveTo>
                    <a:pt x="650" y="0"/>
                  </a:moveTo>
                  <a:cubicBezTo>
                    <a:pt x="179" y="0"/>
                    <a:pt x="0" y="624"/>
                    <a:pt x="404" y="878"/>
                  </a:cubicBezTo>
                  <a:lnTo>
                    <a:pt x="2656" y="2376"/>
                  </a:lnTo>
                  <a:cubicBezTo>
                    <a:pt x="2765" y="2447"/>
                    <a:pt x="2892" y="2483"/>
                    <a:pt x="3018" y="2483"/>
                  </a:cubicBezTo>
                  <a:cubicBezTo>
                    <a:pt x="3145" y="2483"/>
                    <a:pt x="3271" y="2447"/>
                    <a:pt x="3381" y="2376"/>
                  </a:cubicBezTo>
                  <a:lnTo>
                    <a:pt x="5632" y="878"/>
                  </a:lnTo>
                  <a:cubicBezTo>
                    <a:pt x="6027" y="624"/>
                    <a:pt x="5847" y="0"/>
                    <a:pt x="5386" y="0"/>
                  </a:cubicBezTo>
                  <a:cubicBezTo>
                    <a:pt x="5379" y="0"/>
                    <a:pt x="5372" y="0"/>
                    <a:pt x="5365" y="0"/>
                  </a:cubicBezTo>
                  <a:lnTo>
                    <a:pt x="671" y="0"/>
                  </a:lnTo>
                  <a:cubicBezTo>
                    <a:pt x="664" y="0"/>
                    <a:pt x="657" y="0"/>
                    <a:pt x="65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13003;p86"/>
            <p:cNvSpPr/>
            <p:nvPr/>
          </p:nvSpPr>
          <p:spPr>
            <a:xfrm>
              <a:off x="5436272" y="2173492"/>
              <a:ext cx="107935" cy="86515"/>
            </a:xfrm>
            <a:custGeom>
              <a:avLst/>
              <a:gdLst/>
              <a:ahLst/>
              <a:cxnLst/>
              <a:rect l="l" t="t" r="r" b="b"/>
              <a:pathLst>
                <a:path w="4122" h="3304" extrusionOk="0">
                  <a:moveTo>
                    <a:pt x="1" y="2061"/>
                  </a:moveTo>
                  <a:lnTo>
                    <a:pt x="10" y="2070"/>
                  </a:lnTo>
                  <a:lnTo>
                    <a:pt x="13" y="2069"/>
                  </a:lnTo>
                  <a:lnTo>
                    <a:pt x="13" y="2069"/>
                  </a:lnTo>
                  <a:lnTo>
                    <a:pt x="1" y="2061"/>
                  </a:lnTo>
                  <a:close/>
                  <a:moveTo>
                    <a:pt x="535" y="0"/>
                  </a:moveTo>
                  <a:lnTo>
                    <a:pt x="535" y="1421"/>
                  </a:lnTo>
                  <a:cubicBezTo>
                    <a:pt x="535" y="1708"/>
                    <a:pt x="344" y="1965"/>
                    <a:pt x="67" y="2051"/>
                  </a:cubicBezTo>
                  <a:lnTo>
                    <a:pt x="13" y="2069"/>
                  </a:lnTo>
                  <a:lnTo>
                    <a:pt x="13" y="2069"/>
                  </a:lnTo>
                  <a:lnTo>
                    <a:pt x="1699" y="3196"/>
                  </a:lnTo>
                  <a:cubicBezTo>
                    <a:pt x="1808" y="3267"/>
                    <a:pt x="1935" y="3303"/>
                    <a:pt x="2061" y="3303"/>
                  </a:cubicBezTo>
                  <a:cubicBezTo>
                    <a:pt x="2188" y="3303"/>
                    <a:pt x="2314" y="3267"/>
                    <a:pt x="2424" y="3196"/>
                  </a:cubicBezTo>
                  <a:lnTo>
                    <a:pt x="4122" y="2061"/>
                  </a:lnTo>
                  <a:lnTo>
                    <a:pt x="4065" y="2051"/>
                  </a:lnTo>
                  <a:cubicBezTo>
                    <a:pt x="3788" y="1965"/>
                    <a:pt x="3597" y="1708"/>
                    <a:pt x="3597" y="1421"/>
                  </a:cubicBezTo>
                  <a:lnTo>
                    <a:pt x="3597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13004;p86"/>
            <p:cNvSpPr/>
            <p:nvPr/>
          </p:nvSpPr>
          <p:spPr>
            <a:xfrm>
              <a:off x="5450255" y="2173492"/>
              <a:ext cx="80231" cy="28620"/>
            </a:xfrm>
            <a:custGeom>
              <a:avLst/>
              <a:gdLst/>
              <a:ahLst/>
              <a:cxnLst/>
              <a:rect l="l" t="t" r="r" b="b"/>
              <a:pathLst>
                <a:path w="3064" h="1093" extrusionOk="0">
                  <a:moveTo>
                    <a:pt x="1" y="0"/>
                  </a:moveTo>
                  <a:lnTo>
                    <a:pt x="1" y="706"/>
                  </a:lnTo>
                  <a:cubicBezTo>
                    <a:pt x="478" y="964"/>
                    <a:pt x="1002" y="1092"/>
                    <a:pt x="1528" y="1092"/>
                  </a:cubicBezTo>
                  <a:cubicBezTo>
                    <a:pt x="2054" y="1092"/>
                    <a:pt x="2581" y="964"/>
                    <a:pt x="3063" y="706"/>
                  </a:cubicBezTo>
                  <a:lnTo>
                    <a:pt x="3063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13005;p86"/>
            <p:cNvSpPr/>
            <p:nvPr/>
          </p:nvSpPr>
          <p:spPr>
            <a:xfrm>
              <a:off x="5394062" y="2076057"/>
              <a:ext cx="192381" cy="114428"/>
            </a:xfrm>
            <a:custGeom>
              <a:avLst/>
              <a:gdLst/>
              <a:ahLst/>
              <a:cxnLst/>
              <a:rect l="l" t="t" r="r" b="b"/>
              <a:pathLst>
                <a:path w="7347" h="4370" extrusionOk="0">
                  <a:moveTo>
                    <a:pt x="830" y="0"/>
                  </a:moveTo>
                  <a:lnTo>
                    <a:pt x="830" y="659"/>
                  </a:lnTo>
                  <a:lnTo>
                    <a:pt x="725" y="659"/>
                  </a:lnTo>
                  <a:cubicBezTo>
                    <a:pt x="0" y="659"/>
                    <a:pt x="0" y="1756"/>
                    <a:pt x="725" y="1756"/>
                  </a:cubicBezTo>
                  <a:lnTo>
                    <a:pt x="840" y="1756"/>
                  </a:lnTo>
                  <a:cubicBezTo>
                    <a:pt x="954" y="3234"/>
                    <a:pt x="2194" y="4370"/>
                    <a:pt x="3673" y="4370"/>
                  </a:cubicBezTo>
                  <a:cubicBezTo>
                    <a:pt x="5152" y="4370"/>
                    <a:pt x="6392" y="3234"/>
                    <a:pt x="6497" y="1756"/>
                  </a:cubicBezTo>
                  <a:lnTo>
                    <a:pt x="6621" y="1756"/>
                  </a:lnTo>
                  <a:cubicBezTo>
                    <a:pt x="7346" y="1756"/>
                    <a:pt x="7346" y="659"/>
                    <a:pt x="6621" y="659"/>
                  </a:cubicBezTo>
                  <a:lnTo>
                    <a:pt x="6516" y="659"/>
                  </a:lnTo>
                  <a:lnTo>
                    <a:pt x="6516" y="0"/>
                  </a:ln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13006;p86"/>
            <p:cNvSpPr/>
            <p:nvPr/>
          </p:nvSpPr>
          <p:spPr>
            <a:xfrm>
              <a:off x="5394062" y="2076319"/>
              <a:ext cx="107699" cy="114402"/>
            </a:xfrm>
            <a:custGeom>
              <a:avLst/>
              <a:gdLst/>
              <a:ahLst/>
              <a:cxnLst/>
              <a:rect l="l" t="t" r="r" b="b"/>
              <a:pathLst>
                <a:path w="4113" h="4369" extrusionOk="0">
                  <a:moveTo>
                    <a:pt x="840" y="0"/>
                  </a:moveTo>
                  <a:lnTo>
                    <a:pt x="840" y="649"/>
                  </a:lnTo>
                  <a:lnTo>
                    <a:pt x="725" y="649"/>
                  </a:lnTo>
                  <a:cubicBezTo>
                    <a:pt x="0" y="649"/>
                    <a:pt x="0" y="1746"/>
                    <a:pt x="725" y="1746"/>
                  </a:cubicBezTo>
                  <a:lnTo>
                    <a:pt x="849" y="1746"/>
                  </a:lnTo>
                  <a:cubicBezTo>
                    <a:pt x="953" y="3241"/>
                    <a:pt x="2200" y="4368"/>
                    <a:pt x="3654" y="4368"/>
                  </a:cubicBezTo>
                  <a:cubicBezTo>
                    <a:pt x="3805" y="4368"/>
                    <a:pt x="3958" y="4356"/>
                    <a:pt x="4112" y="4331"/>
                  </a:cubicBezTo>
                  <a:cubicBezTo>
                    <a:pt x="2729" y="4112"/>
                    <a:pt x="1708" y="2919"/>
                    <a:pt x="1708" y="1526"/>
                  </a:cubicBezTo>
                  <a:lnTo>
                    <a:pt x="1708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13007;p86"/>
            <p:cNvSpPr/>
            <p:nvPr/>
          </p:nvSpPr>
          <p:spPr>
            <a:xfrm>
              <a:off x="5470994" y="2139006"/>
              <a:ext cx="38256" cy="11521"/>
            </a:xfrm>
            <a:custGeom>
              <a:avLst/>
              <a:gdLst/>
              <a:ahLst/>
              <a:cxnLst/>
              <a:rect l="l" t="t" r="r" b="b"/>
              <a:pathLst>
                <a:path w="1461" h="440" extrusionOk="0">
                  <a:moveTo>
                    <a:pt x="296" y="1"/>
                  </a:moveTo>
                  <a:cubicBezTo>
                    <a:pt x="1" y="1"/>
                    <a:pt x="1" y="439"/>
                    <a:pt x="296" y="439"/>
                  </a:cubicBezTo>
                  <a:lnTo>
                    <a:pt x="1174" y="439"/>
                  </a:lnTo>
                  <a:cubicBezTo>
                    <a:pt x="1460" y="439"/>
                    <a:pt x="1460" y="1"/>
                    <a:pt x="1174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13008;p86"/>
            <p:cNvSpPr/>
            <p:nvPr/>
          </p:nvSpPr>
          <p:spPr>
            <a:xfrm>
              <a:off x="5405296" y="1973150"/>
              <a:ext cx="170150" cy="74444"/>
            </a:xfrm>
            <a:custGeom>
              <a:avLst/>
              <a:gdLst/>
              <a:ahLst/>
              <a:cxnLst/>
              <a:rect l="l" t="t" r="r" b="b"/>
              <a:pathLst>
                <a:path w="6498" h="2843" extrusionOk="0">
                  <a:moveTo>
                    <a:pt x="3244" y="0"/>
                  </a:moveTo>
                  <a:cubicBezTo>
                    <a:pt x="1613" y="0"/>
                    <a:pt x="220" y="1221"/>
                    <a:pt x="1" y="2843"/>
                  </a:cubicBezTo>
                  <a:lnTo>
                    <a:pt x="6497" y="2843"/>
                  </a:lnTo>
                  <a:cubicBezTo>
                    <a:pt x="6278" y="1212"/>
                    <a:pt x="4885" y="0"/>
                    <a:pt x="3244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13009;p86"/>
            <p:cNvSpPr/>
            <p:nvPr/>
          </p:nvSpPr>
          <p:spPr>
            <a:xfrm>
              <a:off x="5478980" y="2270664"/>
              <a:ext cx="22781" cy="22990"/>
            </a:xfrm>
            <a:custGeom>
              <a:avLst/>
              <a:gdLst/>
              <a:ahLst/>
              <a:cxnLst/>
              <a:rect l="l" t="t" r="r" b="b"/>
              <a:pathLst>
                <a:path w="870" h="878" extrusionOk="0">
                  <a:moveTo>
                    <a:pt x="430" y="0"/>
                  </a:moveTo>
                  <a:cubicBezTo>
                    <a:pt x="192" y="0"/>
                    <a:pt x="1" y="191"/>
                    <a:pt x="1" y="439"/>
                  </a:cubicBezTo>
                  <a:cubicBezTo>
                    <a:pt x="1" y="677"/>
                    <a:pt x="192" y="878"/>
                    <a:pt x="430" y="878"/>
                  </a:cubicBezTo>
                  <a:cubicBezTo>
                    <a:pt x="678" y="878"/>
                    <a:pt x="869" y="677"/>
                    <a:pt x="869" y="439"/>
                  </a:cubicBezTo>
                  <a:cubicBezTo>
                    <a:pt x="869" y="191"/>
                    <a:pt x="678" y="0"/>
                    <a:pt x="430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13010;p86"/>
            <p:cNvSpPr/>
            <p:nvPr/>
          </p:nvSpPr>
          <p:spPr>
            <a:xfrm>
              <a:off x="5356330" y="2253670"/>
              <a:ext cx="48233" cy="74208"/>
            </a:xfrm>
            <a:custGeom>
              <a:avLst/>
              <a:gdLst/>
              <a:ahLst/>
              <a:cxnLst/>
              <a:rect l="l" t="t" r="r" b="b"/>
              <a:pathLst>
                <a:path w="1842" h="2834" extrusionOk="0">
                  <a:moveTo>
                    <a:pt x="249" y="0"/>
                  </a:moveTo>
                  <a:cubicBezTo>
                    <a:pt x="144" y="96"/>
                    <a:pt x="68" y="220"/>
                    <a:pt x="1" y="353"/>
                  </a:cubicBezTo>
                  <a:lnTo>
                    <a:pt x="1174" y="1365"/>
                  </a:lnTo>
                  <a:cubicBezTo>
                    <a:pt x="1327" y="1489"/>
                    <a:pt x="1403" y="1670"/>
                    <a:pt x="1403" y="1861"/>
                  </a:cubicBezTo>
                  <a:lnTo>
                    <a:pt x="1403" y="2834"/>
                  </a:lnTo>
                  <a:lnTo>
                    <a:pt x="1842" y="2834"/>
                  </a:lnTo>
                  <a:lnTo>
                    <a:pt x="1842" y="1870"/>
                  </a:lnTo>
                  <a:cubicBezTo>
                    <a:pt x="1842" y="1546"/>
                    <a:pt x="1699" y="1250"/>
                    <a:pt x="1460" y="1040"/>
                  </a:cubicBezTo>
                  <a:lnTo>
                    <a:pt x="249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13011;p86"/>
            <p:cNvSpPr/>
            <p:nvPr/>
          </p:nvSpPr>
          <p:spPr>
            <a:xfrm>
              <a:off x="5575917" y="2253670"/>
              <a:ext cx="48233" cy="74208"/>
            </a:xfrm>
            <a:custGeom>
              <a:avLst/>
              <a:gdLst/>
              <a:ahLst/>
              <a:cxnLst/>
              <a:rect l="l" t="t" r="r" b="b"/>
              <a:pathLst>
                <a:path w="1842" h="2834" extrusionOk="0">
                  <a:moveTo>
                    <a:pt x="1594" y="0"/>
                  </a:moveTo>
                  <a:lnTo>
                    <a:pt x="382" y="1040"/>
                  </a:lnTo>
                  <a:cubicBezTo>
                    <a:pt x="143" y="1250"/>
                    <a:pt x="0" y="1546"/>
                    <a:pt x="0" y="1870"/>
                  </a:cubicBezTo>
                  <a:lnTo>
                    <a:pt x="0" y="2834"/>
                  </a:lnTo>
                  <a:lnTo>
                    <a:pt x="439" y="2834"/>
                  </a:lnTo>
                  <a:lnTo>
                    <a:pt x="439" y="1861"/>
                  </a:lnTo>
                  <a:cubicBezTo>
                    <a:pt x="439" y="1670"/>
                    <a:pt x="525" y="1489"/>
                    <a:pt x="668" y="1365"/>
                  </a:cubicBezTo>
                  <a:lnTo>
                    <a:pt x="1842" y="353"/>
                  </a:lnTo>
                  <a:cubicBezTo>
                    <a:pt x="1784" y="220"/>
                    <a:pt x="1698" y="96"/>
                    <a:pt x="1594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13012;p86"/>
            <p:cNvSpPr/>
            <p:nvPr/>
          </p:nvSpPr>
          <p:spPr>
            <a:xfrm>
              <a:off x="5398566" y="2047568"/>
              <a:ext cx="183374" cy="28777"/>
            </a:xfrm>
            <a:custGeom>
              <a:avLst/>
              <a:gdLst/>
              <a:ahLst/>
              <a:cxnLst/>
              <a:rect l="l" t="t" r="r" b="b"/>
              <a:pathLst>
                <a:path w="7003" h="1099" extrusionOk="0">
                  <a:moveTo>
                    <a:pt x="219" y="1"/>
                  </a:moveTo>
                  <a:cubicBezTo>
                    <a:pt x="105" y="1"/>
                    <a:pt x="0" y="96"/>
                    <a:pt x="0" y="220"/>
                  </a:cubicBezTo>
                  <a:lnTo>
                    <a:pt x="0" y="879"/>
                  </a:lnTo>
                  <a:cubicBezTo>
                    <a:pt x="0" y="993"/>
                    <a:pt x="105" y="1098"/>
                    <a:pt x="219" y="1098"/>
                  </a:cubicBezTo>
                  <a:lnTo>
                    <a:pt x="6783" y="1098"/>
                  </a:lnTo>
                  <a:cubicBezTo>
                    <a:pt x="6897" y="1098"/>
                    <a:pt x="7002" y="993"/>
                    <a:pt x="7002" y="879"/>
                  </a:cubicBezTo>
                  <a:lnTo>
                    <a:pt x="7002" y="220"/>
                  </a:lnTo>
                  <a:cubicBezTo>
                    <a:pt x="7002" y="96"/>
                    <a:pt x="6897" y="1"/>
                    <a:pt x="6783" y="1"/>
                  </a:cubicBezTo>
                  <a:close/>
                </a:path>
              </a:pathLst>
            </a:custGeom>
            <a:solidFill>
              <a:srgbClr val="78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13013;p86"/>
            <p:cNvSpPr/>
            <p:nvPr/>
          </p:nvSpPr>
          <p:spPr>
            <a:xfrm>
              <a:off x="5427788" y="1973150"/>
              <a:ext cx="62713" cy="74444"/>
            </a:xfrm>
            <a:custGeom>
              <a:avLst/>
              <a:gdLst/>
              <a:ahLst/>
              <a:cxnLst/>
              <a:rect l="l" t="t" r="r" b="b"/>
              <a:pathLst>
                <a:path w="2395" h="2843" extrusionOk="0">
                  <a:moveTo>
                    <a:pt x="2395" y="0"/>
                  </a:moveTo>
                  <a:cubicBezTo>
                    <a:pt x="1880" y="0"/>
                    <a:pt x="1374" y="124"/>
                    <a:pt x="916" y="363"/>
                  </a:cubicBezTo>
                  <a:cubicBezTo>
                    <a:pt x="420" y="954"/>
                    <a:pt x="77" y="1832"/>
                    <a:pt x="0" y="2843"/>
                  </a:cubicBezTo>
                  <a:lnTo>
                    <a:pt x="439" y="2843"/>
                  </a:lnTo>
                  <a:cubicBezTo>
                    <a:pt x="544" y="1603"/>
                    <a:pt x="1059" y="592"/>
                    <a:pt x="1746" y="191"/>
                  </a:cubicBezTo>
                  <a:lnTo>
                    <a:pt x="1746" y="191"/>
                  </a:lnTo>
                  <a:cubicBezTo>
                    <a:pt x="1460" y="868"/>
                    <a:pt x="1336" y="1984"/>
                    <a:pt x="1307" y="2843"/>
                  </a:cubicBezTo>
                  <a:lnTo>
                    <a:pt x="1746" y="2843"/>
                  </a:lnTo>
                  <a:cubicBezTo>
                    <a:pt x="1803" y="992"/>
                    <a:pt x="2223" y="0"/>
                    <a:pt x="2395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13014;p86"/>
            <p:cNvSpPr/>
            <p:nvPr/>
          </p:nvSpPr>
          <p:spPr>
            <a:xfrm>
              <a:off x="5490240" y="1973150"/>
              <a:ext cx="62477" cy="74208"/>
            </a:xfrm>
            <a:custGeom>
              <a:avLst/>
              <a:gdLst/>
              <a:ahLst/>
              <a:cxnLst/>
              <a:rect l="l" t="t" r="r" b="b"/>
              <a:pathLst>
                <a:path w="2386" h="2834" extrusionOk="0">
                  <a:moveTo>
                    <a:pt x="0" y="0"/>
                  </a:moveTo>
                  <a:cubicBezTo>
                    <a:pt x="181" y="0"/>
                    <a:pt x="592" y="992"/>
                    <a:pt x="649" y="2833"/>
                  </a:cubicBezTo>
                  <a:lnTo>
                    <a:pt x="1088" y="2833"/>
                  </a:lnTo>
                  <a:cubicBezTo>
                    <a:pt x="1059" y="1984"/>
                    <a:pt x="935" y="868"/>
                    <a:pt x="649" y="181"/>
                  </a:cubicBezTo>
                  <a:lnTo>
                    <a:pt x="649" y="181"/>
                  </a:lnTo>
                  <a:cubicBezTo>
                    <a:pt x="1336" y="582"/>
                    <a:pt x="1851" y="1603"/>
                    <a:pt x="1956" y="2833"/>
                  </a:cubicBezTo>
                  <a:lnTo>
                    <a:pt x="2385" y="2833"/>
                  </a:lnTo>
                  <a:cubicBezTo>
                    <a:pt x="2309" y="1832"/>
                    <a:pt x="1975" y="954"/>
                    <a:pt x="1479" y="353"/>
                  </a:cubicBezTo>
                  <a:cubicBezTo>
                    <a:pt x="1021" y="124"/>
                    <a:pt x="515" y="0"/>
                    <a:pt x="0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13015;p86"/>
            <p:cNvSpPr/>
            <p:nvPr/>
          </p:nvSpPr>
          <p:spPr>
            <a:xfrm>
              <a:off x="5398802" y="2047568"/>
              <a:ext cx="39984" cy="28515"/>
            </a:xfrm>
            <a:custGeom>
              <a:avLst/>
              <a:gdLst/>
              <a:ahLst/>
              <a:cxnLst/>
              <a:rect l="l" t="t" r="r" b="b"/>
              <a:pathLst>
                <a:path w="1527" h="1089" extrusionOk="0"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879"/>
                  </a:lnTo>
                  <a:cubicBezTo>
                    <a:pt x="1" y="993"/>
                    <a:pt x="96" y="1088"/>
                    <a:pt x="220" y="1088"/>
                  </a:cubicBezTo>
                  <a:lnTo>
                    <a:pt x="1527" y="1088"/>
                  </a:lnTo>
                  <a:cubicBezTo>
                    <a:pt x="1412" y="1088"/>
                    <a:pt x="1308" y="993"/>
                    <a:pt x="1308" y="879"/>
                  </a:cubicBezTo>
                  <a:lnTo>
                    <a:pt x="1308" y="220"/>
                  </a:lnTo>
                  <a:cubicBezTo>
                    <a:pt x="1308" y="96"/>
                    <a:pt x="1412" y="1"/>
                    <a:pt x="1527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13016;p86"/>
            <p:cNvSpPr/>
            <p:nvPr/>
          </p:nvSpPr>
          <p:spPr>
            <a:xfrm>
              <a:off x="5404536" y="2076057"/>
              <a:ext cx="171643" cy="49699"/>
            </a:xfrm>
            <a:custGeom>
              <a:avLst/>
              <a:gdLst/>
              <a:ahLst/>
              <a:cxnLst/>
              <a:rect l="l" t="t" r="r" b="b"/>
              <a:pathLst>
                <a:path w="6555" h="1898" extrusionOk="0">
                  <a:moveTo>
                    <a:pt x="1" y="0"/>
                  </a:moveTo>
                  <a:lnTo>
                    <a:pt x="1" y="430"/>
                  </a:lnTo>
                  <a:cubicBezTo>
                    <a:pt x="1" y="573"/>
                    <a:pt x="68" y="706"/>
                    <a:pt x="192" y="792"/>
                  </a:cubicBezTo>
                  <a:lnTo>
                    <a:pt x="1585" y="1756"/>
                  </a:lnTo>
                  <a:cubicBezTo>
                    <a:pt x="1723" y="1852"/>
                    <a:pt x="1881" y="1898"/>
                    <a:pt x="2037" y="1898"/>
                  </a:cubicBezTo>
                  <a:cubicBezTo>
                    <a:pt x="2344" y="1898"/>
                    <a:pt x="2644" y="1722"/>
                    <a:pt x="2777" y="1412"/>
                  </a:cubicBezTo>
                  <a:cubicBezTo>
                    <a:pt x="2860" y="1219"/>
                    <a:pt x="3049" y="1097"/>
                    <a:pt x="3251" y="1097"/>
                  </a:cubicBezTo>
                  <a:cubicBezTo>
                    <a:pt x="3258" y="1097"/>
                    <a:pt x="3266" y="1097"/>
                    <a:pt x="3273" y="1098"/>
                  </a:cubicBezTo>
                  <a:cubicBezTo>
                    <a:pt x="3281" y="1097"/>
                    <a:pt x="3289" y="1097"/>
                    <a:pt x="3297" y="1097"/>
                  </a:cubicBezTo>
                  <a:cubicBezTo>
                    <a:pt x="3507" y="1097"/>
                    <a:pt x="3696" y="1219"/>
                    <a:pt x="3779" y="1412"/>
                  </a:cubicBezTo>
                  <a:cubicBezTo>
                    <a:pt x="3912" y="1722"/>
                    <a:pt x="4208" y="1898"/>
                    <a:pt x="4515" y="1898"/>
                  </a:cubicBezTo>
                  <a:cubicBezTo>
                    <a:pt x="4671" y="1898"/>
                    <a:pt x="4830" y="1852"/>
                    <a:pt x="4971" y="1756"/>
                  </a:cubicBezTo>
                  <a:lnTo>
                    <a:pt x="6364" y="792"/>
                  </a:lnTo>
                  <a:cubicBezTo>
                    <a:pt x="6479" y="706"/>
                    <a:pt x="6555" y="573"/>
                    <a:pt x="6555" y="430"/>
                  </a:cubicBezTo>
                  <a:lnTo>
                    <a:pt x="6555" y="0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13017;p86"/>
            <p:cNvSpPr/>
            <p:nvPr/>
          </p:nvSpPr>
          <p:spPr>
            <a:xfrm>
              <a:off x="5450255" y="2093418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1" y="0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40" y="559"/>
                    <a:pt x="440" y="435"/>
                  </a:cubicBezTo>
                  <a:lnTo>
                    <a:pt x="440" y="215"/>
                  </a:lnTo>
                  <a:cubicBezTo>
                    <a:pt x="440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13018;p86"/>
            <p:cNvSpPr/>
            <p:nvPr/>
          </p:nvSpPr>
          <p:spPr>
            <a:xfrm>
              <a:off x="5518965" y="2093418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0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3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13019;p86"/>
            <p:cNvSpPr/>
            <p:nvPr/>
          </p:nvSpPr>
          <p:spPr>
            <a:xfrm>
              <a:off x="5404301" y="2076057"/>
              <a:ext cx="171878" cy="11521"/>
            </a:xfrm>
            <a:custGeom>
              <a:avLst/>
              <a:gdLst/>
              <a:ahLst/>
              <a:cxnLst/>
              <a:rect l="l" t="t" r="r" b="b"/>
              <a:pathLst>
                <a:path w="6564" h="440" extrusionOk="0">
                  <a:moveTo>
                    <a:pt x="0" y="0"/>
                  </a:moveTo>
                  <a:lnTo>
                    <a:pt x="0" y="430"/>
                  </a:lnTo>
                  <a:cubicBezTo>
                    <a:pt x="0" y="430"/>
                    <a:pt x="10" y="439"/>
                    <a:pt x="10" y="439"/>
                  </a:cubicBezTo>
                  <a:lnTo>
                    <a:pt x="6564" y="439"/>
                  </a:lnTo>
                  <a:lnTo>
                    <a:pt x="6564" y="430"/>
                  </a:lnTo>
                  <a:lnTo>
                    <a:pt x="6564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" name="Google Shape;13020;p86"/>
          <p:cNvGrpSpPr/>
          <p:nvPr/>
        </p:nvGrpSpPr>
        <p:grpSpPr>
          <a:xfrm>
            <a:off x="9914365" y="1446786"/>
            <a:ext cx="274812" cy="354728"/>
            <a:chOff x="4902701" y="1973150"/>
            <a:chExt cx="274812" cy="354728"/>
          </a:xfrm>
        </p:grpSpPr>
        <p:sp>
          <p:nvSpPr>
            <p:cNvPr id="883" name="Google Shape;13021;p86"/>
            <p:cNvSpPr/>
            <p:nvPr/>
          </p:nvSpPr>
          <p:spPr>
            <a:xfrm>
              <a:off x="4902936" y="2161996"/>
              <a:ext cx="274576" cy="165882"/>
            </a:xfrm>
            <a:custGeom>
              <a:avLst/>
              <a:gdLst/>
              <a:ahLst/>
              <a:cxnLst/>
              <a:rect l="l" t="t" r="r" b="b"/>
              <a:pathLst>
                <a:path w="10486" h="6335" extrusionOk="0">
                  <a:moveTo>
                    <a:pt x="3712" y="0"/>
                  </a:moveTo>
                  <a:lnTo>
                    <a:pt x="3712" y="1040"/>
                  </a:lnTo>
                  <a:cubicBezTo>
                    <a:pt x="3712" y="1326"/>
                    <a:pt x="3521" y="1584"/>
                    <a:pt x="3244" y="1670"/>
                  </a:cubicBezTo>
                  <a:lnTo>
                    <a:pt x="945" y="2347"/>
                  </a:lnTo>
                  <a:cubicBezTo>
                    <a:pt x="382" y="2509"/>
                    <a:pt x="1" y="3015"/>
                    <a:pt x="1" y="3597"/>
                  </a:cubicBezTo>
                  <a:lnTo>
                    <a:pt x="1" y="5676"/>
                  </a:lnTo>
                  <a:cubicBezTo>
                    <a:pt x="1" y="6039"/>
                    <a:pt x="297" y="6335"/>
                    <a:pt x="659" y="6335"/>
                  </a:cubicBezTo>
                  <a:lnTo>
                    <a:pt x="9827" y="6335"/>
                  </a:lnTo>
                  <a:cubicBezTo>
                    <a:pt x="10189" y="6335"/>
                    <a:pt x="10485" y="6039"/>
                    <a:pt x="10485" y="5676"/>
                  </a:cubicBezTo>
                  <a:lnTo>
                    <a:pt x="10485" y="3606"/>
                  </a:lnTo>
                  <a:cubicBezTo>
                    <a:pt x="10485" y="3015"/>
                    <a:pt x="10104" y="2509"/>
                    <a:pt x="9541" y="2347"/>
                  </a:cubicBezTo>
                  <a:lnTo>
                    <a:pt x="7242" y="1670"/>
                  </a:lnTo>
                  <a:cubicBezTo>
                    <a:pt x="6965" y="1584"/>
                    <a:pt x="6774" y="1326"/>
                    <a:pt x="6774" y="1040"/>
                  </a:cubicBezTo>
                  <a:lnTo>
                    <a:pt x="6774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13022;p86"/>
            <p:cNvSpPr/>
            <p:nvPr/>
          </p:nvSpPr>
          <p:spPr>
            <a:xfrm>
              <a:off x="4902701" y="2208710"/>
              <a:ext cx="274550" cy="119168"/>
            </a:xfrm>
            <a:custGeom>
              <a:avLst/>
              <a:gdLst/>
              <a:ahLst/>
              <a:cxnLst/>
              <a:rect l="l" t="t" r="r" b="b"/>
              <a:pathLst>
                <a:path w="10485" h="4551" extrusionOk="0">
                  <a:moveTo>
                    <a:pt x="2843" y="0"/>
                  </a:moveTo>
                  <a:lnTo>
                    <a:pt x="945" y="563"/>
                  </a:lnTo>
                  <a:cubicBezTo>
                    <a:pt x="382" y="725"/>
                    <a:pt x="0" y="1231"/>
                    <a:pt x="0" y="1813"/>
                  </a:cubicBezTo>
                  <a:lnTo>
                    <a:pt x="0" y="3892"/>
                  </a:lnTo>
                  <a:cubicBezTo>
                    <a:pt x="0" y="4255"/>
                    <a:pt x="296" y="4551"/>
                    <a:pt x="658" y="4551"/>
                  </a:cubicBezTo>
                  <a:lnTo>
                    <a:pt x="9836" y="4551"/>
                  </a:lnTo>
                  <a:cubicBezTo>
                    <a:pt x="10198" y="4551"/>
                    <a:pt x="10485" y="4255"/>
                    <a:pt x="10485" y="3892"/>
                  </a:cubicBezTo>
                  <a:lnTo>
                    <a:pt x="10485" y="1822"/>
                  </a:lnTo>
                  <a:cubicBezTo>
                    <a:pt x="10485" y="1240"/>
                    <a:pt x="10103" y="725"/>
                    <a:pt x="9550" y="563"/>
                  </a:cubicBezTo>
                  <a:lnTo>
                    <a:pt x="7651" y="0"/>
                  </a:lnTo>
                  <a:cubicBezTo>
                    <a:pt x="7251" y="620"/>
                    <a:pt x="6325" y="1059"/>
                    <a:pt x="5247" y="1059"/>
                  </a:cubicBezTo>
                  <a:cubicBezTo>
                    <a:pt x="4169" y="1059"/>
                    <a:pt x="3244" y="620"/>
                    <a:pt x="2843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13023;p86"/>
            <p:cNvSpPr/>
            <p:nvPr/>
          </p:nvSpPr>
          <p:spPr>
            <a:xfrm>
              <a:off x="5000109" y="2161996"/>
              <a:ext cx="79969" cy="22886"/>
            </a:xfrm>
            <a:custGeom>
              <a:avLst/>
              <a:gdLst/>
              <a:ahLst/>
              <a:cxnLst/>
              <a:rect l="l" t="t" r="r" b="b"/>
              <a:pathLst>
                <a:path w="3054" h="874" extrusionOk="0">
                  <a:moveTo>
                    <a:pt x="1" y="0"/>
                  </a:moveTo>
                  <a:lnTo>
                    <a:pt x="1" y="487"/>
                  </a:lnTo>
                  <a:cubicBezTo>
                    <a:pt x="478" y="744"/>
                    <a:pt x="1003" y="873"/>
                    <a:pt x="1527" y="873"/>
                  </a:cubicBezTo>
                  <a:cubicBezTo>
                    <a:pt x="2052" y="873"/>
                    <a:pt x="2577" y="744"/>
                    <a:pt x="3054" y="487"/>
                  </a:cubicBezTo>
                  <a:lnTo>
                    <a:pt x="305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13024;p86"/>
            <p:cNvSpPr/>
            <p:nvPr/>
          </p:nvSpPr>
          <p:spPr>
            <a:xfrm>
              <a:off x="4943654" y="2019105"/>
              <a:ext cx="192643" cy="154413"/>
            </a:xfrm>
            <a:custGeom>
              <a:avLst/>
              <a:gdLst/>
              <a:ahLst/>
              <a:cxnLst/>
              <a:rect l="l" t="t" r="r" b="b"/>
              <a:pathLst>
                <a:path w="7357" h="5897" extrusionOk="0">
                  <a:moveTo>
                    <a:pt x="840" y="0"/>
                  </a:moveTo>
                  <a:lnTo>
                    <a:pt x="840" y="2185"/>
                  </a:lnTo>
                  <a:lnTo>
                    <a:pt x="735" y="2185"/>
                  </a:lnTo>
                  <a:cubicBezTo>
                    <a:pt x="732" y="2185"/>
                    <a:pt x="729" y="2185"/>
                    <a:pt x="726" y="2185"/>
                  </a:cubicBezTo>
                  <a:cubicBezTo>
                    <a:pt x="1" y="2185"/>
                    <a:pt x="4" y="3273"/>
                    <a:pt x="735" y="3273"/>
                  </a:cubicBezTo>
                  <a:lnTo>
                    <a:pt x="850" y="3273"/>
                  </a:lnTo>
                  <a:cubicBezTo>
                    <a:pt x="964" y="4751"/>
                    <a:pt x="2195" y="5896"/>
                    <a:pt x="3683" y="5896"/>
                  </a:cubicBezTo>
                  <a:cubicBezTo>
                    <a:pt x="5162" y="5896"/>
                    <a:pt x="6393" y="4751"/>
                    <a:pt x="6507" y="3273"/>
                  </a:cubicBezTo>
                  <a:lnTo>
                    <a:pt x="6631" y="3273"/>
                  </a:lnTo>
                  <a:cubicBezTo>
                    <a:pt x="7356" y="3273"/>
                    <a:pt x="7356" y="2185"/>
                    <a:pt x="6631" y="2185"/>
                  </a:cubicBezTo>
                  <a:lnTo>
                    <a:pt x="6526" y="2185"/>
                  </a:lnTo>
                  <a:lnTo>
                    <a:pt x="6526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13025;p86"/>
            <p:cNvSpPr/>
            <p:nvPr/>
          </p:nvSpPr>
          <p:spPr>
            <a:xfrm>
              <a:off x="4946403" y="2041833"/>
              <a:ext cx="145170" cy="131658"/>
            </a:xfrm>
            <a:custGeom>
              <a:avLst/>
              <a:gdLst/>
              <a:ahLst/>
              <a:cxnLst/>
              <a:rect l="l" t="t" r="r" b="b"/>
              <a:pathLst>
                <a:path w="5544" h="5028" extrusionOk="0">
                  <a:moveTo>
                    <a:pt x="735" y="1"/>
                  </a:moveTo>
                  <a:lnTo>
                    <a:pt x="735" y="1317"/>
                  </a:lnTo>
                  <a:lnTo>
                    <a:pt x="649" y="1317"/>
                  </a:lnTo>
                  <a:cubicBezTo>
                    <a:pt x="642" y="1317"/>
                    <a:pt x="635" y="1317"/>
                    <a:pt x="628" y="1317"/>
                  </a:cubicBezTo>
                  <a:cubicBezTo>
                    <a:pt x="380" y="1317"/>
                    <a:pt x="171" y="1476"/>
                    <a:pt x="106" y="1708"/>
                  </a:cubicBezTo>
                  <a:cubicBezTo>
                    <a:pt x="1" y="2061"/>
                    <a:pt x="268" y="2405"/>
                    <a:pt x="630" y="2405"/>
                  </a:cubicBezTo>
                  <a:lnTo>
                    <a:pt x="745" y="2405"/>
                  </a:lnTo>
                  <a:cubicBezTo>
                    <a:pt x="848" y="3908"/>
                    <a:pt x="2102" y="5027"/>
                    <a:pt x="3556" y="5027"/>
                  </a:cubicBezTo>
                  <a:cubicBezTo>
                    <a:pt x="3708" y="5027"/>
                    <a:pt x="3862" y="5015"/>
                    <a:pt x="4017" y="4990"/>
                  </a:cubicBezTo>
                  <a:cubicBezTo>
                    <a:pt x="2634" y="4780"/>
                    <a:pt x="1613" y="3588"/>
                    <a:pt x="1613" y="2185"/>
                  </a:cubicBezTo>
                  <a:lnTo>
                    <a:pt x="1613" y="1746"/>
                  </a:lnTo>
                  <a:cubicBezTo>
                    <a:pt x="1613" y="1021"/>
                    <a:pt x="2195" y="439"/>
                    <a:pt x="2920" y="439"/>
                  </a:cubicBezTo>
                  <a:lnTo>
                    <a:pt x="5105" y="439"/>
                  </a:lnTo>
                  <a:cubicBezTo>
                    <a:pt x="5343" y="439"/>
                    <a:pt x="5543" y="239"/>
                    <a:pt x="5543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13026;p86"/>
            <p:cNvSpPr/>
            <p:nvPr/>
          </p:nvSpPr>
          <p:spPr>
            <a:xfrm>
              <a:off x="5000109" y="2076686"/>
              <a:ext cx="11286" cy="17125"/>
            </a:xfrm>
            <a:custGeom>
              <a:avLst/>
              <a:gdLst/>
              <a:ahLst/>
              <a:cxnLst/>
              <a:rect l="l" t="t" r="r" b="b"/>
              <a:pathLst>
                <a:path w="431" h="654" extrusionOk="0">
                  <a:moveTo>
                    <a:pt x="215" y="0"/>
                  </a:moveTo>
                  <a:cubicBezTo>
                    <a:pt x="108" y="0"/>
                    <a:pt x="1" y="72"/>
                    <a:pt x="1" y="215"/>
                  </a:cubicBezTo>
                  <a:lnTo>
                    <a:pt x="1" y="434"/>
                  </a:lnTo>
                  <a:cubicBezTo>
                    <a:pt x="1" y="558"/>
                    <a:pt x="96" y="654"/>
                    <a:pt x="220" y="654"/>
                  </a:cubicBezTo>
                  <a:cubicBezTo>
                    <a:pt x="335" y="654"/>
                    <a:pt x="430" y="558"/>
                    <a:pt x="430" y="434"/>
                  </a:cubicBezTo>
                  <a:lnTo>
                    <a:pt x="430" y="215"/>
                  </a:lnTo>
                  <a:cubicBezTo>
                    <a:pt x="430" y="72"/>
                    <a:pt x="323" y="0"/>
                    <a:pt x="21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13027;p86"/>
            <p:cNvSpPr/>
            <p:nvPr/>
          </p:nvSpPr>
          <p:spPr>
            <a:xfrm>
              <a:off x="5068556" y="2076686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0" y="0"/>
                    <a:pt x="1" y="72"/>
                    <a:pt x="1" y="215"/>
                  </a:cubicBezTo>
                  <a:lnTo>
                    <a:pt x="1" y="434"/>
                  </a:lnTo>
                  <a:cubicBezTo>
                    <a:pt x="1" y="558"/>
                    <a:pt x="106" y="654"/>
                    <a:pt x="220" y="654"/>
                  </a:cubicBezTo>
                  <a:cubicBezTo>
                    <a:pt x="344" y="654"/>
                    <a:pt x="440" y="558"/>
                    <a:pt x="440" y="434"/>
                  </a:cubicBezTo>
                  <a:lnTo>
                    <a:pt x="440" y="215"/>
                  </a:lnTo>
                  <a:cubicBezTo>
                    <a:pt x="440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13028;p86"/>
            <p:cNvSpPr/>
            <p:nvPr/>
          </p:nvSpPr>
          <p:spPr>
            <a:xfrm>
              <a:off x="4992384" y="2059063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6" y="1"/>
                  </a:moveTo>
                  <a:cubicBezTo>
                    <a:pt x="0" y="1"/>
                    <a:pt x="0" y="430"/>
                    <a:pt x="286" y="440"/>
                  </a:cubicBezTo>
                  <a:lnTo>
                    <a:pt x="725" y="440"/>
                  </a:lnTo>
                  <a:cubicBezTo>
                    <a:pt x="1011" y="440"/>
                    <a:pt x="1011" y="1"/>
                    <a:pt x="725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13029;p86"/>
            <p:cNvSpPr/>
            <p:nvPr/>
          </p:nvSpPr>
          <p:spPr>
            <a:xfrm>
              <a:off x="5061068" y="2059063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7" y="1"/>
                  </a:moveTo>
                  <a:cubicBezTo>
                    <a:pt x="1" y="1"/>
                    <a:pt x="1" y="430"/>
                    <a:pt x="287" y="440"/>
                  </a:cubicBezTo>
                  <a:lnTo>
                    <a:pt x="726" y="440"/>
                  </a:lnTo>
                  <a:cubicBezTo>
                    <a:pt x="1012" y="440"/>
                    <a:pt x="1012" y="1"/>
                    <a:pt x="726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13030;p86"/>
            <p:cNvSpPr/>
            <p:nvPr/>
          </p:nvSpPr>
          <p:spPr>
            <a:xfrm>
              <a:off x="5014615" y="2116068"/>
              <a:ext cx="50773" cy="17282"/>
            </a:xfrm>
            <a:custGeom>
              <a:avLst/>
              <a:gdLst/>
              <a:ahLst/>
              <a:cxnLst/>
              <a:rect l="l" t="t" r="r" b="b"/>
              <a:pathLst>
                <a:path w="1939" h="660" extrusionOk="0">
                  <a:moveTo>
                    <a:pt x="319" y="0"/>
                  </a:moveTo>
                  <a:cubicBezTo>
                    <a:pt x="150" y="0"/>
                    <a:pt x="1" y="219"/>
                    <a:pt x="162" y="380"/>
                  </a:cubicBezTo>
                  <a:cubicBezTo>
                    <a:pt x="373" y="556"/>
                    <a:pt x="633" y="659"/>
                    <a:pt x="904" y="659"/>
                  </a:cubicBezTo>
                  <a:cubicBezTo>
                    <a:pt x="927" y="659"/>
                    <a:pt x="950" y="659"/>
                    <a:pt x="973" y="657"/>
                  </a:cubicBezTo>
                  <a:cubicBezTo>
                    <a:pt x="996" y="659"/>
                    <a:pt x="1019" y="659"/>
                    <a:pt x="1042" y="659"/>
                  </a:cubicBezTo>
                  <a:cubicBezTo>
                    <a:pt x="1313" y="659"/>
                    <a:pt x="1573" y="556"/>
                    <a:pt x="1784" y="380"/>
                  </a:cubicBezTo>
                  <a:cubicBezTo>
                    <a:pt x="1938" y="219"/>
                    <a:pt x="1793" y="0"/>
                    <a:pt x="1626" y="0"/>
                  </a:cubicBezTo>
                  <a:cubicBezTo>
                    <a:pt x="1576" y="0"/>
                    <a:pt x="1525" y="20"/>
                    <a:pt x="1479" y="66"/>
                  </a:cubicBezTo>
                  <a:cubicBezTo>
                    <a:pt x="1326" y="171"/>
                    <a:pt x="1150" y="223"/>
                    <a:pt x="973" y="223"/>
                  </a:cubicBezTo>
                  <a:cubicBezTo>
                    <a:pt x="797" y="223"/>
                    <a:pt x="620" y="171"/>
                    <a:pt x="468" y="66"/>
                  </a:cubicBezTo>
                  <a:cubicBezTo>
                    <a:pt x="422" y="20"/>
                    <a:pt x="370" y="0"/>
                    <a:pt x="319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13031;p86"/>
            <p:cNvSpPr/>
            <p:nvPr/>
          </p:nvSpPr>
          <p:spPr>
            <a:xfrm>
              <a:off x="4954154" y="1973150"/>
              <a:ext cx="171643" cy="68709"/>
            </a:xfrm>
            <a:custGeom>
              <a:avLst/>
              <a:gdLst/>
              <a:ahLst/>
              <a:cxnLst/>
              <a:rect l="l" t="t" r="r" b="b"/>
              <a:pathLst>
                <a:path w="6555" h="2624" extrusionOk="0">
                  <a:moveTo>
                    <a:pt x="1164" y="0"/>
                  </a:moveTo>
                  <a:cubicBezTo>
                    <a:pt x="869" y="0"/>
                    <a:pt x="601" y="210"/>
                    <a:pt x="535" y="496"/>
                  </a:cubicBezTo>
                  <a:lnTo>
                    <a:pt x="0" y="2624"/>
                  </a:lnTo>
                  <a:lnTo>
                    <a:pt x="6554" y="2624"/>
                  </a:lnTo>
                  <a:lnTo>
                    <a:pt x="6020" y="496"/>
                  </a:lnTo>
                  <a:cubicBezTo>
                    <a:pt x="5944" y="210"/>
                    <a:pt x="5686" y="0"/>
                    <a:pt x="5381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13032;p86"/>
            <p:cNvSpPr/>
            <p:nvPr/>
          </p:nvSpPr>
          <p:spPr>
            <a:xfrm>
              <a:off x="4973400" y="2185118"/>
              <a:ext cx="55224" cy="50589"/>
            </a:xfrm>
            <a:custGeom>
              <a:avLst/>
              <a:gdLst/>
              <a:ahLst/>
              <a:cxnLst/>
              <a:rect l="l" t="t" r="r" b="b"/>
              <a:pathLst>
                <a:path w="2109" h="1932" extrusionOk="0">
                  <a:moveTo>
                    <a:pt x="834" y="0"/>
                  </a:moveTo>
                  <a:cubicBezTo>
                    <a:pt x="746" y="0"/>
                    <a:pt x="658" y="41"/>
                    <a:pt x="601" y="119"/>
                  </a:cubicBezTo>
                  <a:lnTo>
                    <a:pt x="0" y="911"/>
                  </a:lnTo>
                  <a:cubicBezTo>
                    <a:pt x="467" y="1454"/>
                    <a:pt x="1221" y="1836"/>
                    <a:pt x="2108" y="1931"/>
                  </a:cubicBezTo>
                  <a:lnTo>
                    <a:pt x="2108" y="787"/>
                  </a:lnTo>
                  <a:cubicBezTo>
                    <a:pt x="2108" y="682"/>
                    <a:pt x="2042" y="596"/>
                    <a:pt x="1946" y="577"/>
                  </a:cubicBezTo>
                  <a:cubicBezTo>
                    <a:pt x="1603" y="500"/>
                    <a:pt x="1288" y="329"/>
                    <a:pt x="1040" y="90"/>
                  </a:cubicBezTo>
                  <a:cubicBezTo>
                    <a:pt x="983" y="29"/>
                    <a:pt x="909" y="0"/>
                    <a:pt x="834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13033;p86"/>
            <p:cNvSpPr/>
            <p:nvPr/>
          </p:nvSpPr>
          <p:spPr>
            <a:xfrm>
              <a:off x="5051327" y="2184987"/>
              <a:ext cx="55486" cy="50720"/>
            </a:xfrm>
            <a:custGeom>
              <a:avLst/>
              <a:gdLst/>
              <a:ahLst/>
              <a:cxnLst/>
              <a:rect l="l" t="t" r="r" b="b"/>
              <a:pathLst>
                <a:path w="2119" h="1937" extrusionOk="0">
                  <a:moveTo>
                    <a:pt x="1284" y="0"/>
                  </a:moveTo>
                  <a:cubicBezTo>
                    <a:pt x="1210" y="0"/>
                    <a:pt x="1135" y="29"/>
                    <a:pt x="1079" y="86"/>
                  </a:cubicBezTo>
                  <a:cubicBezTo>
                    <a:pt x="830" y="334"/>
                    <a:pt x="506" y="505"/>
                    <a:pt x="163" y="582"/>
                  </a:cubicBezTo>
                  <a:cubicBezTo>
                    <a:pt x="67" y="601"/>
                    <a:pt x="0" y="687"/>
                    <a:pt x="10" y="792"/>
                  </a:cubicBezTo>
                  <a:lnTo>
                    <a:pt x="10" y="1936"/>
                  </a:lnTo>
                  <a:cubicBezTo>
                    <a:pt x="888" y="1841"/>
                    <a:pt x="1641" y="1459"/>
                    <a:pt x="2118" y="906"/>
                  </a:cubicBezTo>
                  <a:lnTo>
                    <a:pt x="1517" y="124"/>
                  </a:lnTo>
                  <a:cubicBezTo>
                    <a:pt x="1460" y="41"/>
                    <a:pt x="1372" y="0"/>
                    <a:pt x="1284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13034;p86"/>
            <p:cNvSpPr/>
            <p:nvPr/>
          </p:nvSpPr>
          <p:spPr>
            <a:xfrm>
              <a:off x="4963895" y="2253408"/>
              <a:ext cx="15266" cy="11521"/>
            </a:xfrm>
            <a:custGeom>
              <a:avLst/>
              <a:gdLst/>
              <a:ahLst/>
              <a:cxnLst/>
              <a:rect l="l" t="t" r="r" b="b"/>
              <a:pathLst>
                <a:path w="583" h="440" extrusionOk="0">
                  <a:moveTo>
                    <a:pt x="287" y="1"/>
                  </a:moveTo>
                  <a:cubicBezTo>
                    <a:pt x="1" y="1"/>
                    <a:pt x="1" y="440"/>
                    <a:pt x="287" y="440"/>
                  </a:cubicBezTo>
                  <a:cubicBezTo>
                    <a:pt x="582" y="440"/>
                    <a:pt x="582" y="1"/>
                    <a:pt x="287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13035;p86"/>
            <p:cNvSpPr/>
            <p:nvPr/>
          </p:nvSpPr>
          <p:spPr>
            <a:xfrm>
              <a:off x="5101026" y="2253408"/>
              <a:ext cx="15266" cy="11521"/>
            </a:xfrm>
            <a:custGeom>
              <a:avLst/>
              <a:gdLst/>
              <a:ahLst/>
              <a:cxnLst/>
              <a:rect l="l" t="t" r="r" b="b"/>
              <a:pathLst>
                <a:path w="583" h="440" extrusionOk="0">
                  <a:moveTo>
                    <a:pt x="297" y="1"/>
                  </a:moveTo>
                  <a:cubicBezTo>
                    <a:pt x="1" y="1"/>
                    <a:pt x="1" y="440"/>
                    <a:pt x="297" y="440"/>
                  </a:cubicBezTo>
                  <a:cubicBezTo>
                    <a:pt x="583" y="440"/>
                    <a:pt x="583" y="1"/>
                    <a:pt x="297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13036;p86"/>
            <p:cNvSpPr/>
            <p:nvPr/>
          </p:nvSpPr>
          <p:spPr>
            <a:xfrm>
              <a:off x="5101026" y="2281898"/>
              <a:ext cx="15266" cy="11521"/>
            </a:xfrm>
            <a:custGeom>
              <a:avLst/>
              <a:gdLst/>
              <a:ahLst/>
              <a:cxnLst/>
              <a:rect l="l" t="t" r="r" b="b"/>
              <a:pathLst>
                <a:path w="583" h="440" extrusionOk="0">
                  <a:moveTo>
                    <a:pt x="297" y="0"/>
                  </a:moveTo>
                  <a:cubicBezTo>
                    <a:pt x="1" y="0"/>
                    <a:pt x="1" y="439"/>
                    <a:pt x="297" y="439"/>
                  </a:cubicBezTo>
                  <a:cubicBezTo>
                    <a:pt x="583" y="439"/>
                    <a:pt x="583" y="0"/>
                    <a:pt x="297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13037;p86"/>
            <p:cNvSpPr/>
            <p:nvPr/>
          </p:nvSpPr>
          <p:spPr>
            <a:xfrm>
              <a:off x="4963895" y="2281898"/>
              <a:ext cx="15266" cy="11521"/>
            </a:xfrm>
            <a:custGeom>
              <a:avLst/>
              <a:gdLst/>
              <a:ahLst/>
              <a:cxnLst/>
              <a:rect l="l" t="t" r="r" b="b"/>
              <a:pathLst>
                <a:path w="583" h="440" extrusionOk="0">
                  <a:moveTo>
                    <a:pt x="287" y="0"/>
                  </a:moveTo>
                  <a:cubicBezTo>
                    <a:pt x="1" y="0"/>
                    <a:pt x="1" y="439"/>
                    <a:pt x="287" y="439"/>
                  </a:cubicBezTo>
                  <a:cubicBezTo>
                    <a:pt x="582" y="439"/>
                    <a:pt x="582" y="0"/>
                    <a:pt x="287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13038;p86"/>
            <p:cNvSpPr/>
            <p:nvPr/>
          </p:nvSpPr>
          <p:spPr>
            <a:xfrm>
              <a:off x="5101026" y="2310623"/>
              <a:ext cx="15266" cy="11521"/>
            </a:xfrm>
            <a:custGeom>
              <a:avLst/>
              <a:gdLst/>
              <a:ahLst/>
              <a:cxnLst/>
              <a:rect l="l" t="t" r="r" b="b"/>
              <a:pathLst>
                <a:path w="583" h="440" extrusionOk="0">
                  <a:moveTo>
                    <a:pt x="297" y="0"/>
                  </a:moveTo>
                  <a:cubicBezTo>
                    <a:pt x="1" y="0"/>
                    <a:pt x="1" y="439"/>
                    <a:pt x="297" y="439"/>
                  </a:cubicBezTo>
                  <a:cubicBezTo>
                    <a:pt x="583" y="439"/>
                    <a:pt x="583" y="0"/>
                    <a:pt x="297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13039;p86"/>
            <p:cNvSpPr/>
            <p:nvPr/>
          </p:nvSpPr>
          <p:spPr>
            <a:xfrm>
              <a:off x="4963895" y="2310623"/>
              <a:ext cx="15266" cy="11521"/>
            </a:xfrm>
            <a:custGeom>
              <a:avLst/>
              <a:gdLst/>
              <a:ahLst/>
              <a:cxnLst/>
              <a:rect l="l" t="t" r="r" b="b"/>
              <a:pathLst>
                <a:path w="583" h="440" extrusionOk="0">
                  <a:moveTo>
                    <a:pt x="287" y="0"/>
                  </a:moveTo>
                  <a:cubicBezTo>
                    <a:pt x="1" y="0"/>
                    <a:pt x="1" y="439"/>
                    <a:pt x="287" y="439"/>
                  </a:cubicBezTo>
                  <a:cubicBezTo>
                    <a:pt x="582" y="439"/>
                    <a:pt x="582" y="0"/>
                    <a:pt x="287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13040;p86"/>
            <p:cNvSpPr/>
            <p:nvPr/>
          </p:nvSpPr>
          <p:spPr>
            <a:xfrm>
              <a:off x="4954390" y="2041833"/>
              <a:ext cx="22781" cy="37235"/>
            </a:xfrm>
            <a:custGeom>
              <a:avLst/>
              <a:gdLst/>
              <a:ahLst/>
              <a:cxnLst/>
              <a:rect l="l" t="t" r="r" b="b"/>
              <a:pathLst>
                <a:path w="870" h="1422" extrusionOk="0">
                  <a:moveTo>
                    <a:pt x="1" y="1"/>
                  </a:moveTo>
                  <a:lnTo>
                    <a:pt x="1" y="1422"/>
                  </a:lnTo>
                  <a:lnTo>
                    <a:pt x="488" y="1355"/>
                  </a:lnTo>
                  <a:cubicBezTo>
                    <a:pt x="707" y="1327"/>
                    <a:pt x="869" y="1145"/>
                    <a:pt x="869" y="926"/>
                  </a:cubicBezTo>
                  <a:lnTo>
                    <a:pt x="869" y="1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13041;p86"/>
            <p:cNvSpPr/>
            <p:nvPr/>
          </p:nvSpPr>
          <p:spPr>
            <a:xfrm>
              <a:off x="5103042" y="2041833"/>
              <a:ext cx="22755" cy="37235"/>
            </a:xfrm>
            <a:custGeom>
              <a:avLst/>
              <a:gdLst/>
              <a:ahLst/>
              <a:cxnLst/>
              <a:rect l="l" t="t" r="r" b="b"/>
              <a:pathLst>
                <a:path w="869" h="1422" extrusionOk="0">
                  <a:moveTo>
                    <a:pt x="0" y="1"/>
                  </a:moveTo>
                  <a:lnTo>
                    <a:pt x="0" y="926"/>
                  </a:lnTo>
                  <a:cubicBezTo>
                    <a:pt x="0" y="1145"/>
                    <a:pt x="162" y="1336"/>
                    <a:pt x="382" y="1355"/>
                  </a:cubicBezTo>
                  <a:lnTo>
                    <a:pt x="868" y="142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13042;p86"/>
            <p:cNvSpPr/>
            <p:nvPr/>
          </p:nvSpPr>
          <p:spPr>
            <a:xfrm>
              <a:off x="4954390" y="1973150"/>
              <a:ext cx="70490" cy="68709"/>
            </a:xfrm>
            <a:custGeom>
              <a:avLst/>
              <a:gdLst/>
              <a:ahLst/>
              <a:cxnLst/>
              <a:rect l="l" t="t" r="r" b="b"/>
              <a:pathLst>
                <a:path w="2692" h="2624" extrusionOk="0">
                  <a:moveTo>
                    <a:pt x="1165" y="0"/>
                  </a:moveTo>
                  <a:cubicBezTo>
                    <a:pt x="860" y="0"/>
                    <a:pt x="602" y="210"/>
                    <a:pt x="526" y="496"/>
                  </a:cubicBezTo>
                  <a:lnTo>
                    <a:pt x="1" y="2624"/>
                  </a:lnTo>
                  <a:lnTo>
                    <a:pt x="1527" y="2624"/>
                  </a:lnTo>
                  <a:lnTo>
                    <a:pt x="2052" y="496"/>
                  </a:lnTo>
                  <a:cubicBezTo>
                    <a:pt x="2128" y="210"/>
                    <a:pt x="2396" y="0"/>
                    <a:pt x="2691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13043;p86"/>
            <p:cNvSpPr/>
            <p:nvPr/>
          </p:nvSpPr>
          <p:spPr>
            <a:xfrm>
              <a:off x="4958658" y="2013344"/>
              <a:ext cx="162897" cy="11286"/>
            </a:xfrm>
            <a:custGeom>
              <a:avLst/>
              <a:gdLst/>
              <a:ahLst/>
              <a:cxnLst/>
              <a:rect l="l" t="t" r="r" b="b"/>
              <a:pathLst>
                <a:path w="6221" h="431" extrusionOk="0">
                  <a:moveTo>
                    <a:pt x="105" y="1"/>
                  </a:moveTo>
                  <a:lnTo>
                    <a:pt x="0" y="430"/>
                  </a:lnTo>
                  <a:lnTo>
                    <a:pt x="6220" y="430"/>
                  </a:lnTo>
                  <a:lnTo>
                    <a:pt x="6115" y="1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13044;p86"/>
            <p:cNvSpPr/>
            <p:nvPr/>
          </p:nvSpPr>
          <p:spPr>
            <a:xfrm>
              <a:off x="4958658" y="2013344"/>
              <a:ext cx="42734" cy="11286"/>
            </a:xfrm>
            <a:custGeom>
              <a:avLst/>
              <a:gdLst/>
              <a:ahLst/>
              <a:cxnLst/>
              <a:rect l="l" t="t" r="r" b="b"/>
              <a:pathLst>
                <a:path w="1632" h="431" extrusionOk="0">
                  <a:moveTo>
                    <a:pt x="105" y="1"/>
                  </a:moveTo>
                  <a:lnTo>
                    <a:pt x="0" y="430"/>
                  </a:lnTo>
                  <a:lnTo>
                    <a:pt x="1527" y="430"/>
                  </a:lnTo>
                  <a:lnTo>
                    <a:pt x="1632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13045;p86"/>
            <p:cNvSpPr/>
            <p:nvPr/>
          </p:nvSpPr>
          <p:spPr>
            <a:xfrm>
              <a:off x="4942659" y="2224945"/>
              <a:ext cx="97199" cy="102933"/>
            </a:xfrm>
            <a:custGeom>
              <a:avLst/>
              <a:gdLst/>
              <a:ahLst/>
              <a:cxnLst/>
              <a:rect l="l" t="t" r="r" b="b"/>
              <a:pathLst>
                <a:path w="3712" h="3931" extrusionOk="0">
                  <a:moveTo>
                    <a:pt x="1317" y="0"/>
                  </a:moveTo>
                  <a:cubicBezTo>
                    <a:pt x="592" y="0"/>
                    <a:pt x="1" y="582"/>
                    <a:pt x="1" y="1307"/>
                  </a:cubicBezTo>
                  <a:lnTo>
                    <a:pt x="1" y="3931"/>
                  </a:lnTo>
                  <a:lnTo>
                    <a:pt x="439" y="3931"/>
                  </a:lnTo>
                  <a:lnTo>
                    <a:pt x="439" y="1307"/>
                  </a:lnTo>
                  <a:cubicBezTo>
                    <a:pt x="439" y="836"/>
                    <a:pt x="822" y="439"/>
                    <a:pt x="1300" y="439"/>
                  </a:cubicBezTo>
                  <a:cubicBezTo>
                    <a:pt x="1306" y="439"/>
                    <a:pt x="1311" y="439"/>
                    <a:pt x="1317" y="439"/>
                  </a:cubicBezTo>
                  <a:lnTo>
                    <a:pt x="3712" y="439"/>
                  </a:lnTo>
                  <a:cubicBezTo>
                    <a:pt x="3111" y="439"/>
                    <a:pt x="2510" y="296"/>
                    <a:pt x="1985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8" name="Google Shape;13046;p86"/>
          <p:cNvGrpSpPr/>
          <p:nvPr/>
        </p:nvGrpSpPr>
        <p:grpSpPr>
          <a:xfrm>
            <a:off x="9914365" y="2353625"/>
            <a:ext cx="272560" cy="354676"/>
            <a:chOff x="4902701" y="2879989"/>
            <a:chExt cx="272560" cy="354676"/>
          </a:xfrm>
        </p:grpSpPr>
        <p:sp>
          <p:nvSpPr>
            <p:cNvPr id="909" name="Google Shape;13047;p86"/>
            <p:cNvSpPr/>
            <p:nvPr/>
          </p:nvSpPr>
          <p:spPr>
            <a:xfrm>
              <a:off x="4902701" y="3081273"/>
              <a:ext cx="272560" cy="153392"/>
            </a:xfrm>
            <a:custGeom>
              <a:avLst/>
              <a:gdLst/>
              <a:ahLst/>
              <a:cxnLst/>
              <a:rect l="l" t="t" r="r" b="b"/>
              <a:pathLst>
                <a:path w="10409" h="5858" extrusionOk="0">
                  <a:moveTo>
                    <a:pt x="3673" y="0"/>
                  </a:moveTo>
                  <a:lnTo>
                    <a:pt x="3673" y="1040"/>
                  </a:lnTo>
                  <a:cubicBezTo>
                    <a:pt x="3673" y="1326"/>
                    <a:pt x="3482" y="1574"/>
                    <a:pt x="3206" y="1660"/>
                  </a:cubicBezTo>
                  <a:lnTo>
                    <a:pt x="935" y="2328"/>
                  </a:lnTo>
                  <a:cubicBezTo>
                    <a:pt x="372" y="2490"/>
                    <a:pt x="0" y="2996"/>
                    <a:pt x="0" y="3577"/>
                  </a:cubicBezTo>
                  <a:lnTo>
                    <a:pt x="0" y="5209"/>
                  </a:lnTo>
                  <a:cubicBezTo>
                    <a:pt x="0" y="5571"/>
                    <a:pt x="286" y="5858"/>
                    <a:pt x="649" y="5858"/>
                  </a:cubicBezTo>
                  <a:lnTo>
                    <a:pt x="9760" y="5858"/>
                  </a:lnTo>
                  <a:cubicBezTo>
                    <a:pt x="10113" y="5858"/>
                    <a:pt x="10408" y="5571"/>
                    <a:pt x="10408" y="5209"/>
                  </a:cubicBezTo>
                  <a:lnTo>
                    <a:pt x="10408" y="3577"/>
                  </a:lnTo>
                  <a:cubicBezTo>
                    <a:pt x="10408" y="2996"/>
                    <a:pt x="10027" y="2490"/>
                    <a:pt x="9464" y="2328"/>
                  </a:cubicBezTo>
                  <a:lnTo>
                    <a:pt x="7184" y="1660"/>
                  </a:lnTo>
                  <a:cubicBezTo>
                    <a:pt x="6907" y="1574"/>
                    <a:pt x="6716" y="1317"/>
                    <a:pt x="6716" y="1030"/>
                  </a:cubicBezTo>
                  <a:lnTo>
                    <a:pt x="6716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13048;p86"/>
            <p:cNvSpPr/>
            <p:nvPr/>
          </p:nvSpPr>
          <p:spPr>
            <a:xfrm>
              <a:off x="4902701" y="3123483"/>
              <a:ext cx="272560" cy="111182"/>
            </a:xfrm>
            <a:custGeom>
              <a:avLst/>
              <a:gdLst/>
              <a:ahLst/>
              <a:cxnLst/>
              <a:rect l="l" t="t" r="r" b="b"/>
              <a:pathLst>
                <a:path w="10409" h="4246" extrusionOk="0">
                  <a:moveTo>
                    <a:pt x="3320" y="0"/>
                  </a:moveTo>
                  <a:cubicBezTo>
                    <a:pt x="3282" y="19"/>
                    <a:pt x="3244" y="29"/>
                    <a:pt x="3206" y="48"/>
                  </a:cubicBezTo>
                  <a:lnTo>
                    <a:pt x="935" y="716"/>
                  </a:lnTo>
                  <a:cubicBezTo>
                    <a:pt x="372" y="878"/>
                    <a:pt x="0" y="1384"/>
                    <a:pt x="0" y="1965"/>
                  </a:cubicBezTo>
                  <a:lnTo>
                    <a:pt x="0" y="3597"/>
                  </a:lnTo>
                  <a:cubicBezTo>
                    <a:pt x="0" y="3959"/>
                    <a:pt x="286" y="4246"/>
                    <a:pt x="649" y="4246"/>
                  </a:cubicBezTo>
                  <a:lnTo>
                    <a:pt x="9760" y="4246"/>
                  </a:lnTo>
                  <a:cubicBezTo>
                    <a:pt x="10113" y="4246"/>
                    <a:pt x="10408" y="3959"/>
                    <a:pt x="10408" y="3597"/>
                  </a:cubicBezTo>
                  <a:lnTo>
                    <a:pt x="10408" y="1965"/>
                  </a:lnTo>
                  <a:cubicBezTo>
                    <a:pt x="10408" y="1384"/>
                    <a:pt x="10027" y="878"/>
                    <a:pt x="9464" y="716"/>
                  </a:cubicBezTo>
                  <a:lnTo>
                    <a:pt x="7184" y="48"/>
                  </a:lnTo>
                  <a:cubicBezTo>
                    <a:pt x="7146" y="29"/>
                    <a:pt x="7107" y="19"/>
                    <a:pt x="7069" y="0"/>
                  </a:cubicBezTo>
                  <a:lnTo>
                    <a:pt x="5200" y="344"/>
                  </a:lnTo>
                  <a:lnTo>
                    <a:pt x="3320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13049;p86"/>
            <p:cNvSpPr/>
            <p:nvPr/>
          </p:nvSpPr>
          <p:spPr>
            <a:xfrm>
              <a:off x="4966644" y="3123483"/>
              <a:ext cx="143913" cy="43781"/>
            </a:xfrm>
            <a:custGeom>
              <a:avLst/>
              <a:gdLst/>
              <a:ahLst/>
              <a:cxnLst/>
              <a:rect l="l" t="t" r="r" b="b"/>
              <a:pathLst>
                <a:path w="5496" h="1672" extrusionOk="0">
                  <a:moveTo>
                    <a:pt x="878" y="0"/>
                  </a:moveTo>
                  <a:cubicBezTo>
                    <a:pt x="840" y="19"/>
                    <a:pt x="802" y="29"/>
                    <a:pt x="764" y="48"/>
                  </a:cubicBezTo>
                  <a:lnTo>
                    <a:pt x="0" y="267"/>
                  </a:lnTo>
                  <a:cubicBezTo>
                    <a:pt x="39" y="372"/>
                    <a:pt x="105" y="468"/>
                    <a:pt x="191" y="544"/>
                  </a:cubicBezTo>
                  <a:lnTo>
                    <a:pt x="1260" y="1460"/>
                  </a:lnTo>
                  <a:cubicBezTo>
                    <a:pt x="1423" y="1602"/>
                    <a:pt x="1624" y="1671"/>
                    <a:pt x="1823" y="1671"/>
                  </a:cubicBezTo>
                  <a:cubicBezTo>
                    <a:pt x="2077" y="1671"/>
                    <a:pt x="2329" y="1559"/>
                    <a:pt x="2500" y="1345"/>
                  </a:cubicBezTo>
                  <a:lnTo>
                    <a:pt x="2748" y="1031"/>
                  </a:lnTo>
                  <a:lnTo>
                    <a:pt x="2996" y="1345"/>
                  </a:lnTo>
                  <a:cubicBezTo>
                    <a:pt x="3167" y="1559"/>
                    <a:pt x="3419" y="1671"/>
                    <a:pt x="3675" y="1671"/>
                  </a:cubicBezTo>
                  <a:cubicBezTo>
                    <a:pt x="3875" y="1671"/>
                    <a:pt x="4078" y="1602"/>
                    <a:pt x="4246" y="1460"/>
                  </a:cubicBezTo>
                  <a:lnTo>
                    <a:pt x="5314" y="544"/>
                  </a:lnTo>
                  <a:cubicBezTo>
                    <a:pt x="5400" y="468"/>
                    <a:pt x="5457" y="372"/>
                    <a:pt x="5495" y="267"/>
                  </a:cubicBezTo>
                  <a:lnTo>
                    <a:pt x="4732" y="48"/>
                  </a:lnTo>
                  <a:cubicBezTo>
                    <a:pt x="4694" y="29"/>
                    <a:pt x="4656" y="19"/>
                    <a:pt x="4627" y="0"/>
                  </a:cubicBezTo>
                  <a:lnTo>
                    <a:pt x="2748" y="344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13050;p86"/>
            <p:cNvSpPr/>
            <p:nvPr/>
          </p:nvSpPr>
          <p:spPr>
            <a:xfrm>
              <a:off x="4998878" y="3081273"/>
              <a:ext cx="79445" cy="22676"/>
            </a:xfrm>
            <a:custGeom>
              <a:avLst/>
              <a:gdLst/>
              <a:ahLst/>
              <a:cxnLst/>
              <a:rect l="l" t="t" r="r" b="b"/>
              <a:pathLst>
                <a:path w="3034" h="866" extrusionOk="0">
                  <a:moveTo>
                    <a:pt x="0" y="0"/>
                  </a:moveTo>
                  <a:lnTo>
                    <a:pt x="0" y="487"/>
                  </a:lnTo>
                  <a:cubicBezTo>
                    <a:pt x="472" y="739"/>
                    <a:pt x="995" y="866"/>
                    <a:pt x="1517" y="866"/>
                  </a:cubicBezTo>
                  <a:cubicBezTo>
                    <a:pt x="2039" y="866"/>
                    <a:pt x="2562" y="739"/>
                    <a:pt x="3034" y="487"/>
                  </a:cubicBezTo>
                  <a:lnTo>
                    <a:pt x="303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13051;p86"/>
            <p:cNvSpPr/>
            <p:nvPr/>
          </p:nvSpPr>
          <p:spPr>
            <a:xfrm>
              <a:off x="4942397" y="2933616"/>
              <a:ext cx="187904" cy="158917"/>
            </a:xfrm>
            <a:custGeom>
              <a:avLst/>
              <a:gdLst/>
              <a:ahLst/>
              <a:cxnLst/>
              <a:rect l="l" t="t" r="r" b="b"/>
              <a:pathLst>
                <a:path w="7176" h="6069" extrusionOk="0">
                  <a:moveTo>
                    <a:pt x="860" y="1"/>
                  </a:moveTo>
                  <a:lnTo>
                    <a:pt x="860" y="2386"/>
                  </a:lnTo>
                  <a:lnTo>
                    <a:pt x="755" y="2386"/>
                  </a:lnTo>
                  <a:cubicBezTo>
                    <a:pt x="745" y="2386"/>
                    <a:pt x="736" y="2385"/>
                    <a:pt x="727" y="2385"/>
                  </a:cubicBezTo>
                  <a:cubicBezTo>
                    <a:pt x="4" y="2385"/>
                    <a:pt x="1" y="3474"/>
                    <a:pt x="718" y="3474"/>
                  </a:cubicBezTo>
                  <a:cubicBezTo>
                    <a:pt x="730" y="3474"/>
                    <a:pt x="742" y="3474"/>
                    <a:pt x="755" y="3473"/>
                  </a:cubicBezTo>
                  <a:lnTo>
                    <a:pt x="869" y="3473"/>
                  </a:lnTo>
                  <a:cubicBezTo>
                    <a:pt x="993" y="4933"/>
                    <a:pt x="2214" y="6068"/>
                    <a:pt x="3684" y="6068"/>
                  </a:cubicBezTo>
                  <a:cubicBezTo>
                    <a:pt x="5153" y="6068"/>
                    <a:pt x="6374" y="4933"/>
                    <a:pt x="6488" y="3473"/>
                  </a:cubicBezTo>
                  <a:lnTo>
                    <a:pt x="6603" y="3473"/>
                  </a:lnTo>
                  <a:cubicBezTo>
                    <a:pt x="6609" y="3474"/>
                    <a:pt x="6615" y="3474"/>
                    <a:pt x="6621" y="3474"/>
                  </a:cubicBezTo>
                  <a:cubicBezTo>
                    <a:pt x="6927" y="3474"/>
                    <a:pt x="7175" y="3238"/>
                    <a:pt x="7175" y="2930"/>
                  </a:cubicBezTo>
                  <a:cubicBezTo>
                    <a:pt x="7175" y="2630"/>
                    <a:pt x="6927" y="2386"/>
                    <a:pt x="6620" y="2386"/>
                  </a:cubicBezTo>
                  <a:cubicBezTo>
                    <a:pt x="6614" y="2386"/>
                    <a:pt x="6609" y="2386"/>
                    <a:pt x="6603" y="2386"/>
                  </a:cubicBezTo>
                  <a:lnTo>
                    <a:pt x="6498" y="2386"/>
                  </a:lnTo>
                  <a:lnTo>
                    <a:pt x="6498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13052;p86"/>
            <p:cNvSpPr/>
            <p:nvPr/>
          </p:nvSpPr>
          <p:spPr>
            <a:xfrm>
              <a:off x="4947163" y="2933616"/>
              <a:ext cx="142656" cy="159074"/>
            </a:xfrm>
            <a:custGeom>
              <a:avLst/>
              <a:gdLst/>
              <a:ahLst/>
              <a:cxnLst/>
              <a:rect l="l" t="t" r="r" b="b"/>
              <a:pathLst>
                <a:path w="5448" h="6075" extrusionOk="0">
                  <a:moveTo>
                    <a:pt x="678" y="1"/>
                  </a:moveTo>
                  <a:lnTo>
                    <a:pt x="678" y="2386"/>
                  </a:lnTo>
                  <a:lnTo>
                    <a:pt x="601" y="2386"/>
                  </a:lnTo>
                  <a:cubicBezTo>
                    <a:pt x="595" y="2386"/>
                    <a:pt x="589" y="2386"/>
                    <a:pt x="583" y="2386"/>
                  </a:cubicBezTo>
                  <a:cubicBezTo>
                    <a:pt x="304" y="2386"/>
                    <a:pt x="66" y="2593"/>
                    <a:pt x="29" y="2872"/>
                  </a:cubicBezTo>
                  <a:cubicBezTo>
                    <a:pt x="0" y="3197"/>
                    <a:pt x="248" y="3473"/>
                    <a:pt x="573" y="3473"/>
                  </a:cubicBezTo>
                  <a:lnTo>
                    <a:pt x="687" y="3473"/>
                  </a:lnTo>
                  <a:cubicBezTo>
                    <a:pt x="800" y="4963"/>
                    <a:pt x="2044" y="6075"/>
                    <a:pt x="3486" y="6075"/>
                  </a:cubicBezTo>
                  <a:cubicBezTo>
                    <a:pt x="3632" y="6075"/>
                    <a:pt x="3781" y="6063"/>
                    <a:pt x="3931" y="6040"/>
                  </a:cubicBezTo>
                  <a:cubicBezTo>
                    <a:pt x="2567" y="5820"/>
                    <a:pt x="1546" y="4637"/>
                    <a:pt x="1546" y="3254"/>
                  </a:cubicBezTo>
                  <a:lnTo>
                    <a:pt x="1546" y="1737"/>
                  </a:lnTo>
                  <a:cubicBezTo>
                    <a:pt x="1546" y="1260"/>
                    <a:pt x="1937" y="869"/>
                    <a:pt x="2414" y="869"/>
                  </a:cubicBezTo>
                  <a:lnTo>
                    <a:pt x="5018" y="869"/>
                  </a:lnTo>
                  <a:cubicBezTo>
                    <a:pt x="5257" y="869"/>
                    <a:pt x="5448" y="678"/>
                    <a:pt x="5448" y="440"/>
                  </a:cubicBezTo>
                  <a:lnTo>
                    <a:pt x="5448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13053;p86"/>
            <p:cNvSpPr/>
            <p:nvPr/>
          </p:nvSpPr>
          <p:spPr>
            <a:xfrm>
              <a:off x="4976883" y="3106175"/>
              <a:ext cx="61980" cy="49725"/>
            </a:xfrm>
            <a:custGeom>
              <a:avLst/>
              <a:gdLst/>
              <a:ahLst/>
              <a:cxnLst/>
              <a:rect l="l" t="t" r="r" b="b"/>
              <a:pathLst>
                <a:path w="2367" h="1899" extrusionOk="0">
                  <a:moveTo>
                    <a:pt x="500" y="1"/>
                  </a:moveTo>
                  <a:cubicBezTo>
                    <a:pt x="420" y="1"/>
                    <a:pt x="345" y="46"/>
                    <a:pt x="306" y="117"/>
                  </a:cubicBezTo>
                  <a:lnTo>
                    <a:pt x="39" y="661"/>
                  </a:lnTo>
                  <a:cubicBezTo>
                    <a:pt x="1" y="738"/>
                    <a:pt x="20" y="823"/>
                    <a:pt x="77" y="871"/>
                  </a:cubicBezTo>
                  <a:lnTo>
                    <a:pt x="1155" y="1797"/>
                  </a:lnTo>
                  <a:cubicBezTo>
                    <a:pt x="1235" y="1864"/>
                    <a:pt x="1337" y="1898"/>
                    <a:pt x="1438" y="1898"/>
                  </a:cubicBezTo>
                  <a:cubicBezTo>
                    <a:pt x="1564" y="1898"/>
                    <a:pt x="1690" y="1845"/>
                    <a:pt x="1775" y="1739"/>
                  </a:cubicBezTo>
                  <a:lnTo>
                    <a:pt x="2367" y="1005"/>
                  </a:lnTo>
                  <a:lnTo>
                    <a:pt x="611" y="32"/>
                  </a:lnTo>
                  <a:cubicBezTo>
                    <a:pt x="575" y="10"/>
                    <a:pt x="537" y="1"/>
                    <a:pt x="500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13054;p86"/>
            <p:cNvSpPr/>
            <p:nvPr/>
          </p:nvSpPr>
          <p:spPr>
            <a:xfrm>
              <a:off x="5038836" y="3106175"/>
              <a:ext cx="61718" cy="49725"/>
            </a:xfrm>
            <a:custGeom>
              <a:avLst/>
              <a:gdLst/>
              <a:ahLst/>
              <a:cxnLst/>
              <a:rect l="l" t="t" r="r" b="b"/>
              <a:pathLst>
                <a:path w="2357" h="1899" extrusionOk="0">
                  <a:moveTo>
                    <a:pt x="1861" y="1"/>
                  </a:moveTo>
                  <a:cubicBezTo>
                    <a:pt x="1825" y="1"/>
                    <a:pt x="1789" y="10"/>
                    <a:pt x="1756" y="32"/>
                  </a:cubicBezTo>
                  <a:lnTo>
                    <a:pt x="1" y="1005"/>
                  </a:lnTo>
                  <a:lnTo>
                    <a:pt x="582" y="1739"/>
                  </a:lnTo>
                  <a:cubicBezTo>
                    <a:pt x="667" y="1845"/>
                    <a:pt x="793" y="1898"/>
                    <a:pt x="921" y="1898"/>
                  </a:cubicBezTo>
                  <a:cubicBezTo>
                    <a:pt x="1024" y="1898"/>
                    <a:pt x="1127" y="1864"/>
                    <a:pt x="1212" y="1797"/>
                  </a:cubicBezTo>
                  <a:lnTo>
                    <a:pt x="2281" y="871"/>
                  </a:lnTo>
                  <a:cubicBezTo>
                    <a:pt x="2338" y="823"/>
                    <a:pt x="2357" y="738"/>
                    <a:pt x="2319" y="661"/>
                  </a:cubicBezTo>
                  <a:lnTo>
                    <a:pt x="2052" y="117"/>
                  </a:lnTo>
                  <a:cubicBezTo>
                    <a:pt x="2012" y="46"/>
                    <a:pt x="1938" y="1"/>
                    <a:pt x="1861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13055;p86"/>
            <p:cNvSpPr/>
            <p:nvPr/>
          </p:nvSpPr>
          <p:spPr>
            <a:xfrm>
              <a:off x="4999114" y="2996512"/>
              <a:ext cx="11260" cy="17073"/>
            </a:xfrm>
            <a:custGeom>
              <a:avLst/>
              <a:gdLst/>
              <a:ahLst/>
              <a:cxnLst/>
              <a:rect l="l" t="t" r="r" b="b"/>
              <a:pathLst>
                <a:path w="430" h="652" extrusionOk="0">
                  <a:moveTo>
                    <a:pt x="215" y="1"/>
                  </a:moveTo>
                  <a:cubicBezTo>
                    <a:pt x="108" y="1"/>
                    <a:pt x="1" y="75"/>
                    <a:pt x="1" y="222"/>
                  </a:cubicBezTo>
                  <a:lnTo>
                    <a:pt x="1" y="442"/>
                  </a:lnTo>
                  <a:cubicBezTo>
                    <a:pt x="1" y="556"/>
                    <a:pt x="96" y="652"/>
                    <a:pt x="211" y="652"/>
                  </a:cubicBezTo>
                  <a:cubicBezTo>
                    <a:pt x="335" y="652"/>
                    <a:pt x="430" y="556"/>
                    <a:pt x="430" y="432"/>
                  </a:cubicBezTo>
                  <a:lnTo>
                    <a:pt x="430" y="222"/>
                  </a:lnTo>
                  <a:cubicBezTo>
                    <a:pt x="430" y="75"/>
                    <a:pt x="323" y="1"/>
                    <a:pt x="21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13056;p86"/>
            <p:cNvSpPr/>
            <p:nvPr/>
          </p:nvSpPr>
          <p:spPr>
            <a:xfrm>
              <a:off x="5067064" y="2996512"/>
              <a:ext cx="11521" cy="17073"/>
            </a:xfrm>
            <a:custGeom>
              <a:avLst/>
              <a:gdLst/>
              <a:ahLst/>
              <a:cxnLst/>
              <a:rect l="l" t="t" r="r" b="b"/>
              <a:pathLst>
                <a:path w="440" h="652" extrusionOk="0">
                  <a:moveTo>
                    <a:pt x="220" y="1"/>
                  </a:moveTo>
                  <a:cubicBezTo>
                    <a:pt x="110" y="1"/>
                    <a:pt x="1" y="75"/>
                    <a:pt x="1" y="222"/>
                  </a:cubicBezTo>
                  <a:lnTo>
                    <a:pt x="1" y="442"/>
                  </a:lnTo>
                  <a:cubicBezTo>
                    <a:pt x="1" y="556"/>
                    <a:pt x="96" y="652"/>
                    <a:pt x="220" y="652"/>
                  </a:cubicBezTo>
                  <a:cubicBezTo>
                    <a:pt x="344" y="652"/>
                    <a:pt x="439" y="556"/>
                    <a:pt x="439" y="432"/>
                  </a:cubicBezTo>
                  <a:lnTo>
                    <a:pt x="439" y="222"/>
                  </a:lnTo>
                  <a:cubicBezTo>
                    <a:pt x="439" y="75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13057;p86"/>
            <p:cNvSpPr/>
            <p:nvPr/>
          </p:nvSpPr>
          <p:spPr>
            <a:xfrm>
              <a:off x="4991363" y="2979099"/>
              <a:ext cx="26525" cy="11521"/>
            </a:xfrm>
            <a:custGeom>
              <a:avLst/>
              <a:gdLst/>
              <a:ahLst/>
              <a:cxnLst/>
              <a:rect l="l" t="t" r="r" b="b"/>
              <a:pathLst>
                <a:path w="1013" h="440" extrusionOk="0">
                  <a:moveTo>
                    <a:pt x="287" y="0"/>
                  </a:moveTo>
                  <a:cubicBezTo>
                    <a:pt x="1" y="0"/>
                    <a:pt x="1" y="430"/>
                    <a:pt x="287" y="439"/>
                  </a:cubicBezTo>
                  <a:lnTo>
                    <a:pt x="726" y="439"/>
                  </a:lnTo>
                  <a:cubicBezTo>
                    <a:pt x="1012" y="430"/>
                    <a:pt x="1012" y="0"/>
                    <a:pt x="72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13058;p86"/>
            <p:cNvSpPr/>
            <p:nvPr/>
          </p:nvSpPr>
          <p:spPr>
            <a:xfrm>
              <a:off x="5059575" y="2979099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7" y="0"/>
                  </a:moveTo>
                  <a:cubicBezTo>
                    <a:pt x="0" y="0"/>
                    <a:pt x="0" y="439"/>
                    <a:pt x="287" y="439"/>
                  </a:cubicBezTo>
                  <a:lnTo>
                    <a:pt x="725" y="439"/>
                  </a:lnTo>
                  <a:cubicBezTo>
                    <a:pt x="1012" y="430"/>
                    <a:pt x="1012" y="0"/>
                    <a:pt x="72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13059;p86"/>
            <p:cNvSpPr/>
            <p:nvPr/>
          </p:nvSpPr>
          <p:spPr>
            <a:xfrm>
              <a:off x="5013097" y="3033538"/>
              <a:ext cx="51244" cy="22781"/>
            </a:xfrm>
            <a:custGeom>
              <a:avLst/>
              <a:gdLst/>
              <a:ahLst/>
              <a:cxnLst/>
              <a:rect l="l" t="t" r="r" b="b"/>
              <a:pathLst>
                <a:path w="1957" h="870" extrusionOk="0">
                  <a:moveTo>
                    <a:pt x="125" y="1"/>
                  </a:moveTo>
                  <a:cubicBezTo>
                    <a:pt x="58" y="1"/>
                    <a:pt x="1" y="58"/>
                    <a:pt x="10" y="125"/>
                  </a:cubicBezTo>
                  <a:cubicBezTo>
                    <a:pt x="87" y="545"/>
                    <a:pt x="487" y="869"/>
                    <a:pt x="984" y="869"/>
                  </a:cubicBezTo>
                  <a:cubicBezTo>
                    <a:pt x="1470" y="869"/>
                    <a:pt x="1871" y="545"/>
                    <a:pt x="1947" y="125"/>
                  </a:cubicBezTo>
                  <a:cubicBezTo>
                    <a:pt x="1957" y="58"/>
                    <a:pt x="1909" y="1"/>
                    <a:pt x="18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13060;p86"/>
            <p:cNvSpPr/>
            <p:nvPr/>
          </p:nvSpPr>
          <p:spPr>
            <a:xfrm>
              <a:off x="5033102" y="3172188"/>
              <a:ext cx="11260" cy="11260"/>
            </a:xfrm>
            <a:custGeom>
              <a:avLst/>
              <a:gdLst/>
              <a:ahLst/>
              <a:cxnLst/>
              <a:rect l="l" t="t" r="r" b="b"/>
              <a:pathLst>
                <a:path w="430" h="430" extrusionOk="0">
                  <a:moveTo>
                    <a:pt x="220" y="1"/>
                  </a:moveTo>
                  <a:cubicBezTo>
                    <a:pt x="95" y="1"/>
                    <a:pt x="0" y="96"/>
                    <a:pt x="0" y="220"/>
                  </a:cubicBezTo>
                  <a:cubicBezTo>
                    <a:pt x="0" y="334"/>
                    <a:pt x="95" y="430"/>
                    <a:pt x="220" y="430"/>
                  </a:cubicBezTo>
                  <a:cubicBezTo>
                    <a:pt x="334" y="430"/>
                    <a:pt x="429" y="334"/>
                    <a:pt x="429" y="220"/>
                  </a:cubicBezTo>
                  <a:cubicBezTo>
                    <a:pt x="429" y="96"/>
                    <a:pt x="334" y="1"/>
                    <a:pt x="220" y="1"/>
                  </a:cubicBezTo>
                  <a:close/>
                </a:path>
              </a:pathLst>
            </a:custGeom>
            <a:solidFill>
              <a:srgbClr val="ED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13061;p86"/>
            <p:cNvSpPr/>
            <p:nvPr/>
          </p:nvSpPr>
          <p:spPr>
            <a:xfrm>
              <a:off x="5033102" y="3206150"/>
              <a:ext cx="11260" cy="11521"/>
            </a:xfrm>
            <a:custGeom>
              <a:avLst/>
              <a:gdLst/>
              <a:ahLst/>
              <a:cxnLst/>
              <a:rect l="l" t="t" r="r" b="b"/>
              <a:pathLst>
                <a:path w="430" h="440" extrusionOk="0">
                  <a:moveTo>
                    <a:pt x="220" y="1"/>
                  </a:moveTo>
                  <a:cubicBezTo>
                    <a:pt x="95" y="1"/>
                    <a:pt x="0" y="96"/>
                    <a:pt x="0" y="220"/>
                  </a:cubicBezTo>
                  <a:cubicBezTo>
                    <a:pt x="0" y="344"/>
                    <a:pt x="95" y="440"/>
                    <a:pt x="220" y="440"/>
                  </a:cubicBezTo>
                  <a:cubicBezTo>
                    <a:pt x="334" y="440"/>
                    <a:pt x="429" y="344"/>
                    <a:pt x="429" y="220"/>
                  </a:cubicBezTo>
                  <a:cubicBezTo>
                    <a:pt x="429" y="96"/>
                    <a:pt x="334" y="1"/>
                    <a:pt x="220" y="1"/>
                  </a:cubicBezTo>
                  <a:close/>
                </a:path>
              </a:pathLst>
            </a:custGeom>
            <a:solidFill>
              <a:srgbClr val="ED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13062;p86"/>
            <p:cNvSpPr/>
            <p:nvPr/>
          </p:nvSpPr>
          <p:spPr>
            <a:xfrm>
              <a:off x="4944413" y="2922383"/>
              <a:ext cx="188637" cy="76460"/>
            </a:xfrm>
            <a:custGeom>
              <a:avLst/>
              <a:gdLst/>
              <a:ahLst/>
              <a:cxnLst/>
              <a:rect l="l" t="t" r="r" b="b"/>
              <a:pathLst>
                <a:path w="7204" h="2920" extrusionOk="0">
                  <a:moveTo>
                    <a:pt x="1174" y="1"/>
                  </a:moveTo>
                  <a:cubicBezTo>
                    <a:pt x="516" y="1"/>
                    <a:pt x="0" y="583"/>
                    <a:pt x="105" y="1241"/>
                  </a:cubicBezTo>
                  <a:lnTo>
                    <a:pt x="353" y="2920"/>
                  </a:lnTo>
                  <a:lnTo>
                    <a:pt x="840" y="2863"/>
                  </a:lnTo>
                  <a:cubicBezTo>
                    <a:pt x="1050" y="2834"/>
                    <a:pt x="1212" y="2653"/>
                    <a:pt x="1222" y="2433"/>
                  </a:cubicBezTo>
                  <a:lnTo>
                    <a:pt x="1222" y="1298"/>
                  </a:lnTo>
                  <a:cubicBezTo>
                    <a:pt x="1222" y="1060"/>
                    <a:pt x="1412" y="869"/>
                    <a:pt x="1651" y="869"/>
                  </a:cubicBezTo>
                  <a:lnTo>
                    <a:pt x="5553" y="869"/>
                  </a:lnTo>
                  <a:cubicBezTo>
                    <a:pt x="5791" y="869"/>
                    <a:pt x="5991" y="1060"/>
                    <a:pt x="5991" y="1298"/>
                  </a:cubicBezTo>
                  <a:lnTo>
                    <a:pt x="5991" y="2433"/>
                  </a:lnTo>
                  <a:cubicBezTo>
                    <a:pt x="5991" y="2653"/>
                    <a:pt x="6154" y="2834"/>
                    <a:pt x="6373" y="2863"/>
                  </a:cubicBezTo>
                  <a:lnTo>
                    <a:pt x="6860" y="2920"/>
                  </a:lnTo>
                  <a:lnTo>
                    <a:pt x="7108" y="1241"/>
                  </a:lnTo>
                  <a:cubicBezTo>
                    <a:pt x="7203" y="583"/>
                    <a:pt x="6697" y="1"/>
                    <a:pt x="603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13063;p86"/>
            <p:cNvSpPr/>
            <p:nvPr/>
          </p:nvSpPr>
          <p:spPr>
            <a:xfrm>
              <a:off x="4976385" y="2879989"/>
              <a:ext cx="150668" cy="65148"/>
            </a:xfrm>
            <a:custGeom>
              <a:avLst/>
              <a:gdLst/>
              <a:ahLst/>
              <a:cxnLst/>
              <a:rect l="l" t="t" r="r" b="b"/>
              <a:pathLst>
                <a:path w="5754" h="2488" extrusionOk="0">
                  <a:moveTo>
                    <a:pt x="5093" y="0"/>
                  </a:moveTo>
                  <a:cubicBezTo>
                    <a:pt x="5059" y="0"/>
                    <a:pt x="5024" y="8"/>
                    <a:pt x="4990" y="26"/>
                  </a:cubicBezTo>
                  <a:cubicBezTo>
                    <a:pt x="4770" y="151"/>
                    <a:pt x="4351" y="313"/>
                    <a:pt x="3683" y="313"/>
                  </a:cubicBezTo>
                  <a:lnTo>
                    <a:pt x="1517" y="313"/>
                  </a:lnTo>
                  <a:cubicBezTo>
                    <a:pt x="678" y="313"/>
                    <a:pt x="1" y="1000"/>
                    <a:pt x="1" y="1839"/>
                  </a:cubicBezTo>
                  <a:cubicBezTo>
                    <a:pt x="1" y="2192"/>
                    <a:pt x="287" y="2488"/>
                    <a:pt x="649" y="2488"/>
                  </a:cubicBezTo>
                  <a:lnTo>
                    <a:pt x="4122" y="2488"/>
                  </a:lnTo>
                  <a:cubicBezTo>
                    <a:pt x="4933" y="2488"/>
                    <a:pt x="5753" y="1524"/>
                    <a:pt x="5305" y="151"/>
                  </a:cubicBezTo>
                  <a:cubicBezTo>
                    <a:pt x="5270" y="60"/>
                    <a:pt x="5184" y="0"/>
                    <a:pt x="5093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13064;p86"/>
            <p:cNvSpPr/>
            <p:nvPr/>
          </p:nvSpPr>
          <p:spPr>
            <a:xfrm>
              <a:off x="4936427" y="3183421"/>
              <a:ext cx="17256" cy="51244"/>
            </a:xfrm>
            <a:custGeom>
              <a:avLst/>
              <a:gdLst/>
              <a:ahLst/>
              <a:cxnLst/>
              <a:rect l="l" t="t" r="r" b="b"/>
              <a:pathLst>
                <a:path w="659" h="1957" extrusionOk="0">
                  <a:moveTo>
                    <a:pt x="658" y="1"/>
                  </a:moveTo>
                  <a:cubicBezTo>
                    <a:pt x="296" y="1"/>
                    <a:pt x="0" y="297"/>
                    <a:pt x="0" y="659"/>
                  </a:cubicBezTo>
                  <a:lnTo>
                    <a:pt x="0" y="1957"/>
                  </a:lnTo>
                  <a:lnTo>
                    <a:pt x="658" y="1957"/>
                  </a:lnTo>
                  <a:lnTo>
                    <a:pt x="658" y="1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13065;p86"/>
            <p:cNvSpPr/>
            <p:nvPr/>
          </p:nvSpPr>
          <p:spPr>
            <a:xfrm>
              <a:off x="5123781" y="3183421"/>
              <a:ext cx="16994" cy="51244"/>
            </a:xfrm>
            <a:custGeom>
              <a:avLst/>
              <a:gdLst/>
              <a:ahLst/>
              <a:cxnLst/>
              <a:rect l="l" t="t" r="r" b="b"/>
              <a:pathLst>
                <a:path w="649" h="1957" extrusionOk="0">
                  <a:moveTo>
                    <a:pt x="0" y="1"/>
                  </a:moveTo>
                  <a:lnTo>
                    <a:pt x="0" y="1957"/>
                  </a:lnTo>
                  <a:lnTo>
                    <a:pt x="649" y="1957"/>
                  </a:lnTo>
                  <a:lnTo>
                    <a:pt x="649" y="659"/>
                  </a:lnTo>
                  <a:cubicBezTo>
                    <a:pt x="649" y="297"/>
                    <a:pt x="363" y="1"/>
                    <a:pt x="0" y="1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13066;p86"/>
            <p:cNvSpPr/>
            <p:nvPr/>
          </p:nvSpPr>
          <p:spPr>
            <a:xfrm>
              <a:off x="4953657" y="3127725"/>
              <a:ext cx="22755" cy="106940"/>
            </a:xfrm>
            <a:custGeom>
              <a:avLst/>
              <a:gdLst/>
              <a:ahLst/>
              <a:cxnLst/>
              <a:rect l="l" t="t" r="r" b="b"/>
              <a:pathLst>
                <a:path w="869" h="4084" extrusionOk="0">
                  <a:moveTo>
                    <a:pt x="869" y="0"/>
                  </a:moveTo>
                  <a:lnTo>
                    <a:pt x="0" y="258"/>
                  </a:lnTo>
                  <a:lnTo>
                    <a:pt x="0" y="4084"/>
                  </a:lnTo>
                  <a:lnTo>
                    <a:pt x="869" y="4084"/>
                  </a:lnTo>
                  <a:lnTo>
                    <a:pt x="869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13067;p86"/>
            <p:cNvSpPr/>
            <p:nvPr/>
          </p:nvSpPr>
          <p:spPr>
            <a:xfrm>
              <a:off x="5101288" y="3127725"/>
              <a:ext cx="22755" cy="106940"/>
            </a:xfrm>
            <a:custGeom>
              <a:avLst/>
              <a:gdLst/>
              <a:ahLst/>
              <a:cxnLst/>
              <a:rect l="l" t="t" r="r" b="b"/>
              <a:pathLst>
                <a:path w="869" h="4084" extrusionOk="0">
                  <a:moveTo>
                    <a:pt x="0" y="0"/>
                  </a:moveTo>
                  <a:lnTo>
                    <a:pt x="0" y="4084"/>
                  </a:lnTo>
                  <a:lnTo>
                    <a:pt x="869" y="4084"/>
                  </a:lnTo>
                  <a:lnTo>
                    <a:pt x="869" y="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13068;p86"/>
            <p:cNvSpPr/>
            <p:nvPr/>
          </p:nvSpPr>
          <p:spPr>
            <a:xfrm>
              <a:off x="4953657" y="3183421"/>
              <a:ext cx="11260" cy="51244"/>
            </a:xfrm>
            <a:custGeom>
              <a:avLst/>
              <a:gdLst/>
              <a:ahLst/>
              <a:cxnLst/>
              <a:rect l="l" t="t" r="r" b="b"/>
              <a:pathLst>
                <a:path w="430" h="1957" extrusionOk="0">
                  <a:moveTo>
                    <a:pt x="0" y="1"/>
                  </a:moveTo>
                  <a:lnTo>
                    <a:pt x="0" y="1957"/>
                  </a:lnTo>
                  <a:lnTo>
                    <a:pt x="430" y="1957"/>
                  </a:lnTo>
                  <a:lnTo>
                    <a:pt x="430" y="440"/>
                  </a:lnTo>
                  <a:cubicBezTo>
                    <a:pt x="430" y="201"/>
                    <a:pt x="239" y="1"/>
                    <a:pt x="0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13069;p86"/>
            <p:cNvSpPr/>
            <p:nvPr/>
          </p:nvSpPr>
          <p:spPr>
            <a:xfrm>
              <a:off x="5112521" y="3183421"/>
              <a:ext cx="11286" cy="51244"/>
            </a:xfrm>
            <a:custGeom>
              <a:avLst/>
              <a:gdLst/>
              <a:ahLst/>
              <a:cxnLst/>
              <a:rect l="l" t="t" r="r" b="b"/>
              <a:pathLst>
                <a:path w="431" h="1957" extrusionOk="0">
                  <a:moveTo>
                    <a:pt x="430" y="1"/>
                  </a:moveTo>
                  <a:cubicBezTo>
                    <a:pt x="192" y="1"/>
                    <a:pt x="1" y="201"/>
                    <a:pt x="1" y="440"/>
                  </a:cubicBezTo>
                  <a:lnTo>
                    <a:pt x="1" y="1957"/>
                  </a:lnTo>
                  <a:lnTo>
                    <a:pt x="430" y="1957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13070;p86"/>
            <p:cNvSpPr/>
            <p:nvPr/>
          </p:nvSpPr>
          <p:spPr>
            <a:xfrm>
              <a:off x="5010112" y="2880172"/>
              <a:ext cx="110448" cy="44488"/>
            </a:xfrm>
            <a:custGeom>
              <a:avLst/>
              <a:gdLst/>
              <a:ahLst/>
              <a:cxnLst/>
              <a:rect l="l" t="t" r="r" b="b"/>
              <a:pathLst>
                <a:path w="4218" h="1699" extrusionOk="0">
                  <a:moveTo>
                    <a:pt x="3811" y="1"/>
                  </a:moveTo>
                  <a:cubicBezTo>
                    <a:pt x="3775" y="1"/>
                    <a:pt x="3738" y="10"/>
                    <a:pt x="3702" y="29"/>
                  </a:cubicBezTo>
                  <a:cubicBezTo>
                    <a:pt x="3482" y="153"/>
                    <a:pt x="3063" y="315"/>
                    <a:pt x="2395" y="315"/>
                  </a:cubicBezTo>
                  <a:lnTo>
                    <a:pt x="229" y="315"/>
                  </a:lnTo>
                  <a:lnTo>
                    <a:pt x="182" y="344"/>
                  </a:lnTo>
                  <a:cubicBezTo>
                    <a:pt x="67" y="563"/>
                    <a:pt x="0" y="811"/>
                    <a:pt x="0" y="1059"/>
                  </a:cubicBezTo>
                  <a:lnTo>
                    <a:pt x="0" y="1069"/>
                  </a:lnTo>
                  <a:cubicBezTo>
                    <a:pt x="10" y="1374"/>
                    <a:pt x="277" y="1613"/>
                    <a:pt x="582" y="1613"/>
                  </a:cubicBezTo>
                  <a:lnTo>
                    <a:pt x="3521" y="1613"/>
                  </a:lnTo>
                  <a:cubicBezTo>
                    <a:pt x="3673" y="1613"/>
                    <a:pt x="3826" y="1641"/>
                    <a:pt x="3959" y="1699"/>
                  </a:cubicBezTo>
                  <a:cubicBezTo>
                    <a:pt x="4160" y="1298"/>
                    <a:pt x="4217" y="764"/>
                    <a:pt x="4017" y="144"/>
                  </a:cubicBezTo>
                  <a:cubicBezTo>
                    <a:pt x="3983" y="55"/>
                    <a:pt x="3901" y="1"/>
                    <a:pt x="3811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3" name="Google Shape;13071;p86"/>
          <p:cNvGrpSpPr/>
          <p:nvPr/>
        </p:nvGrpSpPr>
        <p:grpSpPr>
          <a:xfrm>
            <a:off x="10815652" y="3741718"/>
            <a:ext cx="274550" cy="354728"/>
            <a:chOff x="5803988" y="4268082"/>
            <a:chExt cx="274550" cy="354728"/>
          </a:xfrm>
        </p:grpSpPr>
        <p:sp>
          <p:nvSpPr>
            <p:cNvPr id="934" name="Google Shape;13072;p86"/>
            <p:cNvSpPr/>
            <p:nvPr/>
          </p:nvSpPr>
          <p:spPr>
            <a:xfrm>
              <a:off x="5803988" y="4519877"/>
              <a:ext cx="274550" cy="102933"/>
            </a:xfrm>
            <a:custGeom>
              <a:avLst/>
              <a:gdLst/>
              <a:ahLst/>
              <a:cxnLst/>
              <a:rect l="l" t="t" r="r" b="b"/>
              <a:pathLst>
                <a:path w="10485" h="3931" extrusionOk="0">
                  <a:moveTo>
                    <a:pt x="3721" y="0"/>
                  </a:moveTo>
                  <a:lnTo>
                    <a:pt x="945" y="811"/>
                  </a:lnTo>
                  <a:cubicBezTo>
                    <a:pt x="382" y="973"/>
                    <a:pt x="0" y="1489"/>
                    <a:pt x="0" y="2070"/>
                  </a:cubicBezTo>
                  <a:lnTo>
                    <a:pt x="0" y="3272"/>
                  </a:lnTo>
                  <a:cubicBezTo>
                    <a:pt x="0" y="3635"/>
                    <a:pt x="296" y="3931"/>
                    <a:pt x="659" y="3931"/>
                  </a:cubicBezTo>
                  <a:lnTo>
                    <a:pt x="9836" y="3931"/>
                  </a:lnTo>
                  <a:cubicBezTo>
                    <a:pt x="10199" y="3931"/>
                    <a:pt x="10485" y="3635"/>
                    <a:pt x="10485" y="3272"/>
                  </a:cubicBezTo>
                  <a:lnTo>
                    <a:pt x="10485" y="2070"/>
                  </a:lnTo>
                  <a:cubicBezTo>
                    <a:pt x="10485" y="1489"/>
                    <a:pt x="10103" y="973"/>
                    <a:pt x="9540" y="811"/>
                  </a:cubicBezTo>
                  <a:lnTo>
                    <a:pt x="6774" y="0"/>
                  </a:ln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13073;p86"/>
            <p:cNvSpPr/>
            <p:nvPr/>
          </p:nvSpPr>
          <p:spPr>
            <a:xfrm>
              <a:off x="5870943" y="4519877"/>
              <a:ext cx="140666" cy="45745"/>
            </a:xfrm>
            <a:custGeom>
              <a:avLst/>
              <a:gdLst/>
              <a:ahLst/>
              <a:cxnLst/>
              <a:rect l="l" t="t" r="r" b="b"/>
              <a:pathLst>
                <a:path w="5372" h="1747" extrusionOk="0">
                  <a:moveTo>
                    <a:pt x="1164" y="0"/>
                  </a:moveTo>
                  <a:lnTo>
                    <a:pt x="0" y="344"/>
                  </a:lnTo>
                  <a:cubicBezTo>
                    <a:pt x="611" y="1221"/>
                    <a:pt x="1612" y="1746"/>
                    <a:pt x="2690" y="1746"/>
                  </a:cubicBezTo>
                  <a:cubicBezTo>
                    <a:pt x="3759" y="1746"/>
                    <a:pt x="4760" y="1221"/>
                    <a:pt x="5371" y="344"/>
                  </a:cubicBezTo>
                  <a:lnTo>
                    <a:pt x="4217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13074;p86"/>
            <p:cNvSpPr/>
            <p:nvPr/>
          </p:nvSpPr>
          <p:spPr>
            <a:xfrm>
              <a:off x="5849707" y="4523124"/>
              <a:ext cx="39984" cy="99686"/>
            </a:xfrm>
            <a:custGeom>
              <a:avLst/>
              <a:gdLst/>
              <a:ahLst/>
              <a:cxnLst/>
              <a:rect l="l" t="t" r="r" b="b"/>
              <a:pathLst>
                <a:path w="1527" h="3807" extrusionOk="0">
                  <a:moveTo>
                    <a:pt x="1527" y="0"/>
                  </a:moveTo>
                  <a:lnTo>
                    <a:pt x="0" y="458"/>
                  </a:lnTo>
                  <a:lnTo>
                    <a:pt x="0" y="3807"/>
                  </a:lnTo>
                  <a:lnTo>
                    <a:pt x="1527" y="3807"/>
                  </a:lnTo>
                  <a:lnTo>
                    <a:pt x="1527" y="0"/>
                  </a:ln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13075;p86"/>
            <p:cNvSpPr/>
            <p:nvPr/>
          </p:nvSpPr>
          <p:spPr>
            <a:xfrm>
              <a:off x="5870943" y="4523360"/>
              <a:ext cx="18748" cy="25007"/>
            </a:xfrm>
            <a:custGeom>
              <a:avLst/>
              <a:gdLst/>
              <a:ahLst/>
              <a:cxnLst/>
              <a:rect l="l" t="t" r="r" b="b"/>
              <a:pathLst>
                <a:path w="716" h="955" extrusionOk="0">
                  <a:moveTo>
                    <a:pt x="716" y="1"/>
                  </a:moveTo>
                  <a:lnTo>
                    <a:pt x="0" y="211"/>
                  </a:lnTo>
                  <a:cubicBezTo>
                    <a:pt x="200" y="497"/>
                    <a:pt x="439" y="745"/>
                    <a:pt x="716" y="955"/>
                  </a:cubicBezTo>
                  <a:lnTo>
                    <a:pt x="716" y="1"/>
                  </a:lnTo>
                  <a:close/>
                </a:path>
              </a:pathLst>
            </a:custGeom>
            <a:solidFill>
              <a:srgbClr val="DB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13076;p86"/>
            <p:cNvSpPr/>
            <p:nvPr/>
          </p:nvSpPr>
          <p:spPr>
            <a:xfrm>
              <a:off x="5992835" y="4523124"/>
              <a:ext cx="39984" cy="99686"/>
            </a:xfrm>
            <a:custGeom>
              <a:avLst/>
              <a:gdLst/>
              <a:ahLst/>
              <a:cxnLst/>
              <a:rect l="l" t="t" r="r" b="b"/>
              <a:pathLst>
                <a:path w="1527" h="3807" extrusionOk="0">
                  <a:moveTo>
                    <a:pt x="1" y="0"/>
                  </a:moveTo>
                  <a:lnTo>
                    <a:pt x="1" y="3807"/>
                  </a:lnTo>
                  <a:lnTo>
                    <a:pt x="1527" y="3807"/>
                  </a:lnTo>
                  <a:lnTo>
                    <a:pt x="1527" y="45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13077;p86"/>
            <p:cNvSpPr/>
            <p:nvPr/>
          </p:nvSpPr>
          <p:spPr>
            <a:xfrm>
              <a:off x="5992835" y="4523124"/>
              <a:ext cx="18775" cy="25007"/>
            </a:xfrm>
            <a:custGeom>
              <a:avLst/>
              <a:gdLst/>
              <a:ahLst/>
              <a:cxnLst/>
              <a:rect l="l" t="t" r="r" b="b"/>
              <a:pathLst>
                <a:path w="717" h="955" extrusionOk="0">
                  <a:moveTo>
                    <a:pt x="1" y="0"/>
                  </a:moveTo>
                  <a:lnTo>
                    <a:pt x="1" y="954"/>
                  </a:lnTo>
                  <a:cubicBezTo>
                    <a:pt x="277" y="744"/>
                    <a:pt x="516" y="496"/>
                    <a:pt x="716" y="22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DB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13078;p86"/>
            <p:cNvSpPr/>
            <p:nvPr/>
          </p:nvSpPr>
          <p:spPr>
            <a:xfrm>
              <a:off x="5866924" y="4342500"/>
              <a:ext cx="157395" cy="36274"/>
            </a:xfrm>
            <a:custGeom>
              <a:avLst/>
              <a:gdLst/>
              <a:ahLst/>
              <a:cxnLst/>
              <a:rect l="l" t="t" r="r" b="b"/>
              <a:pathLst>
                <a:path w="5677" h="1308" extrusionOk="0">
                  <a:moveTo>
                    <a:pt x="0" y="1"/>
                  </a:moveTo>
                  <a:lnTo>
                    <a:pt x="0" y="1308"/>
                  </a:lnTo>
                  <a:lnTo>
                    <a:pt x="5677" y="1308"/>
                  </a:lnTo>
                  <a:lnTo>
                    <a:pt x="5677" y="1"/>
                  </a:ln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13079;p86"/>
            <p:cNvSpPr/>
            <p:nvPr/>
          </p:nvSpPr>
          <p:spPr>
            <a:xfrm>
              <a:off x="5844942" y="4376724"/>
              <a:ext cx="192643" cy="74470"/>
            </a:xfrm>
            <a:custGeom>
              <a:avLst/>
              <a:gdLst/>
              <a:ahLst/>
              <a:cxnLst/>
              <a:rect l="l" t="t" r="r" b="b"/>
              <a:pathLst>
                <a:path w="7357" h="2844" extrusionOk="0">
                  <a:moveTo>
                    <a:pt x="840" y="1"/>
                  </a:moveTo>
                  <a:lnTo>
                    <a:pt x="840" y="1098"/>
                  </a:lnTo>
                  <a:lnTo>
                    <a:pt x="735" y="1098"/>
                  </a:lnTo>
                  <a:cubicBezTo>
                    <a:pt x="1" y="1098"/>
                    <a:pt x="1" y="2186"/>
                    <a:pt x="735" y="2186"/>
                  </a:cubicBezTo>
                  <a:lnTo>
                    <a:pt x="840" y="2186"/>
                  </a:lnTo>
                  <a:lnTo>
                    <a:pt x="840" y="2844"/>
                  </a:lnTo>
                  <a:lnTo>
                    <a:pt x="6517" y="2844"/>
                  </a:lnTo>
                  <a:lnTo>
                    <a:pt x="6517" y="2186"/>
                  </a:lnTo>
                  <a:lnTo>
                    <a:pt x="6631" y="2186"/>
                  </a:lnTo>
                  <a:cubicBezTo>
                    <a:pt x="7356" y="2186"/>
                    <a:pt x="7356" y="1088"/>
                    <a:pt x="6631" y="1088"/>
                  </a:cubicBezTo>
                  <a:lnTo>
                    <a:pt x="6631" y="1098"/>
                  </a:lnTo>
                  <a:lnTo>
                    <a:pt x="6517" y="1098"/>
                  </a:lnTo>
                  <a:lnTo>
                    <a:pt x="6517" y="1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13080;p86"/>
            <p:cNvSpPr/>
            <p:nvPr/>
          </p:nvSpPr>
          <p:spPr>
            <a:xfrm>
              <a:off x="5848948" y="4376724"/>
              <a:ext cx="166903" cy="74470"/>
            </a:xfrm>
            <a:custGeom>
              <a:avLst/>
              <a:gdLst/>
              <a:ahLst/>
              <a:cxnLst/>
              <a:rect l="l" t="t" r="r" b="b"/>
              <a:pathLst>
                <a:path w="6374" h="2844" extrusionOk="0">
                  <a:moveTo>
                    <a:pt x="687" y="1"/>
                  </a:moveTo>
                  <a:lnTo>
                    <a:pt x="687" y="1098"/>
                  </a:lnTo>
                  <a:lnTo>
                    <a:pt x="611" y="1098"/>
                  </a:lnTo>
                  <a:cubicBezTo>
                    <a:pt x="605" y="1098"/>
                    <a:pt x="599" y="1098"/>
                    <a:pt x="592" y="1098"/>
                  </a:cubicBezTo>
                  <a:cubicBezTo>
                    <a:pt x="314" y="1098"/>
                    <a:pt x="76" y="1305"/>
                    <a:pt x="39" y="1585"/>
                  </a:cubicBezTo>
                  <a:cubicBezTo>
                    <a:pt x="1" y="1909"/>
                    <a:pt x="258" y="2186"/>
                    <a:pt x="582" y="2186"/>
                  </a:cubicBezTo>
                  <a:lnTo>
                    <a:pt x="687" y="2186"/>
                  </a:lnTo>
                  <a:lnTo>
                    <a:pt x="687" y="2844"/>
                  </a:lnTo>
                  <a:lnTo>
                    <a:pt x="1565" y="2844"/>
                  </a:lnTo>
                  <a:lnTo>
                    <a:pt x="1565" y="1747"/>
                  </a:lnTo>
                  <a:cubicBezTo>
                    <a:pt x="1565" y="1022"/>
                    <a:pt x="2147" y="440"/>
                    <a:pt x="2872" y="440"/>
                  </a:cubicBezTo>
                  <a:lnTo>
                    <a:pt x="6373" y="440"/>
                  </a:lnTo>
                  <a:lnTo>
                    <a:pt x="6373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13081;p86"/>
            <p:cNvSpPr/>
            <p:nvPr/>
          </p:nvSpPr>
          <p:spPr>
            <a:xfrm>
              <a:off x="5866937" y="4439699"/>
              <a:ext cx="148652" cy="114428"/>
            </a:xfrm>
            <a:custGeom>
              <a:avLst/>
              <a:gdLst/>
              <a:ahLst/>
              <a:cxnLst/>
              <a:rect l="l" t="t" r="r" b="b"/>
              <a:pathLst>
                <a:path w="5677" h="4370" extrusionOk="0">
                  <a:moveTo>
                    <a:pt x="0" y="0"/>
                  </a:moveTo>
                  <a:lnTo>
                    <a:pt x="0" y="1536"/>
                  </a:lnTo>
                  <a:cubicBezTo>
                    <a:pt x="0" y="3100"/>
                    <a:pt x="1269" y="4369"/>
                    <a:pt x="2843" y="4369"/>
                  </a:cubicBezTo>
                  <a:cubicBezTo>
                    <a:pt x="4408" y="4369"/>
                    <a:pt x="5677" y="3100"/>
                    <a:pt x="5677" y="1536"/>
                  </a:cubicBezTo>
                  <a:lnTo>
                    <a:pt x="5677" y="0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13082;p86"/>
            <p:cNvSpPr/>
            <p:nvPr/>
          </p:nvSpPr>
          <p:spPr>
            <a:xfrm>
              <a:off x="5901161" y="4405396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20" y="1"/>
                  </a:moveTo>
                  <a:cubicBezTo>
                    <a:pt x="110" y="1"/>
                    <a:pt x="0" y="75"/>
                    <a:pt x="0" y="222"/>
                  </a:cubicBezTo>
                  <a:lnTo>
                    <a:pt x="0" y="442"/>
                  </a:lnTo>
                  <a:cubicBezTo>
                    <a:pt x="0" y="556"/>
                    <a:pt x="96" y="661"/>
                    <a:pt x="220" y="661"/>
                  </a:cubicBezTo>
                  <a:cubicBezTo>
                    <a:pt x="344" y="661"/>
                    <a:pt x="439" y="556"/>
                    <a:pt x="439" y="442"/>
                  </a:cubicBezTo>
                  <a:lnTo>
                    <a:pt x="439" y="222"/>
                  </a:lnTo>
                  <a:cubicBezTo>
                    <a:pt x="439" y="75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13083;p86"/>
            <p:cNvSpPr/>
            <p:nvPr/>
          </p:nvSpPr>
          <p:spPr>
            <a:xfrm>
              <a:off x="5969844" y="4405396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20" y="1"/>
                  </a:moveTo>
                  <a:cubicBezTo>
                    <a:pt x="111" y="1"/>
                    <a:pt x="1" y="75"/>
                    <a:pt x="1" y="222"/>
                  </a:cubicBezTo>
                  <a:lnTo>
                    <a:pt x="1" y="442"/>
                  </a:lnTo>
                  <a:cubicBezTo>
                    <a:pt x="1" y="556"/>
                    <a:pt x="96" y="661"/>
                    <a:pt x="220" y="661"/>
                  </a:cubicBezTo>
                  <a:cubicBezTo>
                    <a:pt x="344" y="661"/>
                    <a:pt x="440" y="556"/>
                    <a:pt x="440" y="442"/>
                  </a:cubicBezTo>
                  <a:lnTo>
                    <a:pt x="440" y="222"/>
                  </a:lnTo>
                  <a:cubicBezTo>
                    <a:pt x="440" y="75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13084;p86"/>
            <p:cNvSpPr/>
            <p:nvPr/>
          </p:nvSpPr>
          <p:spPr>
            <a:xfrm>
              <a:off x="5915877" y="4456745"/>
              <a:ext cx="50773" cy="17465"/>
            </a:xfrm>
            <a:custGeom>
              <a:avLst/>
              <a:gdLst/>
              <a:ahLst/>
              <a:cxnLst/>
              <a:rect l="l" t="t" r="r" b="b"/>
              <a:pathLst>
                <a:path w="1939" h="667" extrusionOk="0">
                  <a:moveTo>
                    <a:pt x="319" y="0"/>
                  </a:moveTo>
                  <a:cubicBezTo>
                    <a:pt x="147" y="0"/>
                    <a:pt x="1" y="224"/>
                    <a:pt x="163" y="379"/>
                  </a:cubicBezTo>
                  <a:cubicBezTo>
                    <a:pt x="374" y="562"/>
                    <a:pt x="645" y="666"/>
                    <a:pt x="936" y="666"/>
                  </a:cubicBezTo>
                  <a:cubicBezTo>
                    <a:pt x="949" y="666"/>
                    <a:pt x="962" y="666"/>
                    <a:pt x="974" y="666"/>
                  </a:cubicBezTo>
                  <a:cubicBezTo>
                    <a:pt x="986" y="666"/>
                    <a:pt x="998" y="666"/>
                    <a:pt x="1010" y="666"/>
                  </a:cubicBezTo>
                  <a:cubicBezTo>
                    <a:pt x="1285" y="666"/>
                    <a:pt x="1565" y="562"/>
                    <a:pt x="1776" y="379"/>
                  </a:cubicBezTo>
                  <a:cubicBezTo>
                    <a:pt x="1938" y="224"/>
                    <a:pt x="1792" y="0"/>
                    <a:pt x="1620" y="0"/>
                  </a:cubicBezTo>
                  <a:cubicBezTo>
                    <a:pt x="1570" y="0"/>
                    <a:pt x="1518" y="19"/>
                    <a:pt x="1470" y="64"/>
                  </a:cubicBezTo>
                  <a:cubicBezTo>
                    <a:pt x="1318" y="169"/>
                    <a:pt x="1141" y="222"/>
                    <a:pt x="966" y="222"/>
                  </a:cubicBezTo>
                  <a:cubicBezTo>
                    <a:pt x="791" y="222"/>
                    <a:pt x="617" y="169"/>
                    <a:pt x="469" y="64"/>
                  </a:cubicBezTo>
                  <a:cubicBezTo>
                    <a:pt x="421" y="19"/>
                    <a:pt x="369" y="0"/>
                    <a:pt x="319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13085;p86"/>
            <p:cNvSpPr/>
            <p:nvPr/>
          </p:nvSpPr>
          <p:spPr>
            <a:xfrm>
              <a:off x="5884167" y="4268082"/>
              <a:ext cx="160147" cy="138492"/>
            </a:xfrm>
            <a:custGeom>
              <a:avLst/>
              <a:gdLst/>
              <a:ahLst/>
              <a:cxnLst/>
              <a:rect l="l" t="t" r="r" b="b"/>
              <a:pathLst>
                <a:path w="6116" h="5289" extrusionOk="0">
                  <a:moveTo>
                    <a:pt x="2176" y="0"/>
                  </a:moveTo>
                  <a:cubicBezTo>
                    <a:pt x="1413" y="0"/>
                    <a:pt x="668" y="191"/>
                    <a:pt x="1" y="553"/>
                  </a:cubicBezTo>
                  <a:cubicBezTo>
                    <a:pt x="2109" y="3635"/>
                    <a:pt x="4542" y="5018"/>
                    <a:pt x="5019" y="5247"/>
                  </a:cubicBezTo>
                  <a:cubicBezTo>
                    <a:pt x="5092" y="5276"/>
                    <a:pt x="5170" y="5289"/>
                    <a:pt x="5250" y="5289"/>
                  </a:cubicBezTo>
                  <a:cubicBezTo>
                    <a:pt x="5274" y="5289"/>
                    <a:pt x="5299" y="5287"/>
                    <a:pt x="5324" y="5285"/>
                  </a:cubicBezTo>
                  <a:cubicBezTo>
                    <a:pt x="5830" y="4732"/>
                    <a:pt x="6106" y="4026"/>
                    <a:pt x="6116" y="3282"/>
                  </a:cubicBezTo>
                  <a:cubicBezTo>
                    <a:pt x="6116" y="1469"/>
                    <a:pt x="4351" y="0"/>
                    <a:pt x="2176" y="0"/>
                  </a:cubicBez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13086;p86"/>
            <p:cNvSpPr/>
            <p:nvPr/>
          </p:nvSpPr>
          <p:spPr>
            <a:xfrm>
              <a:off x="5838212" y="4268082"/>
              <a:ext cx="160147" cy="138492"/>
            </a:xfrm>
            <a:custGeom>
              <a:avLst/>
              <a:gdLst/>
              <a:ahLst/>
              <a:cxnLst/>
              <a:rect l="l" t="t" r="r" b="b"/>
              <a:pathLst>
                <a:path w="6116" h="5289" extrusionOk="0">
                  <a:moveTo>
                    <a:pt x="3940" y="0"/>
                  </a:moveTo>
                  <a:cubicBezTo>
                    <a:pt x="1765" y="0"/>
                    <a:pt x="0" y="1469"/>
                    <a:pt x="0" y="3282"/>
                  </a:cubicBezTo>
                  <a:cubicBezTo>
                    <a:pt x="10" y="4026"/>
                    <a:pt x="287" y="4732"/>
                    <a:pt x="792" y="5285"/>
                  </a:cubicBezTo>
                  <a:cubicBezTo>
                    <a:pt x="815" y="5287"/>
                    <a:pt x="838" y="5289"/>
                    <a:pt x="862" y="5289"/>
                  </a:cubicBezTo>
                  <a:cubicBezTo>
                    <a:pt x="941" y="5289"/>
                    <a:pt x="1025" y="5276"/>
                    <a:pt x="1097" y="5247"/>
                  </a:cubicBezTo>
                  <a:cubicBezTo>
                    <a:pt x="1574" y="5018"/>
                    <a:pt x="4007" y="3635"/>
                    <a:pt x="6115" y="553"/>
                  </a:cubicBezTo>
                  <a:cubicBezTo>
                    <a:pt x="5448" y="191"/>
                    <a:pt x="4704" y="0"/>
                    <a:pt x="3940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13087;p86"/>
            <p:cNvSpPr/>
            <p:nvPr/>
          </p:nvSpPr>
          <p:spPr>
            <a:xfrm>
              <a:off x="5866701" y="4439699"/>
              <a:ext cx="86201" cy="114428"/>
            </a:xfrm>
            <a:custGeom>
              <a:avLst/>
              <a:gdLst/>
              <a:ahLst/>
              <a:cxnLst/>
              <a:rect l="l" t="t" r="r" b="b"/>
              <a:pathLst>
                <a:path w="3292" h="4370" extrusionOk="0">
                  <a:moveTo>
                    <a:pt x="9" y="0"/>
                  </a:moveTo>
                  <a:lnTo>
                    <a:pt x="9" y="1536"/>
                  </a:lnTo>
                  <a:cubicBezTo>
                    <a:pt x="1" y="3122"/>
                    <a:pt x="1292" y="4370"/>
                    <a:pt x="2823" y="4370"/>
                  </a:cubicBezTo>
                  <a:cubicBezTo>
                    <a:pt x="2977" y="4370"/>
                    <a:pt x="3133" y="4357"/>
                    <a:pt x="3291" y="4331"/>
                  </a:cubicBezTo>
                  <a:cubicBezTo>
                    <a:pt x="1908" y="4121"/>
                    <a:pt x="887" y="2929"/>
                    <a:pt x="878" y="1536"/>
                  </a:cubicBezTo>
                  <a:lnTo>
                    <a:pt x="878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13088;p86"/>
            <p:cNvSpPr/>
            <p:nvPr/>
          </p:nvSpPr>
          <p:spPr>
            <a:xfrm>
              <a:off x="5935620" y="4571331"/>
              <a:ext cx="11286" cy="11521"/>
            </a:xfrm>
            <a:custGeom>
              <a:avLst/>
              <a:gdLst/>
              <a:ahLst/>
              <a:cxnLst/>
              <a:rect l="l" t="t" r="r" b="b"/>
              <a:pathLst>
                <a:path w="431" h="440" extrusionOk="0"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cubicBezTo>
                    <a:pt x="1" y="344"/>
                    <a:pt x="96" y="439"/>
                    <a:pt x="220" y="439"/>
                  </a:cubicBezTo>
                  <a:cubicBezTo>
                    <a:pt x="335" y="439"/>
                    <a:pt x="430" y="344"/>
                    <a:pt x="430" y="220"/>
                  </a:cubicBezTo>
                  <a:cubicBezTo>
                    <a:pt x="430" y="96"/>
                    <a:pt x="335" y="1"/>
                    <a:pt x="2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13089;p86"/>
            <p:cNvSpPr/>
            <p:nvPr/>
          </p:nvSpPr>
          <p:spPr>
            <a:xfrm>
              <a:off x="5935620" y="4600056"/>
              <a:ext cx="11286" cy="11260"/>
            </a:xfrm>
            <a:custGeom>
              <a:avLst/>
              <a:gdLst/>
              <a:ahLst/>
              <a:cxnLst/>
              <a:rect l="l" t="t" r="r" b="b"/>
              <a:pathLst>
                <a:path w="431" h="430" extrusionOk="0">
                  <a:moveTo>
                    <a:pt x="220" y="1"/>
                  </a:moveTo>
                  <a:cubicBezTo>
                    <a:pt x="96" y="1"/>
                    <a:pt x="1" y="96"/>
                    <a:pt x="1" y="210"/>
                  </a:cubicBezTo>
                  <a:cubicBezTo>
                    <a:pt x="1" y="335"/>
                    <a:pt x="96" y="430"/>
                    <a:pt x="220" y="430"/>
                  </a:cubicBezTo>
                  <a:cubicBezTo>
                    <a:pt x="335" y="430"/>
                    <a:pt x="430" y="335"/>
                    <a:pt x="430" y="210"/>
                  </a:cubicBezTo>
                  <a:cubicBezTo>
                    <a:pt x="430" y="96"/>
                    <a:pt x="335" y="1"/>
                    <a:pt x="2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13090;p86"/>
            <p:cNvSpPr/>
            <p:nvPr/>
          </p:nvSpPr>
          <p:spPr>
            <a:xfrm>
              <a:off x="5832713" y="4571331"/>
              <a:ext cx="17020" cy="51480"/>
            </a:xfrm>
            <a:custGeom>
              <a:avLst/>
              <a:gdLst/>
              <a:ahLst/>
              <a:cxnLst/>
              <a:rect l="l" t="t" r="r" b="b"/>
              <a:pathLst>
                <a:path w="650" h="1966" extrusionOk="0">
                  <a:moveTo>
                    <a:pt x="649" y="1"/>
                  </a:moveTo>
                  <a:cubicBezTo>
                    <a:pt x="287" y="1"/>
                    <a:pt x="0" y="296"/>
                    <a:pt x="0" y="659"/>
                  </a:cubicBezTo>
                  <a:lnTo>
                    <a:pt x="0" y="1966"/>
                  </a:lnTo>
                  <a:lnTo>
                    <a:pt x="649" y="1966"/>
                  </a:lnTo>
                  <a:lnTo>
                    <a:pt x="649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13091;p86"/>
            <p:cNvSpPr/>
            <p:nvPr/>
          </p:nvSpPr>
          <p:spPr>
            <a:xfrm>
              <a:off x="5849707" y="4571331"/>
              <a:ext cx="11495" cy="51480"/>
            </a:xfrm>
            <a:custGeom>
              <a:avLst/>
              <a:gdLst/>
              <a:ahLst/>
              <a:cxnLst/>
              <a:rect l="l" t="t" r="r" b="b"/>
              <a:pathLst>
                <a:path w="439" h="1966" extrusionOk="0">
                  <a:moveTo>
                    <a:pt x="0" y="1"/>
                  </a:moveTo>
                  <a:lnTo>
                    <a:pt x="0" y="1966"/>
                  </a:lnTo>
                  <a:lnTo>
                    <a:pt x="439" y="1966"/>
                  </a:lnTo>
                  <a:lnTo>
                    <a:pt x="439" y="439"/>
                  </a:lnTo>
                  <a:cubicBezTo>
                    <a:pt x="439" y="191"/>
                    <a:pt x="239" y="1"/>
                    <a:pt x="0" y="1"/>
                  </a:cubicBezTo>
                  <a:close/>
                </a:path>
              </a:pathLst>
            </a:custGeom>
            <a:solidFill>
              <a:srgbClr val="DB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13092;p86"/>
            <p:cNvSpPr/>
            <p:nvPr/>
          </p:nvSpPr>
          <p:spPr>
            <a:xfrm>
              <a:off x="6032793" y="4571331"/>
              <a:ext cx="17282" cy="51480"/>
            </a:xfrm>
            <a:custGeom>
              <a:avLst/>
              <a:gdLst/>
              <a:ahLst/>
              <a:cxnLst/>
              <a:rect l="l" t="t" r="r" b="b"/>
              <a:pathLst>
                <a:path w="660" h="1966" extrusionOk="0">
                  <a:moveTo>
                    <a:pt x="1" y="1"/>
                  </a:moveTo>
                  <a:lnTo>
                    <a:pt x="1" y="1966"/>
                  </a:lnTo>
                  <a:lnTo>
                    <a:pt x="659" y="1966"/>
                  </a:lnTo>
                  <a:lnTo>
                    <a:pt x="659" y="659"/>
                  </a:lnTo>
                  <a:cubicBezTo>
                    <a:pt x="650" y="296"/>
                    <a:pt x="363" y="1"/>
                    <a:pt x="1" y="1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13093;p86"/>
            <p:cNvSpPr/>
            <p:nvPr/>
          </p:nvSpPr>
          <p:spPr>
            <a:xfrm>
              <a:off x="6021324" y="4571331"/>
              <a:ext cx="11495" cy="51480"/>
            </a:xfrm>
            <a:custGeom>
              <a:avLst/>
              <a:gdLst/>
              <a:ahLst/>
              <a:cxnLst/>
              <a:rect l="l" t="t" r="r" b="b"/>
              <a:pathLst>
                <a:path w="439" h="1966" extrusionOk="0">
                  <a:moveTo>
                    <a:pt x="439" y="1"/>
                  </a:moveTo>
                  <a:cubicBezTo>
                    <a:pt x="191" y="1"/>
                    <a:pt x="0" y="191"/>
                    <a:pt x="0" y="439"/>
                  </a:cubicBezTo>
                  <a:lnTo>
                    <a:pt x="0" y="1966"/>
                  </a:lnTo>
                  <a:lnTo>
                    <a:pt x="439" y="1966"/>
                  </a:lnTo>
                  <a:lnTo>
                    <a:pt x="439" y="1"/>
                  </a:lnTo>
                  <a:close/>
                </a:path>
              </a:pathLst>
            </a:custGeom>
            <a:solidFill>
              <a:srgbClr val="DB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" name="Google Shape;13094;p86"/>
          <p:cNvGrpSpPr/>
          <p:nvPr/>
        </p:nvGrpSpPr>
        <p:grpSpPr>
          <a:xfrm>
            <a:off x="10364013" y="3741718"/>
            <a:ext cx="274550" cy="354728"/>
            <a:chOff x="5352349" y="4268082"/>
            <a:chExt cx="274550" cy="354728"/>
          </a:xfrm>
        </p:grpSpPr>
        <p:sp>
          <p:nvSpPr>
            <p:cNvPr id="957" name="Google Shape;13095;p86"/>
            <p:cNvSpPr/>
            <p:nvPr/>
          </p:nvSpPr>
          <p:spPr>
            <a:xfrm>
              <a:off x="5352349" y="4502647"/>
              <a:ext cx="274550" cy="120163"/>
            </a:xfrm>
            <a:custGeom>
              <a:avLst/>
              <a:gdLst/>
              <a:ahLst/>
              <a:cxnLst/>
              <a:rect l="l" t="t" r="r" b="b"/>
              <a:pathLst>
                <a:path w="10485" h="4589" extrusionOk="0">
                  <a:moveTo>
                    <a:pt x="5247" y="0"/>
                  </a:moveTo>
                  <a:lnTo>
                    <a:pt x="1097" y="1212"/>
                  </a:lnTo>
                  <a:cubicBezTo>
                    <a:pt x="449" y="1402"/>
                    <a:pt x="0" y="2003"/>
                    <a:pt x="0" y="2681"/>
                  </a:cubicBezTo>
                  <a:lnTo>
                    <a:pt x="0" y="3930"/>
                  </a:lnTo>
                  <a:cubicBezTo>
                    <a:pt x="0" y="4293"/>
                    <a:pt x="296" y="4589"/>
                    <a:pt x="658" y="4589"/>
                  </a:cubicBezTo>
                  <a:lnTo>
                    <a:pt x="9826" y="4589"/>
                  </a:lnTo>
                  <a:cubicBezTo>
                    <a:pt x="10189" y="4589"/>
                    <a:pt x="10485" y="4293"/>
                    <a:pt x="10485" y="3930"/>
                  </a:cubicBezTo>
                  <a:lnTo>
                    <a:pt x="10485" y="2681"/>
                  </a:lnTo>
                  <a:cubicBezTo>
                    <a:pt x="10485" y="2003"/>
                    <a:pt x="10036" y="1402"/>
                    <a:pt x="9387" y="1212"/>
                  </a:cubicBezTo>
                  <a:lnTo>
                    <a:pt x="5247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13096;p86"/>
            <p:cNvSpPr/>
            <p:nvPr/>
          </p:nvSpPr>
          <p:spPr>
            <a:xfrm>
              <a:off x="5449522" y="4468424"/>
              <a:ext cx="80205" cy="154387"/>
            </a:xfrm>
            <a:custGeom>
              <a:avLst/>
              <a:gdLst/>
              <a:ahLst/>
              <a:cxnLst/>
              <a:rect l="l" t="t" r="r" b="b"/>
              <a:pathLst>
                <a:path w="3063" h="5896" extrusionOk="0">
                  <a:moveTo>
                    <a:pt x="0" y="0"/>
                  </a:moveTo>
                  <a:lnTo>
                    <a:pt x="0" y="5896"/>
                  </a:lnTo>
                  <a:lnTo>
                    <a:pt x="3062" y="5896"/>
                  </a:lnTo>
                  <a:lnTo>
                    <a:pt x="3062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13097;p86"/>
            <p:cNvSpPr/>
            <p:nvPr/>
          </p:nvSpPr>
          <p:spPr>
            <a:xfrm>
              <a:off x="5449522" y="4468162"/>
              <a:ext cx="80205" cy="28882"/>
            </a:xfrm>
            <a:custGeom>
              <a:avLst/>
              <a:gdLst/>
              <a:ahLst/>
              <a:cxnLst/>
              <a:rect l="l" t="t" r="r" b="b"/>
              <a:pathLst>
                <a:path w="3063" h="1103" extrusionOk="0">
                  <a:moveTo>
                    <a:pt x="0" y="1"/>
                  </a:moveTo>
                  <a:lnTo>
                    <a:pt x="0" y="716"/>
                  </a:lnTo>
                  <a:cubicBezTo>
                    <a:pt x="477" y="974"/>
                    <a:pt x="1004" y="1102"/>
                    <a:pt x="1531" y="1102"/>
                  </a:cubicBezTo>
                  <a:cubicBezTo>
                    <a:pt x="2058" y="1102"/>
                    <a:pt x="2585" y="974"/>
                    <a:pt x="3062" y="716"/>
                  </a:cubicBezTo>
                  <a:lnTo>
                    <a:pt x="306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13098;p86"/>
            <p:cNvSpPr/>
            <p:nvPr/>
          </p:nvSpPr>
          <p:spPr>
            <a:xfrm>
              <a:off x="5529700" y="4456928"/>
              <a:ext cx="64729" cy="165882"/>
            </a:xfrm>
            <a:custGeom>
              <a:avLst/>
              <a:gdLst/>
              <a:ahLst/>
              <a:cxnLst/>
              <a:rect l="l" t="t" r="r" b="b"/>
              <a:pathLst>
                <a:path w="2472" h="6335" extrusionOk="0">
                  <a:moveTo>
                    <a:pt x="0" y="0"/>
                  </a:moveTo>
                  <a:lnTo>
                    <a:pt x="0" y="6335"/>
                  </a:lnTo>
                  <a:lnTo>
                    <a:pt x="878" y="6335"/>
                  </a:lnTo>
                  <a:lnTo>
                    <a:pt x="878" y="3940"/>
                  </a:lnTo>
                  <a:cubicBezTo>
                    <a:pt x="878" y="3797"/>
                    <a:pt x="926" y="3654"/>
                    <a:pt x="1021" y="3540"/>
                  </a:cubicBezTo>
                  <a:lnTo>
                    <a:pt x="2309" y="1927"/>
                  </a:lnTo>
                  <a:cubicBezTo>
                    <a:pt x="2471" y="1717"/>
                    <a:pt x="2424" y="1412"/>
                    <a:pt x="2195" y="126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13099;p86"/>
            <p:cNvSpPr/>
            <p:nvPr/>
          </p:nvSpPr>
          <p:spPr>
            <a:xfrm>
              <a:off x="5384819" y="4456928"/>
              <a:ext cx="64965" cy="165882"/>
            </a:xfrm>
            <a:custGeom>
              <a:avLst/>
              <a:gdLst/>
              <a:ahLst/>
              <a:cxnLst/>
              <a:rect l="l" t="t" r="r" b="b"/>
              <a:pathLst>
                <a:path w="2481" h="6335" extrusionOk="0">
                  <a:moveTo>
                    <a:pt x="2481" y="0"/>
                  </a:moveTo>
                  <a:lnTo>
                    <a:pt x="287" y="1269"/>
                  </a:lnTo>
                  <a:cubicBezTo>
                    <a:pt x="58" y="1412"/>
                    <a:pt x="0" y="1717"/>
                    <a:pt x="172" y="1927"/>
                  </a:cubicBezTo>
                  <a:lnTo>
                    <a:pt x="1460" y="3540"/>
                  </a:lnTo>
                  <a:cubicBezTo>
                    <a:pt x="1546" y="3654"/>
                    <a:pt x="1603" y="3797"/>
                    <a:pt x="1603" y="3940"/>
                  </a:cubicBezTo>
                  <a:lnTo>
                    <a:pt x="1603" y="6335"/>
                  </a:lnTo>
                  <a:lnTo>
                    <a:pt x="2481" y="6335"/>
                  </a:lnTo>
                  <a:lnTo>
                    <a:pt x="2481" y="0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13100;p86"/>
            <p:cNvSpPr/>
            <p:nvPr/>
          </p:nvSpPr>
          <p:spPr>
            <a:xfrm>
              <a:off x="5449522" y="4523622"/>
              <a:ext cx="80205" cy="99189"/>
            </a:xfrm>
            <a:custGeom>
              <a:avLst/>
              <a:gdLst/>
              <a:ahLst/>
              <a:cxnLst/>
              <a:rect l="l" t="t" r="r" b="b"/>
              <a:pathLst>
                <a:path w="3063" h="3788" extrusionOk="0">
                  <a:moveTo>
                    <a:pt x="0" y="0"/>
                  </a:moveTo>
                  <a:lnTo>
                    <a:pt x="0" y="3788"/>
                  </a:lnTo>
                  <a:lnTo>
                    <a:pt x="3062" y="3788"/>
                  </a:lnTo>
                  <a:lnTo>
                    <a:pt x="3062" y="0"/>
                  </a:lnTo>
                  <a:cubicBezTo>
                    <a:pt x="2690" y="458"/>
                    <a:pt x="2128" y="735"/>
                    <a:pt x="1536" y="735"/>
                  </a:cubicBezTo>
                  <a:cubicBezTo>
                    <a:pt x="935" y="735"/>
                    <a:pt x="372" y="458"/>
                    <a:pt x="0" y="0"/>
                  </a:cubicBezTo>
                  <a:close/>
                </a:path>
              </a:pathLst>
            </a:custGeom>
            <a:solidFill>
              <a:srgbClr val="ED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13101;p86"/>
            <p:cNvSpPr/>
            <p:nvPr/>
          </p:nvSpPr>
          <p:spPr>
            <a:xfrm>
              <a:off x="5449522" y="4523622"/>
              <a:ext cx="80205" cy="42053"/>
            </a:xfrm>
            <a:custGeom>
              <a:avLst/>
              <a:gdLst/>
              <a:ahLst/>
              <a:cxnLst/>
              <a:rect l="l" t="t" r="r" b="b"/>
              <a:pathLst>
                <a:path w="3063" h="1606" extrusionOk="0">
                  <a:moveTo>
                    <a:pt x="0" y="0"/>
                  </a:moveTo>
                  <a:lnTo>
                    <a:pt x="0" y="1155"/>
                  </a:lnTo>
                  <a:cubicBezTo>
                    <a:pt x="468" y="1455"/>
                    <a:pt x="999" y="1605"/>
                    <a:pt x="1531" y="1605"/>
                  </a:cubicBezTo>
                  <a:cubicBezTo>
                    <a:pt x="2063" y="1605"/>
                    <a:pt x="2595" y="1455"/>
                    <a:pt x="3062" y="1155"/>
                  </a:cubicBezTo>
                  <a:lnTo>
                    <a:pt x="3062" y="0"/>
                  </a:lnTo>
                  <a:cubicBezTo>
                    <a:pt x="2690" y="458"/>
                    <a:pt x="2128" y="735"/>
                    <a:pt x="1536" y="735"/>
                  </a:cubicBezTo>
                  <a:cubicBezTo>
                    <a:pt x="935" y="735"/>
                    <a:pt x="372" y="458"/>
                    <a:pt x="0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13102;p86"/>
            <p:cNvSpPr/>
            <p:nvPr/>
          </p:nvSpPr>
          <p:spPr>
            <a:xfrm>
              <a:off x="5398042" y="4273817"/>
              <a:ext cx="183138" cy="125924"/>
            </a:xfrm>
            <a:custGeom>
              <a:avLst/>
              <a:gdLst/>
              <a:ahLst/>
              <a:cxnLst/>
              <a:rect l="l" t="t" r="r" b="b"/>
              <a:pathLst>
                <a:path w="6994" h="4809" extrusionOk="0">
                  <a:moveTo>
                    <a:pt x="3502" y="1"/>
                  </a:moveTo>
                  <a:cubicBezTo>
                    <a:pt x="1565" y="1"/>
                    <a:pt x="1" y="1565"/>
                    <a:pt x="1" y="3502"/>
                  </a:cubicBezTo>
                  <a:lnTo>
                    <a:pt x="1" y="4809"/>
                  </a:lnTo>
                  <a:lnTo>
                    <a:pt x="6994" y="4809"/>
                  </a:lnTo>
                  <a:lnTo>
                    <a:pt x="6994" y="3502"/>
                  </a:lnTo>
                  <a:cubicBezTo>
                    <a:pt x="6994" y="1565"/>
                    <a:pt x="5429" y="1"/>
                    <a:pt x="3502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13103;p86"/>
            <p:cNvSpPr/>
            <p:nvPr/>
          </p:nvSpPr>
          <p:spPr>
            <a:xfrm>
              <a:off x="5397833" y="4273817"/>
              <a:ext cx="106154" cy="125924"/>
            </a:xfrm>
            <a:custGeom>
              <a:avLst/>
              <a:gdLst/>
              <a:ahLst/>
              <a:cxnLst/>
              <a:rect l="l" t="t" r="r" b="b"/>
              <a:pathLst>
                <a:path w="4054" h="4809" extrusionOk="0">
                  <a:moveTo>
                    <a:pt x="3478" y="0"/>
                  </a:moveTo>
                  <a:cubicBezTo>
                    <a:pt x="1591" y="0"/>
                    <a:pt x="0" y="1542"/>
                    <a:pt x="9" y="3502"/>
                  </a:cubicBezTo>
                  <a:lnTo>
                    <a:pt x="9" y="4809"/>
                  </a:lnTo>
                  <a:lnTo>
                    <a:pt x="1106" y="4809"/>
                  </a:lnTo>
                  <a:lnTo>
                    <a:pt x="1106" y="3502"/>
                  </a:lnTo>
                  <a:cubicBezTo>
                    <a:pt x="1106" y="1784"/>
                    <a:pt x="2356" y="315"/>
                    <a:pt x="4054" y="48"/>
                  </a:cubicBezTo>
                  <a:cubicBezTo>
                    <a:pt x="3860" y="16"/>
                    <a:pt x="3667" y="0"/>
                    <a:pt x="3478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13104;p86"/>
            <p:cNvSpPr/>
            <p:nvPr/>
          </p:nvSpPr>
          <p:spPr>
            <a:xfrm>
              <a:off x="5363818" y="4348261"/>
              <a:ext cx="251585" cy="91438"/>
            </a:xfrm>
            <a:custGeom>
              <a:avLst/>
              <a:gdLst/>
              <a:ahLst/>
              <a:cxnLst/>
              <a:rect l="l" t="t" r="r" b="b"/>
              <a:pathLst>
                <a:path w="9608" h="3492" extrusionOk="0">
                  <a:moveTo>
                    <a:pt x="1747" y="0"/>
                  </a:moveTo>
                  <a:cubicBezTo>
                    <a:pt x="783" y="0"/>
                    <a:pt x="1" y="783"/>
                    <a:pt x="1" y="1746"/>
                  </a:cubicBezTo>
                  <a:cubicBezTo>
                    <a:pt x="1" y="2710"/>
                    <a:pt x="783" y="3492"/>
                    <a:pt x="1747" y="3492"/>
                  </a:cubicBezTo>
                  <a:lnTo>
                    <a:pt x="7862" y="3492"/>
                  </a:lnTo>
                  <a:cubicBezTo>
                    <a:pt x="8825" y="3492"/>
                    <a:pt x="9608" y="2710"/>
                    <a:pt x="9608" y="1746"/>
                  </a:cubicBezTo>
                  <a:cubicBezTo>
                    <a:pt x="9608" y="783"/>
                    <a:pt x="8825" y="0"/>
                    <a:pt x="7862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13105;p86"/>
            <p:cNvSpPr/>
            <p:nvPr/>
          </p:nvSpPr>
          <p:spPr>
            <a:xfrm>
              <a:off x="5363818" y="4359494"/>
              <a:ext cx="251585" cy="91700"/>
            </a:xfrm>
            <a:custGeom>
              <a:avLst/>
              <a:gdLst/>
              <a:ahLst/>
              <a:cxnLst/>
              <a:rect l="l" t="t" r="r" b="b"/>
              <a:pathLst>
                <a:path w="9608" h="3502" extrusionOk="0">
                  <a:moveTo>
                    <a:pt x="1747" y="1"/>
                  </a:moveTo>
                  <a:cubicBezTo>
                    <a:pt x="783" y="1"/>
                    <a:pt x="1" y="783"/>
                    <a:pt x="1" y="1746"/>
                  </a:cubicBezTo>
                  <a:cubicBezTo>
                    <a:pt x="1" y="2720"/>
                    <a:pt x="783" y="3502"/>
                    <a:pt x="1747" y="3502"/>
                  </a:cubicBezTo>
                  <a:lnTo>
                    <a:pt x="7862" y="3502"/>
                  </a:lnTo>
                  <a:cubicBezTo>
                    <a:pt x="8825" y="3502"/>
                    <a:pt x="9608" y="2720"/>
                    <a:pt x="9608" y="1746"/>
                  </a:cubicBezTo>
                  <a:cubicBezTo>
                    <a:pt x="9608" y="783"/>
                    <a:pt x="8825" y="1"/>
                    <a:pt x="7862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13106;p86"/>
            <p:cNvSpPr/>
            <p:nvPr/>
          </p:nvSpPr>
          <p:spPr>
            <a:xfrm>
              <a:off x="5394298" y="4359756"/>
              <a:ext cx="190627" cy="125924"/>
            </a:xfrm>
            <a:custGeom>
              <a:avLst/>
              <a:gdLst/>
              <a:ahLst/>
              <a:cxnLst/>
              <a:rect l="l" t="t" r="r" b="b"/>
              <a:pathLst>
                <a:path w="7280" h="4809" extrusionOk="0">
                  <a:moveTo>
                    <a:pt x="802" y="0"/>
                  </a:moveTo>
                  <a:lnTo>
                    <a:pt x="802" y="1088"/>
                  </a:lnTo>
                  <a:lnTo>
                    <a:pt x="583" y="1088"/>
                  </a:lnTo>
                  <a:cubicBezTo>
                    <a:pt x="1" y="1088"/>
                    <a:pt x="1" y="1965"/>
                    <a:pt x="583" y="1965"/>
                  </a:cubicBezTo>
                  <a:lnTo>
                    <a:pt x="802" y="1965"/>
                  </a:lnTo>
                  <a:cubicBezTo>
                    <a:pt x="802" y="3530"/>
                    <a:pt x="2071" y="4808"/>
                    <a:pt x="3645" y="4808"/>
                  </a:cubicBezTo>
                  <a:cubicBezTo>
                    <a:pt x="5210" y="4808"/>
                    <a:pt x="6488" y="3530"/>
                    <a:pt x="6488" y="1965"/>
                  </a:cubicBezTo>
                  <a:lnTo>
                    <a:pt x="6698" y="1965"/>
                  </a:lnTo>
                  <a:cubicBezTo>
                    <a:pt x="7280" y="1965"/>
                    <a:pt x="7280" y="1088"/>
                    <a:pt x="6698" y="1088"/>
                  </a:cubicBezTo>
                  <a:lnTo>
                    <a:pt x="6488" y="1088"/>
                  </a:lnTo>
                  <a:lnTo>
                    <a:pt x="6488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13107;p86"/>
            <p:cNvSpPr/>
            <p:nvPr/>
          </p:nvSpPr>
          <p:spPr>
            <a:xfrm>
              <a:off x="5397047" y="4359756"/>
              <a:ext cx="144175" cy="125688"/>
            </a:xfrm>
            <a:custGeom>
              <a:avLst/>
              <a:gdLst/>
              <a:ahLst/>
              <a:cxnLst/>
              <a:rect l="l" t="t" r="r" b="b"/>
              <a:pathLst>
                <a:path w="5506" h="4800" extrusionOk="0">
                  <a:moveTo>
                    <a:pt x="697" y="0"/>
                  </a:moveTo>
                  <a:lnTo>
                    <a:pt x="697" y="1088"/>
                  </a:lnTo>
                  <a:lnTo>
                    <a:pt x="497" y="1088"/>
                  </a:lnTo>
                  <a:cubicBezTo>
                    <a:pt x="287" y="1088"/>
                    <a:pt x="96" y="1231"/>
                    <a:pt x="48" y="1450"/>
                  </a:cubicBezTo>
                  <a:cubicBezTo>
                    <a:pt x="1" y="1717"/>
                    <a:pt x="211" y="1956"/>
                    <a:pt x="478" y="1956"/>
                  </a:cubicBezTo>
                  <a:lnTo>
                    <a:pt x="697" y="1956"/>
                  </a:lnTo>
                  <a:cubicBezTo>
                    <a:pt x="680" y="3543"/>
                    <a:pt x="1972" y="4799"/>
                    <a:pt x="3504" y="4799"/>
                  </a:cubicBezTo>
                  <a:cubicBezTo>
                    <a:pt x="3657" y="4799"/>
                    <a:pt x="3813" y="4787"/>
                    <a:pt x="3969" y="4761"/>
                  </a:cubicBezTo>
                  <a:cubicBezTo>
                    <a:pt x="2586" y="4551"/>
                    <a:pt x="1565" y="3358"/>
                    <a:pt x="1565" y="1956"/>
                  </a:cubicBezTo>
                  <a:lnTo>
                    <a:pt x="1565" y="1736"/>
                  </a:lnTo>
                  <a:cubicBezTo>
                    <a:pt x="1565" y="1011"/>
                    <a:pt x="2157" y="430"/>
                    <a:pt x="2882" y="430"/>
                  </a:cubicBezTo>
                  <a:lnTo>
                    <a:pt x="5066" y="430"/>
                  </a:lnTo>
                  <a:cubicBezTo>
                    <a:pt x="5305" y="430"/>
                    <a:pt x="5496" y="239"/>
                    <a:pt x="5505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13108;p86"/>
            <p:cNvSpPr/>
            <p:nvPr/>
          </p:nvSpPr>
          <p:spPr>
            <a:xfrm>
              <a:off x="5466752" y="4268082"/>
              <a:ext cx="45745" cy="65201"/>
            </a:xfrm>
            <a:custGeom>
              <a:avLst/>
              <a:gdLst/>
              <a:ahLst/>
              <a:cxnLst/>
              <a:rect l="l" t="t" r="r" b="b"/>
              <a:pathLst>
                <a:path w="1747" h="2490" extrusionOk="0">
                  <a:moveTo>
                    <a:pt x="220" y="0"/>
                  </a:moveTo>
                  <a:cubicBezTo>
                    <a:pt x="96" y="0"/>
                    <a:pt x="0" y="95"/>
                    <a:pt x="0" y="220"/>
                  </a:cubicBezTo>
                  <a:lnTo>
                    <a:pt x="0" y="1145"/>
                  </a:lnTo>
                  <a:cubicBezTo>
                    <a:pt x="0" y="1393"/>
                    <a:pt x="86" y="1631"/>
                    <a:pt x="239" y="1832"/>
                  </a:cubicBezTo>
                  <a:lnTo>
                    <a:pt x="706" y="2404"/>
                  </a:lnTo>
                  <a:cubicBezTo>
                    <a:pt x="749" y="2461"/>
                    <a:pt x="811" y="2490"/>
                    <a:pt x="875" y="2490"/>
                  </a:cubicBezTo>
                  <a:cubicBezTo>
                    <a:pt x="938" y="2490"/>
                    <a:pt x="1002" y="2461"/>
                    <a:pt x="1050" y="2404"/>
                  </a:cubicBezTo>
                  <a:lnTo>
                    <a:pt x="1508" y="1832"/>
                  </a:lnTo>
                  <a:cubicBezTo>
                    <a:pt x="1660" y="1631"/>
                    <a:pt x="1746" y="1393"/>
                    <a:pt x="1746" y="1145"/>
                  </a:cubicBezTo>
                  <a:lnTo>
                    <a:pt x="1746" y="220"/>
                  </a:lnTo>
                  <a:cubicBezTo>
                    <a:pt x="1746" y="105"/>
                    <a:pt x="1651" y="0"/>
                    <a:pt x="1527" y="0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13109;p86"/>
            <p:cNvSpPr/>
            <p:nvPr/>
          </p:nvSpPr>
          <p:spPr>
            <a:xfrm>
              <a:off x="5466752" y="4268082"/>
              <a:ext cx="22755" cy="65201"/>
            </a:xfrm>
            <a:custGeom>
              <a:avLst/>
              <a:gdLst/>
              <a:ahLst/>
              <a:cxnLst/>
              <a:rect l="l" t="t" r="r" b="b"/>
              <a:pathLst>
                <a:path w="869" h="2490" extrusionOk="0">
                  <a:moveTo>
                    <a:pt x="220" y="0"/>
                  </a:moveTo>
                  <a:cubicBezTo>
                    <a:pt x="96" y="0"/>
                    <a:pt x="0" y="105"/>
                    <a:pt x="0" y="220"/>
                  </a:cubicBezTo>
                  <a:lnTo>
                    <a:pt x="0" y="1145"/>
                  </a:lnTo>
                  <a:cubicBezTo>
                    <a:pt x="0" y="1393"/>
                    <a:pt x="86" y="1631"/>
                    <a:pt x="239" y="1832"/>
                  </a:cubicBezTo>
                  <a:lnTo>
                    <a:pt x="706" y="2404"/>
                  </a:lnTo>
                  <a:cubicBezTo>
                    <a:pt x="745" y="2461"/>
                    <a:pt x="802" y="2490"/>
                    <a:pt x="869" y="2490"/>
                  </a:cubicBezTo>
                  <a:lnTo>
                    <a:pt x="869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13110;p86"/>
            <p:cNvSpPr/>
            <p:nvPr/>
          </p:nvSpPr>
          <p:spPr>
            <a:xfrm>
              <a:off x="5449522" y="4388350"/>
              <a:ext cx="11495" cy="17151"/>
            </a:xfrm>
            <a:custGeom>
              <a:avLst/>
              <a:gdLst/>
              <a:ahLst/>
              <a:cxnLst/>
              <a:rect l="l" t="t" r="r" b="b"/>
              <a:pathLst>
                <a:path w="439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13111;p86"/>
            <p:cNvSpPr/>
            <p:nvPr/>
          </p:nvSpPr>
          <p:spPr>
            <a:xfrm>
              <a:off x="5518205" y="4388350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13112;p86"/>
            <p:cNvSpPr/>
            <p:nvPr/>
          </p:nvSpPr>
          <p:spPr>
            <a:xfrm>
              <a:off x="5442007" y="4371251"/>
              <a:ext cx="26525" cy="11260"/>
            </a:xfrm>
            <a:custGeom>
              <a:avLst/>
              <a:gdLst/>
              <a:ahLst/>
              <a:cxnLst/>
              <a:rect l="l" t="t" r="r" b="b"/>
              <a:pathLst>
                <a:path w="1013" h="430" extrusionOk="0">
                  <a:moveTo>
                    <a:pt x="287" y="0"/>
                  </a:moveTo>
                  <a:cubicBezTo>
                    <a:pt x="1" y="0"/>
                    <a:pt x="1" y="429"/>
                    <a:pt x="287" y="429"/>
                  </a:cubicBezTo>
                  <a:lnTo>
                    <a:pt x="726" y="429"/>
                  </a:lnTo>
                  <a:cubicBezTo>
                    <a:pt x="1012" y="429"/>
                    <a:pt x="1012" y="0"/>
                    <a:pt x="72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13113;p86"/>
            <p:cNvSpPr/>
            <p:nvPr/>
          </p:nvSpPr>
          <p:spPr>
            <a:xfrm>
              <a:off x="5464264" y="4428230"/>
              <a:ext cx="50720" cy="17256"/>
            </a:xfrm>
            <a:custGeom>
              <a:avLst/>
              <a:gdLst/>
              <a:ahLst/>
              <a:cxnLst/>
              <a:rect l="l" t="t" r="r" b="b"/>
              <a:pathLst>
                <a:path w="1937" h="659" extrusionOk="0">
                  <a:moveTo>
                    <a:pt x="315" y="1"/>
                  </a:moveTo>
                  <a:cubicBezTo>
                    <a:pt x="145" y="1"/>
                    <a:pt x="0" y="219"/>
                    <a:pt x="162" y="381"/>
                  </a:cubicBezTo>
                  <a:cubicBezTo>
                    <a:pt x="372" y="563"/>
                    <a:pt x="651" y="658"/>
                    <a:pt x="933" y="658"/>
                  </a:cubicBezTo>
                  <a:cubicBezTo>
                    <a:pt x="946" y="658"/>
                    <a:pt x="960" y="658"/>
                    <a:pt x="973" y="657"/>
                  </a:cubicBezTo>
                  <a:cubicBezTo>
                    <a:pt x="986" y="658"/>
                    <a:pt x="999" y="658"/>
                    <a:pt x="1012" y="658"/>
                  </a:cubicBezTo>
                  <a:cubicBezTo>
                    <a:pt x="1286" y="658"/>
                    <a:pt x="1565" y="563"/>
                    <a:pt x="1774" y="381"/>
                  </a:cubicBezTo>
                  <a:cubicBezTo>
                    <a:pt x="1936" y="219"/>
                    <a:pt x="1792" y="1"/>
                    <a:pt x="1621" y="1"/>
                  </a:cubicBezTo>
                  <a:cubicBezTo>
                    <a:pt x="1570" y="1"/>
                    <a:pt x="1517" y="20"/>
                    <a:pt x="1469" y="66"/>
                  </a:cubicBezTo>
                  <a:cubicBezTo>
                    <a:pt x="1317" y="171"/>
                    <a:pt x="1142" y="223"/>
                    <a:pt x="968" y="223"/>
                  </a:cubicBezTo>
                  <a:cubicBezTo>
                    <a:pt x="794" y="223"/>
                    <a:pt x="620" y="171"/>
                    <a:pt x="467" y="66"/>
                  </a:cubicBezTo>
                  <a:cubicBezTo>
                    <a:pt x="419" y="20"/>
                    <a:pt x="366" y="1"/>
                    <a:pt x="315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13114;p86"/>
            <p:cNvSpPr/>
            <p:nvPr/>
          </p:nvSpPr>
          <p:spPr>
            <a:xfrm>
              <a:off x="5510716" y="4371251"/>
              <a:ext cx="26499" cy="11260"/>
            </a:xfrm>
            <a:custGeom>
              <a:avLst/>
              <a:gdLst/>
              <a:ahLst/>
              <a:cxnLst/>
              <a:rect l="l" t="t" r="r" b="b"/>
              <a:pathLst>
                <a:path w="1012" h="430" extrusionOk="0">
                  <a:moveTo>
                    <a:pt x="287" y="0"/>
                  </a:moveTo>
                  <a:cubicBezTo>
                    <a:pt x="0" y="0"/>
                    <a:pt x="0" y="429"/>
                    <a:pt x="287" y="429"/>
                  </a:cubicBezTo>
                  <a:lnTo>
                    <a:pt x="725" y="429"/>
                  </a:lnTo>
                  <a:cubicBezTo>
                    <a:pt x="1012" y="429"/>
                    <a:pt x="1012" y="0"/>
                    <a:pt x="72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13115;p86"/>
            <p:cNvSpPr/>
            <p:nvPr/>
          </p:nvSpPr>
          <p:spPr>
            <a:xfrm>
              <a:off x="5403803" y="4359756"/>
              <a:ext cx="23017" cy="30244"/>
            </a:xfrm>
            <a:custGeom>
              <a:avLst/>
              <a:gdLst/>
              <a:ahLst/>
              <a:cxnLst/>
              <a:rect l="l" t="t" r="r" b="b"/>
              <a:pathLst>
                <a:path w="879" h="1155" extrusionOk="0">
                  <a:moveTo>
                    <a:pt x="220" y="0"/>
                  </a:moveTo>
                  <a:cubicBezTo>
                    <a:pt x="143" y="0"/>
                    <a:pt x="77" y="0"/>
                    <a:pt x="0" y="10"/>
                  </a:cubicBezTo>
                  <a:lnTo>
                    <a:pt x="0" y="1155"/>
                  </a:lnTo>
                  <a:lnTo>
                    <a:pt x="468" y="1116"/>
                  </a:lnTo>
                  <a:cubicBezTo>
                    <a:pt x="697" y="1097"/>
                    <a:pt x="878" y="916"/>
                    <a:pt x="878" y="687"/>
                  </a:cubicBezTo>
                  <a:lnTo>
                    <a:pt x="878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13116;p86"/>
            <p:cNvSpPr/>
            <p:nvPr/>
          </p:nvSpPr>
          <p:spPr>
            <a:xfrm>
              <a:off x="5552429" y="4359756"/>
              <a:ext cx="23017" cy="30244"/>
            </a:xfrm>
            <a:custGeom>
              <a:avLst/>
              <a:gdLst/>
              <a:ahLst/>
              <a:cxnLst/>
              <a:rect l="l" t="t" r="r" b="b"/>
              <a:pathLst>
                <a:path w="879" h="1155" extrusionOk="0">
                  <a:moveTo>
                    <a:pt x="1" y="0"/>
                  </a:moveTo>
                  <a:lnTo>
                    <a:pt x="1" y="687"/>
                  </a:lnTo>
                  <a:cubicBezTo>
                    <a:pt x="1" y="916"/>
                    <a:pt x="182" y="1107"/>
                    <a:pt x="411" y="1116"/>
                  </a:cubicBezTo>
                  <a:lnTo>
                    <a:pt x="878" y="1155"/>
                  </a:lnTo>
                  <a:lnTo>
                    <a:pt x="878" y="10"/>
                  </a:lnTo>
                  <a:cubicBezTo>
                    <a:pt x="802" y="0"/>
                    <a:pt x="735" y="0"/>
                    <a:pt x="659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" name="Google Shape;13117;p86"/>
          <p:cNvGrpSpPr/>
          <p:nvPr/>
        </p:nvGrpSpPr>
        <p:grpSpPr>
          <a:xfrm>
            <a:off x="12618490" y="1892926"/>
            <a:ext cx="274550" cy="354728"/>
            <a:chOff x="7606826" y="2419290"/>
            <a:chExt cx="274550" cy="354728"/>
          </a:xfrm>
        </p:grpSpPr>
        <p:sp>
          <p:nvSpPr>
            <p:cNvPr id="980" name="Google Shape;13118;p86"/>
            <p:cNvSpPr/>
            <p:nvPr/>
          </p:nvSpPr>
          <p:spPr>
            <a:xfrm>
              <a:off x="7606826" y="2619370"/>
              <a:ext cx="274550" cy="154649"/>
            </a:xfrm>
            <a:custGeom>
              <a:avLst/>
              <a:gdLst/>
              <a:ahLst/>
              <a:cxnLst/>
              <a:rect l="l" t="t" r="r" b="b"/>
              <a:pathLst>
                <a:path w="10485" h="5906" extrusionOk="0">
                  <a:moveTo>
                    <a:pt x="3711" y="1"/>
                  </a:moveTo>
                  <a:lnTo>
                    <a:pt x="3711" y="1041"/>
                  </a:lnTo>
                  <a:cubicBezTo>
                    <a:pt x="3711" y="1336"/>
                    <a:pt x="3520" y="1584"/>
                    <a:pt x="3244" y="1670"/>
                  </a:cubicBezTo>
                  <a:lnTo>
                    <a:pt x="935" y="2348"/>
                  </a:lnTo>
                  <a:cubicBezTo>
                    <a:pt x="382" y="2510"/>
                    <a:pt x="0" y="3025"/>
                    <a:pt x="0" y="3607"/>
                  </a:cubicBezTo>
                  <a:lnTo>
                    <a:pt x="0" y="5248"/>
                  </a:lnTo>
                  <a:cubicBezTo>
                    <a:pt x="0" y="5610"/>
                    <a:pt x="286" y="5906"/>
                    <a:pt x="649" y="5906"/>
                  </a:cubicBezTo>
                  <a:lnTo>
                    <a:pt x="9826" y="5906"/>
                  </a:lnTo>
                  <a:cubicBezTo>
                    <a:pt x="10189" y="5906"/>
                    <a:pt x="10485" y="5610"/>
                    <a:pt x="10485" y="5248"/>
                  </a:cubicBezTo>
                  <a:lnTo>
                    <a:pt x="10485" y="3607"/>
                  </a:lnTo>
                  <a:cubicBezTo>
                    <a:pt x="10485" y="3025"/>
                    <a:pt x="10093" y="2510"/>
                    <a:pt x="9540" y="2348"/>
                  </a:cubicBezTo>
                  <a:lnTo>
                    <a:pt x="7241" y="1670"/>
                  </a:lnTo>
                  <a:cubicBezTo>
                    <a:pt x="6955" y="1584"/>
                    <a:pt x="6764" y="1336"/>
                    <a:pt x="6764" y="1041"/>
                  </a:cubicBezTo>
                  <a:lnTo>
                    <a:pt x="6764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13119;p86"/>
            <p:cNvSpPr/>
            <p:nvPr/>
          </p:nvSpPr>
          <p:spPr>
            <a:xfrm>
              <a:off x="7606826" y="2667576"/>
              <a:ext cx="274550" cy="106442"/>
            </a:xfrm>
            <a:custGeom>
              <a:avLst/>
              <a:gdLst/>
              <a:ahLst/>
              <a:cxnLst/>
              <a:rect l="l" t="t" r="r" b="b"/>
              <a:pathLst>
                <a:path w="10485" h="4065" extrusionOk="0">
                  <a:moveTo>
                    <a:pt x="2671" y="1"/>
                  </a:moveTo>
                  <a:lnTo>
                    <a:pt x="935" y="507"/>
                  </a:lnTo>
                  <a:cubicBezTo>
                    <a:pt x="382" y="669"/>
                    <a:pt x="0" y="1184"/>
                    <a:pt x="0" y="1766"/>
                  </a:cubicBezTo>
                  <a:lnTo>
                    <a:pt x="0" y="3407"/>
                  </a:lnTo>
                  <a:cubicBezTo>
                    <a:pt x="0" y="3769"/>
                    <a:pt x="286" y="4065"/>
                    <a:pt x="649" y="4065"/>
                  </a:cubicBezTo>
                  <a:lnTo>
                    <a:pt x="9826" y="4065"/>
                  </a:lnTo>
                  <a:cubicBezTo>
                    <a:pt x="10189" y="4065"/>
                    <a:pt x="10485" y="3769"/>
                    <a:pt x="10485" y="3407"/>
                  </a:cubicBezTo>
                  <a:lnTo>
                    <a:pt x="10485" y="1766"/>
                  </a:lnTo>
                  <a:cubicBezTo>
                    <a:pt x="10485" y="1184"/>
                    <a:pt x="10093" y="669"/>
                    <a:pt x="9540" y="507"/>
                  </a:cubicBezTo>
                  <a:lnTo>
                    <a:pt x="7804" y="1"/>
                  </a:lnTo>
                  <a:cubicBezTo>
                    <a:pt x="7556" y="1213"/>
                    <a:pt x="6478" y="2090"/>
                    <a:pt x="5238" y="2090"/>
                  </a:cubicBezTo>
                  <a:cubicBezTo>
                    <a:pt x="3997" y="2090"/>
                    <a:pt x="2919" y="1213"/>
                    <a:pt x="2671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13120;p86"/>
            <p:cNvSpPr/>
            <p:nvPr/>
          </p:nvSpPr>
          <p:spPr>
            <a:xfrm>
              <a:off x="7703998" y="2619370"/>
              <a:ext cx="79943" cy="22886"/>
            </a:xfrm>
            <a:custGeom>
              <a:avLst/>
              <a:gdLst/>
              <a:ahLst/>
              <a:cxnLst/>
              <a:rect l="l" t="t" r="r" b="b"/>
              <a:pathLst>
                <a:path w="3053" h="874" extrusionOk="0">
                  <a:moveTo>
                    <a:pt x="0" y="1"/>
                  </a:moveTo>
                  <a:lnTo>
                    <a:pt x="0" y="487"/>
                  </a:lnTo>
                  <a:cubicBezTo>
                    <a:pt x="477" y="745"/>
                    <a:pt x="1002" y="874"/>
                    <a:pt x="1527" y="874"/>
                  </a:cubicBezTo>
                  <a:cubicBezTo>
                    <a:pt x="2051" y="874"/>
                    <a:pt x="2576" y="745"/>
                    <a:pt x="3053" y="487"/>
                  </a:cubicBezTo>
                  <a:lnTo>
                    <a:pt x="305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13121;p86"/>
            <p:cNvSpPr/>
            <p:nvPr/>
          </p:nvSpPr>
          <p:spPr>
            <a:xfrm>
              <a:off x="7647543" y="2470744"/>
              <a:ext cx="192617" cy="160147"/>
            </a:xfrm>
            <a:custGeom>
              <a:avLst/>
              <a:gdLst/>
              <a:ahLst/>
              <a:cxnLst/>
              <a:rect l="l" t="t" r="r" b="b"/>
              <a:pathLst>
                <a:path w="7356" h="6116" extrusionOk="0">
                  <a:moveTo>
                    <a:pt x="840" y="1"/>
                  </a:moveTo>
                  <a:lnTo>
                    <a:pt x="840" y="2405"/>
                  </a:lnTo>
                  <a:lnTo>
                    <a:pt x="735" y="2405"/>
                  </a:lnTo>
                  <a:cubicBezTo>
                    <a:pt x="0" y="2405"/>
                    <a:pt x="0" y="3492"/>
                    <a:pt x="735" y="3492"/>
                  </a:cubicBezTo>
                  <a:lnTo>
                    <a:pt x="849" y="3492"/>
                  </a:lnTo>
                  <a:cubicBezTo>
                    <a:pt x="964" y="4971"/>
                    <a:pt x="2194" y="6116"/>
                    <a:pt x="3683" y="6116"/>
                  </a:cubicBezTo>
                  <a:cubicBezTo>
                    <a:pt x="5161" y="6116"/>
                    <a:pt x="6392" y="4971"/>
                    <a:pt x="6506" y="3492"/>
                  </a:cubicBezTo>
                  <a:lnTo>
                    <a:pt x="6630" y="3492"/>
                  </a:lnTo>
                  <a:cubicBezTo>
                    <a:pt x="7355" y="3492"/>
                    <a:pt x="7355" y="2405"/>
                    <a:pt x="6630" y="2405"/>
                  </a:cubicBezTo>
                  <a:lnTo>
                    <a:pt x="6525" y="240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13122;p86"/>
            <p:cNvSpPr/>
            <p:nvPr/>
          </p:nvSpPr>
          <p:spPr>
            <a:xfrm>
              <a:off x="7651785" y="2470744"/>
              <a:ext cx="166379" cy="160121"/>
            </a:xfrm>
            <a:custGeom>
              <a:avLst/>
              <a:gdLst/>
              <a:ahLst/>
              <a:cxnLst/>
              <a:rect l="l" t="t" r="r" b="b"/>
              <a:pathLst>
                <a:path w="6354" h="6115" extrusionOk="0">
                  <a:moveTo>
                    <a:pt x="678" y="1"/>
                  </a:moveTo>
                  <a:lnTo>
                    <a:pt x="678" y="2405"/>
                  </a:lnTo>
                  <a:lnTo>
                    <a:pt x="601" y="2405"/>
                  </a:lnTo>
                  <a:cubicBezTo>
                    <a:pt x="595" y="2404"/>
                    <a:pt x="589" y="2404"/>
                    <a:pt x="583" y="2404"/>
                  </a:cubicBezTo>
                  <a:cubicBezTo>
                    <a:pt x="304" y="2404"/>
                    <a:pt x="66" y="2611"/>
                    <a:pt x="29" y="2891"/>
                  </a:cubicBezTo>
                  <a:cubicBezTo>
                    <a:pt x="0" y="3215"/>
                    <a:pt x="248" y="3492"/>
                    <a:pt x="573" y="3492"/>
                  </a:cubicBezTo>
                  <a:lnTo>
                    <a:pt x="687" y="3492"/>
                  </a:lnTo>
                  <a:cubicBezTo>
                    <a:pt x="800" y="4995"/>
                    <a:pt x="2046" y="6115"/>
                    <a:pt x="3499" y="6115"/>
                  </a:cubicBezTo>
                  <a:cubicBezTo>
                    <a:pt x="3650" y="6115"/>
                    <a:pt x="3804" y="6103"/>
                    <a:pt x="3959" y="6077"/>
                  </a:cubicBezTo>
                  <a:cubicBezTo>
                    <a:pt x="2576" y="5868"/>
                    <a:pt x="1555" y="4675"/>
                    <a:pt x="1555" y="3282"/>
                  </a:cubicBezTo>
                  <a:lnTo>
                    <a:pt x="1555" y="1527"/>
                  </a:lnTo>
                  <a:cubicBezTo>
                    <a:pt x="1555" y="1050"/>
                    <a:pt x="1946" y="659"/>
                    <a:pt x="2433" y="659"/>
                  </a:cubicBezTo>
                  <a:lnTo>
                    <a:pt x="3740" y="659"/>
                  </a:lnTo>
                  <a:cubicBezTo>
                    <a:pt x="3932" y="802"/>
                    <a:pt x="4163" y="875"/>
                    <a:pt x="4392" y="875"/>
                  </a:cubicBezTo>
                  <a:cubicBezTo>
                    <a:pt x="4562" y="875"/>
                    <a:pt x="4731" y="835"/>
                    <a:pt x="4885" y="754"/>
                  </a:cubicBezTo>
                  <a:cubicBezTo>
                    <a:pt x="5184" y="972"/>
                    <a:pt x="5547" y="1088"/>
                    <a:pt x="5914" y="1088"/>
                  </a:cubicBezTo>
                  <a:cubicBezTo>
                    <a:pt x="6061" y="1088"/>
                    <a:pt x="6209" y="1069"/>
                    <a:pt x="6354" y="1031"/>
                  </a:cubicBezTo>
                  <a:lnTo>
                    <a:pt x="6354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13123;p86"/>
            <p:cNvSpPr/>
            <p:nvPr/>
          </p:nvSpPr>
          <p:spPr>
            <a:xfrm>
              <a:off x="7654770" y="2419290"/>
              <a:ext cx="174156" cy="114428"/>
            </a:xfrm>
            <a:custGeom>
              <a:avLst/>
              <a:gdLst/>
              <a:ahLst/>
              <a:cxnLst/>
              <a:rect l="l" t="t" r="r" b="b"/>
              <a:pathLst>
                <a:path w="6651" h="4370" extrusionOk="0">
                  <a:moveTo>
                    <a:pt x="1842" y="0"/>
                  </a:moveTo>
                  <a:cubicBezTo>
                    <a:pt x="812" y="0"/>
                    <a:pt x="1" y="897"/>
                    <a:pt x="106" y="1918"/>
                  </a:cubicBezTo>
                  <a:lnTo>
                    <a:pt x="344" y="4370"/>
                  </a:lnTo>
                  <a:lnTo>
                    <a:pt x="564" y="4370"/>
                  </a:lnTo>
                  <a:cubicBezTo>
                    <a:pt x="812" y="4370"/>
                    <a:pt x="1003" y="4169"/>
                    <a:pt x="1003" y="3931"/>
                  </a:cubicBezTo>
                  <a:lnTo>
                    <a:pt x="1003" y="2967"/>
                  </a:lnTo>
                  <a:cubicBezTo>
                    <a:pt x="1003" y="2481"/>
                    <a:pt x="1394" y="2090"/>
                    <a:pt x="1880" y="2090"/>
                  </a:cubicBezTo>
                  <a:lnTo>
                    <a:pt x="5811" y="2090"/>
                  </a:lnTo>
                  <a:lnTo>
                    <a:pt x="5811" y="3931"/>
                  </a:lnTo>
                  <a:cubicBezTo>
                    <a:pt x="5811" y="4169"/>
                    <a:pt x="6011" y="4370"/>
                    <a:pt x="6249" y="4370"/>
                  </a:cubicBezTo>
                  <a:lnTo>
                    <a:pt x="6469" y="4370"/>
                  </a:lnTo>
                  <a:lnTo>
                    <a:pt x="6650" y="2004"/>
                  </a:lnTo>
                  <a:lnTo>
                    <a:pt x="6631" y="2004"/>
                  </a:lnTo>
                  <a:lnTo>
                    <a:pt x="5811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13124;p86"/>
            <p:cNvSpPr/>
            <p:nvPr/>
          </p:nvSpPr>
          <p:spPr>
            <a:xfrm>
              <a:off x="7654770" y="2419290"/>
              <a:ext cx="71983" cy="114428"/>
            </a:xfrm>
            <a:custGeom>
              <a:avLst/>
              <a:gdLst/>
              <a:ahLst/>
              <a:cxnLst/>
              <a:rect l="l" t="t" r="r" b="b"/>
              <a:pathLst>
                <a:path w="2749" h="4370" extrusionOk="0">
                  <a:moveTo>
                    <a:pt x="1842" y="0"/>
                  </a:moveTo>
                  <a:cubicBezTo>
                    <a:pt x="812" y="0"/>
                    <a:pt x="1" y="888"/>
                    <a:pt x="106" y="1918"/>
                  </a:cubicBezTo>
                  <a:lnTo>
                    <a:pt x="344" y="4370"/>
                  </a:lnTo>
                  <a:lnTo>
                    <a:pt x="564" y="4370"/>
                  </a:lnTo>
                  <a:cubicBezTo>
                    <a:pt x="812" y="4370"/>
                    <a:pt x="1003" y="4169"/>
                    <a:pt x="1003" y="3931"/>
                  </a:cubicBezTo>
                  <a:lnTo>
                    <a:pt x="1003" y="1756"/>
                  </a:lnTo>
                  <a:cubicBezTo>
                    <a:pt x="1003" y="783"/>
                    <a:pt x="1785" y="0"/>
                    <a:pt x="274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13125;p86"/>
            <p:cNvSpPr/>
            <p:nvPr/>
          </p:nvSpPr>
          <p:spPr>
            <a:xfrm>
              <a:off x="7703998" y="2533640"/>
              <a:ext cx="11495" cy="17308"/>
            </a:xfrm>
            <a:custGeom>
              <a:avLst/>
              <a:gdLst/>
              <a:ahLst/>
              <a:cxnLst/>
              <a:rect l="l" t="t" r="r" b="b"/>
              <a:pathLst>
                <a:path w="439" h="661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6" y="661"/>
                    <a:pt x="220" y="661"/>
                  </a:cubicBezTo>
                  <a:cubicBezTo>
                    <a:pt x="334" y="661"/>
                    <a:pt x="439" y="556"/>
                    <a:pt x="439" y="441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13126;p86"/>
            <p:cNvSpPr/>
            <p:nvPr/>
          </p:nvSpPr>
          <p:spPr>
            <a:xfrm>
              <a:off x="7772681" y="2533640"/>
              <a:ext cx="11260" cy="17308"/>
            </a:xfrm>
            <a:custGeom>
              <a:avLst/>
              <a:gdLst/>
              <a:ahLst/>
              <a:cxnLst/>
              <a:rect l="l" t="t" r="r" b="b"/>
              <a:pathLst>
                <a:path w="430" h="661" extrusionOk="0">
                  <a:moveTo>
                    <a:pt x="215" y="0"/>
                  </a:moveTo>
                  <a:cubicBezTo>
                    <a:pt x="108" y="0"/>
                    <a:pt x="1" y="74"/>
                    <a:pt x="1" y="222"/>
                  </a:cubicBezTo>
                  <a:lnTo>
                    <a:pt x="1" y="441"/>
                  </a:lnTo>
                  <a:cubicBezTo>
                    <a:pt x="1" y="556"/>
                    <a:pt x="96" y="661"/>
                    <a:pt x="220" y="661"/>
                  </a:cubicBezTo>
                  <a:cubicBezTo>
                    <a:pt x="335" y="661"/>
                    <a:pt x="430" y="556"/>
                    <a:pt x="430" y="441"/>
                  </a:cubicBezTo>
                  <a:lnTo>
                    <a:pt x="430" y="222"/>
                  </a:lnTo>
                  <a:cubicBezTo>
                    <a:pt x="430" y="74"/>
                    <a:pt x="323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13127;p86"/>
            <p:cNvSpPr/>
            <p:nvPr/>
          </p:nvSpPr>
          <p:spPr>
            <a:xfrm>
              <a:off x="7718714" y="2573598"/>
              <a:ext cx="50720" cy="17334"/>
            </a:xfrm>
            <a:custGeom>
              <a:avLst/>
              <a:gdLst/>
              <a:ahLst/>
              <a:cxnLst/>
              <a:rect l="l" t="t" r="r" b="b"/>
              <a:pathLst>
                <a:path w="1937" h="662" extrusionOk="0">
                  <a:moveTo>
                    <a:pt x="314" y="0"/>
                  </a:moveTo>
                  <a:cubicBezTo>
                    <a:pt x="144" y="0"/>
                    <a:pt x="0" y="221"/>
                    <a:pt x="154" y="375"/>
                  </a:cubicBezTo>
                  <a:cubicBezTo>
                    <a:pt x="372" y="566"/>
                    <a:pt x="643" y="662"/>
                    <a:pt x="924" y="662"/>
                  </a:cubicBezTo>
                  <a:cubicBezTo>
                    <a:pt x="938" y="662"/>
                    <a:pt x="951" y="662"/>
                    <a:pt x="965" y="661"/>
                  </a:cubicBezTo>
                  <a:cubicBezTo>
                    <a:pt x="978" y="662"/>
                    <a:pt x="991" y="662"/>
                    <a:pt x="1005" y="662"/>
                  </a:cubicBezTo>
                  <a:cubicBezTo>
                    <a:pt x="1286" y="662"/>
                    <a:pt x="1557" y="566"/>
                    <a:pt x="1775" y="375"/>
                  </a:cubicBezTo>
                  <a:cubicBezTo>
                    <a:pt x="1936" y="221"/>
                    <a:pt x="1789" y="0"/>
                    <a:pt x="1621" y="0"/>
                  </a:cubicBezTo>
                  <a:cubicBezTo>
                    <a:pt x="1570" y="0"/>
                    <a:pt x="1517" y="21"/>
                    <a:pt x="1470" y="70"/>
                  </a:cubicBezTo>
                  <a:cubicBezTo>
                    <a:pt x="1318" y="170"/>
                    <a:pt x="1141" y="220"/>
                    <a:pt x="966" y="220"/>
                  </a:cubicBezTo>
                  <a:cubicBezTo>
                    <a:pt x="790" y="220"/>
                    <a:pt x="616" y="170"/>
                    <a:pt x="469" y="70"/>
                  </a:cubicBezTo>
                  <a:cubicBezTo>
                    <a:pt x="420" y="21"/>
                    <a:pt x="365" y="0"/>
                    <a:pt x="314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13128;p86"/>
            <p:cNvSpPr/>
            <p:nvPr/>
          </p:nvSpPr>
          <p:spPr>
            <a:xfrm>
              <a:off x="7696483" y="2516463"/>
              <a:ext cx="26525" cy="11521"/>
            </a:xfrm>
            <a:custGeom>
              <a:avLst/>
              <a:gdLst/>
              <a:ahLst/>
              <a:cxnLst/>
              <a:rect l="l" t="t" r="r" b="b"/>
              <a:pathLst>
                <a:path w="1013" h="440" extrusionOk="0">
                  <a:moveTo>
                    <a:pt x="287" y="0"/>
                  </a:moveTo>
                  <a:cubicBezTo>
                    <a:pt x="1" y="0"/>
                    <a:pt x="1" y="439"/>
                    <a:pt x="287" y="439"/>
                  </a:cubicBezTo>
                  <a:lnTo>
                    <a:pt x="726" y="439"/>
                  </a:lnTo>
                  <a:cubicBezTo>
                    <a:pt x="1012" y="439"/>
                    <a:pt x="1012" y="0"/>
                    <a:pt x="726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13129;p86"/>
            <p:cNvSpPr/>
            <p:nvPr/>
          </p:nvSpPr>
          <p:spPr>
            <a:xfrm>
              <a:off x="7764931" y="2516463"/>
              <a:ext cx="26761" cy="11521"/>
            </a:xfrm>
            <a:custGeom>
              <a:avLst/>
              <a:gdLst/>
              <a:ahLst/>
              <a:cxnLst/>
              <a:rect l="l" t="t" r="r" b="b"/>
              <a:pathLst>
                <a:path w="1022" h="440" extrusionOk="0">
                  <a:moveTo>
                    <a:pt x="297" y="0"/>
                  </a:moveTo>
                  <a:cubicBezTo>
                    <a:pt x="1" y="0"/>
                    <a:pt x="1" y="439"/>
                    <a:pt x="297" y="439"/>
                  </a:cubicBezTo>
                  <a:lnTo>
                    <a:pt x="726" y="439"/>
                  </a:lnTo>
                  <a:cubicBezTo>
                    <a:pt x="1022" y="439"/>
                    <a:pt x="1022" y="0"/>
                    <a:pt x="726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13130;p86"/>
            <p:cNvSpPr/>
            <p:nvPr/>
          </p:nvSpPr>
          <p:spPr>
            <a:xfrm>
              <a:off x="7772681" y="2419290"/>
              <a:ext cx="68474" cy="68709"/>
            </a:xfrm>
            <a:custGeom>
              <a:avLst/>
              <a:gdLst/>
              <a:ahLst/>
              <a:cxnLst/>
              <a:rect l="l" t="t" r="r" b="b"/>
              <a:pathLst>
                <a:path w="2615" h="2624" extrusionOk="0">
                  <a:moveTo>
                    <a:pt x="1308" y="0"/>
                  </a:moveTo>
                  <a:cubicBezTo>
                    <a:pt x="583" y="0"/>
                    <a:pt x="1" y="582"/>
                    <a:pt x="1" y="1307"/>
                  </a:cubicBezTo>
                  <a:cubicBezTo>
                    <a:pt x="1" y="2032"/>
                    <a:pt x="583" y="2624"/>
                    <a:pt x="1308" y="2624"/>
                  </a:cubicBezTo>
                  <a:cubicBezTo>
                    <a:pt x="2033" y="2624"/>
                    <a:pt x="2615" y="2032"/>
                    <a:pt x="2615" y="1307"/>
                  </a:cubicBezTo>
                  <a:cubicBezTo>
                    <a:pt x="2615" y="582"/>
                    <a:pt x="2033" y="0"/>
                    <a:pt x="1308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13131;p86"/>
            <p:cNvSpPr/>
            <p:nvPr/>
          </p:nvSpPr>
          <p:spPr>
            <a:xfrm>
              <a:off x="7749717" y="2447753"/>
              <a:ext cx="34224" cy="34512"/>
            </a:xfrm>
            <a:custGeom>
              <a:avLst/>
              <a:gdLst/>
              <a:ahLst/>
              <a:cxnLst/>
              <a:rect l="l" t="t" r="r" b="b"/>
              <a:pathLst>
                <a:path w="1307" h="1318" extrusionOk="0">
                  <a:moveTo>
                    <a:pt x="658" y="1"/>
                  </a:moveTo>
                  <a:cubicBezTo>
                    <a:pt x="296" y="1"/>
                    <a:pt x="0" y="297"/>
                    <a:pt x="0" y="659"/>
                  </a:cubicBezTo>
                  <a:cubicBezTo>
                    <a:pt x="0" y="1022"/>
                    <a:pt x="296" y="1317"/>
                    <a:pt x="658" y="1317"/>
                  </a:cubicBezTo>
                  <a:cubicBezTo>
                    <a:pt x="1021" y="1317"/>
                    <a:pt x="1307" y="1022"/>
                    <a:pt x="1307" y="659"/>
                  </a:cubicBezTo>
                  <a:cubicBezTo>
                    <a:pt x="1307" y="297"/>
                    <a:pt x="1021" y="1"/>
                    <a:pt x="658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13132;p86"/>
            <p:cNvSpPr/>
            <p:nvPr/>
          </p:nvSpPr>
          <p:spPr>
            <a:xfrm>
              <a:off x="7654770" y="2667576"/>
              <a:ext cx="178398" cy="77717"/>
            </a:xfrm>
            <a:custGeom>
              <a:avLst/>
              <a:gdLst/>
              <a:ahLst/>
              <a:cxnLst/>
              <a:rect l="l" t="t" r="r" b="b"/>
              <a:pathLst>
                <a:path w="6813" h="2968" extrusionOk="0">
                  <a:moveTo>
                    <a:pt x="840" y="1"/>
                  </a:moveTo>
                  <a:lnTo>
                    <a:pt x="1" y="249"/>
                  </a:lnTo>
                  <a:cubicBezTo>
                    <a:pt x="363" y="1833"/>
                    <a:pt x="1775" y="2968"/>
                    <a:pt x="3407" y="2968"/>
                  </a:cubicBezTo>
                  <a:cubicBezTo>
                    <a:pt x="5038" y="2968"/>
                    <a:pt x="6459" y="1833"/>
                    <a:pt x="6812" y="249"/>
                  </a:cubicBezTo>
                  <a:lnTo>
                    <a:pt x="5982" y="1"/>
                  </a:lnTo>
                  <a:cubicBezTo>
                    <a:pt x="5725" y="1213"/>
                    <a:pt x="4656" y="2090"/>
                    <a:pt x="3416" y="2090"/>
                  </a:cubicBezTo>
                  <a:cubicBezTo>
                    <a:pt x="2166" y="2090"/>
                    <a:pt x="1098" y="1213"/>
                    <a:pt x="840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" name="Google Shape;13133;p86"/>
          <p:cNvGrpSpPr/>
          <p:nvPr/>
        </p:nvGrpSpPr>
        <p:grpSpPr>
          <a:xfrm>
            <a:off x="12167846" y="1892926"/>
            <a:ext cx="274550" cy="354728"/>
            <a:chOff x="7156182" y="2419290"/>
            <a:chExt cx="274550" cy="354728"/>
          </a:xfrm>
        </p:grpSpPr>
        <p:sp>
          <p:nvSpPr>
            <p:cNvPr id="996" name="Google Shape;13134;p86"/>
            <p:cNvSpPr/>
            <p:nvPr/>
          </p:nvSpPr>
          <p:spPr>
            <a:xfrm>
              <a:off x="7156182" y="2602402"/>
              <a:ext cx="274550" cy="171616"/>
            </a:xfrm>
            <a:custGeom>
              <a:avLst/>
              <a:gdLst/>
              <a:ahLst/>
              <a:cxnLst/>
              <a:rect l="l" t="t" r="r" b="b"/>
              <a:pathLst>
                <a:path w="10485" h="6554" extrusionOk="0">
                  <a:moveTo>
                    <a:pt x="3711" y="0"/>
                  </a:moveTo>
                  <a:lnTo>
                    <a:pt x="3711" y="1250"/>
                  </a:lnTo>
                  <a:cubicBezTo>
                    <a:pt x="3711" y="1546"/>
                    <a:pt x="3520" y="1803"/>
                    <a:pt x="3244" y="1879"/>
                  </a:cubicBezTo>
                  <a:lnTo>
                    <a:pt x="935" y="2557"/>
                  </a:lnTo>
                  <a:cubicBezTo>
                    <a:pt x="382" y="2719"/>
                    <a:pt x="0" y="3234"/>
                    <a:pt x="0" y="3816"/>
                  </a:cubicBezTo>
                  <a:lnTo>
                    <a:pt x="0" y="5896"/>
                  </a:lnTo>
                  <a:cubicBezTo>
                    <a:pt x="0" y="6258"/>
                    <a:pt x="296" y="6554"/>
                    <a:pt x="658" y="6554"/>
                  </a:cubicBezTo>
                  <a:lnTo>
                    <a:pt x="9826" y="6554"/>
                  </a:lnTo>
                  <a:cubicBezTo>
                    <a:pt x="10189" y="6554"/>
                    <a:pt x="10484" y="6258"/>
                    <a:pt x="10484" y="5896"/>
                  </a:cubicBezTo>
                  <a:lnTo>
                    <a:pt x="10484" y="3826"/>
                  </a:lnTo>
                  <a:cubicBezTo>
                    <a:pt x="10484" y="3234"/>
                    <a:pt x="10103" y="2719"/>
                    <a:pt x="9540" y="2557"/>
                  </a:cubicBezTo>
                  <a:lnTo>
                    <a:pt x="7241" y="1879"/>
                  </a:lnTo>
                  <a:cubicBezTo>
                    <a:pt x="6955" y="1803"/>
                    <a:pt x="6764" y="1546"/>
                    <a:pt x="6764" y="1250"/>
                  </a:cubicBezTo>
                  <a:lnTo>
                    <a:pt x="6764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13135;p86"/>
            <p:cNvSpPr/>
            <p:nvPr/>
          </p:nvSpPr>
          <p:spPr>
            <a:xfrm>
              <a:off x="7156182" y="2654353"/>
              <a:ext cx="274550" cy="119665"/>
            </a:xfrm>
            <a:custGeom>
              <a:avLst/>
              <a:gdLst/>
              <a:ahLst/>
              <a:cxnLst/>
              <a:rect l="l" t="t" r="r" b="b"/>
              <a:pathLst>
                <a:path w="10485" h="4570" extrusionOk="0">
                  <a:moveTo>
                    <a:pt x="2881" y="0"/>
                  </a:moveTo>
                  <a:lnTo>
                    <a:pt x="935" y="573"/>
                  </a:lnTo>
                  <a:cubicBezTo>
                    <a:pt x="382" y="735"/>
                    <a:pt x="0" y="1250"/>
                    <a:pt x="0" y="1832"/>
                  </a:cubicBezTo>
                  <a:lnTo>
                    <a:pt x="0" y="3912"/>
                  </a:lnTo>
                  <a:cubicBezTo>
                    <a:pt x="0" y="4274"/>
                    <a:pt x="286" y="4570"/>
                    <a:pt x="649" y="4570"/>
                  </a:cubicBezTo>
                  <a:lnTo>
                    <a:pt x="9826" y="4570"/>
                  </a:lnTo>
                  <a:cubicBezTo>
                    <a:pt x="10189" y="4570"/>
                    <a:pt x="10484" y="4274"/>
                    <a:pt x="10484" y="3912"/>
                  </a:cubicBezTo>
                  <a:lnTo>
                    <a:pt x="10484" y="1842"/>
                  </a:lnTo>
                  <a:cubicBezTo>
                    <a:pt x="10484" y="1250"/>
                    <a:pt x="10103" y="735"/>
                    <a:pt x="9540" y="573"/>
                  </a:cubicBezTo>
                  <a:lnTo>
                    <a:pt x="7594" y="0"/>
                  </a:lnTo>
                  <a:cubicBezTo>
                    <a:pt x="7374" y="1136"/>
                    <a:pt x="6392" y="1946"/>
                    <a:pt x="5238" y="1946"/>
                  </a:cubicBezTo>
                  <a:cubicBezTo>
                    <a:pt x="4093" y="1946"/>
                    <a:pt x="3101" y="1136"/>
                    <a:pt x="2881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13136;p86"/>
            <p:cNvSpPr/>
            <p:nvPr/>
          </p:nvSpPr>
          <p:spPr>
            <a:xfrm>
              <a:off x="7253354" y="2602402"/>
              <a:ext cx="80205" cy="28620"/>
            </a:xfrm>
            <a:custGeom>
              <a:avLst/>
              <a:gdLst/>
              <a:ahLst/>
              <a:cxnLst/>
              <a:rect l="l" t="t" r="r" b="b"/>
              <a:pathLst>
                <a:path w="3063" h="1093" extrusionOk="0">
                  <a:moveTo>
                    <a:pt x="0" y="0"/>
                  </a:moveTo>
                  <a:lnTo>
                    <a:pt x="0" y="706"/>
                  </a:lnTo>
                  <a:cubicBezTo>
                    <a:pt x="477" y="964"/>
                    <a:pt x="1002" y="1092"/>
                    <a:pt x="1528" y="1092"/>
                  </a:cubicBezTo>
                  <a:cubicBezTo>
                    <a:pt x="2054" y="1092"/>
                    <a:pt x="2581" y="964"/>
                    <a:pt x="3062" y="706"/>
                  </a:cubicBezTo>
                  <a:lnTo>
                    <a:pt x="3062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13137;p86"/>
            <p:cNvSpPr/>
            <p:nvPr/>
          </p:nvSpPr>
          <p:spPr>
            <a:xfrm>
              <a:off x="7197135" y="2487974"/>
              <a:ext cx="192381" cy="131423"/>
            </a:xfrm>
            <a:custGeom>
              <a:avLst/>
              <a:gdLst/>
              <a:ahLst/>
              <a:cxnLst/>
              <a:rect l="l" t="t" r="r" b="b"/>
              <a:pathLst>
                <a:path w="7347" h="5019" extrusionOk="0">
                  <a:moveTo>
                    <a:pt x="840" y="1"/>
                  </a:moveTo>
                  <a:lnTo>
                    <a:pt x="840" y="1308"/>
                  </a:lnTo>
                  <a:lnTo>
                    <a:pt x="726" y="1308"/>
                  </a:lnTo>
                  <a:cubicBezTo>
                    <a:pt x="1" y="1308"/>
                    <a:pt x="1" y="2405"/>
                    <a:pt x="726" y="2405"/>
                  </a:cubicBezTo>
                  <a:lnTo>
                    <a:pt x="850" y="2405"/>
                  </a:lnTo>
                  <a:cubicBezTo>
                    <a:pt x="955" y="3884"/>
                    <a:pt x="2195" y="5019"/>
                    <a:pt x="3674" y="5019"/>
                  </a:cubicBezTo>
                  <a:cubicBezTo>
                    <a:pt x="5152" y="5019"/>
                    <a:pt x="6392" y="3884"/>
                    <a:pt x="6507" y="2405"/>
                  </a:cubicBezTo>
                  <a:lnTo>
                    <a:pt x="6621" y="2405"/>
                  </a:lnTo>
                  <a:cubicBezTo>
                    <a:pt x="7346" y="2405"/>
                    <a:pt x="7346" y="1308"/>
                    <a:pt x="6621" y="1308"/>
                  </a:cubicBezTo>
                  <a:lnTo>
                    <a:pt x="6516" y="1308"/>
                  </a:lnTo>
                  <a:lnTo>
                    <a:pt x="6516" y="1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3138;p86"/>
            <p:cNvSpPr/>
            <p:nvPr/>
          </p:nvSpPr>
          <p:spPr>
            <a:xfrm>
              <a:off x="7201141" y="2499469"/>
              <a:ext cx="155408" cy="120163"/>
            </a:xfrm>
            <a:custGeom>
              <a:avLst/>
              <a:gdLst/>
              <a:ahLst/>
              <a:cxnLst/>
              <a:rect l="l" t="t" r="r" b="b"/>
              <a:pathLst>
                <a:path w="5935" h="4589" extrusionOk="0">
                  <a:moveTo>
                    <a:pt x="687" y="1"/>
                  </a:moveTo>
                  <a:lnTo>
                    <a:pt x="687" y="878"/>
                  </a:lnTo>
                  <a:lnTo>
                    <a:pt x="601" y="878"/>
                  </a:lnTo>
                  <a:cubicBezTo>
                    <a:pt x="595" y="878"/>
                    <a:pt x="589" y="878"/>
                    <a:pt x="583" y="878"/>
                  </a:cubicBezTo>
                  <a:cubicBezTo>
                    <a:pt x="304" y="878"/>
                    <a:pt x="66" y="1085"/>
                    <a:pt x="29" y="1365"/>
                  </a:cubicBezTo>
                  <a:cubicBezTo>
                    <a:pt x="0" y="1689"/>
                    <a:pt x="248" y="1966"/>
                    <a:pt x="573" y="1966"/>
                  </a:cubicBezTo>
                  <a:lnTo>
                    <a:pt x="697" y="1966"/>
                  </a:lnTo>
                  <a:cubicBezTo>
                    <a:pt x="800" y="3469"/>
                    <a:pt x="2046" y="4589"/>
                    <a:pt x="3499" y="4589"/>
                  </a:cubicBezTo>
                  <a:cubicBezTo>
                    <a:pt x="3650" y="4589"/>
                    <a:pt x="3804" y="4576"/>
                    <a:pt x="3959" y="4551"/>
                  </a:cubicBezTo>
                  <a:cubicBezTo>
                    <a:pt x="2576" y="4341"/>
                    <a:pt x="1555" y="3149"/>
                    <a:pt x="1555" y="1746"/>
                  </a:cubicBezTo>
                  <a:cubicBezTo>
                    <a:pt x="1555" y="1269"/>
                    <a:pt x="1946" y="878"/>
                    <a:pt x="2433" y="878"/>
                  </a:cubicBezTo>
                  <a:lnTo>
                    <a:pt x="5486" y="878"/>
                  </a:lnTo>
                  <a:cubicBezTo>
                    <a:pt x="5734" y="878"/>
                    <a:pt x="5934" y="678"/>
                    <a:pt x="5934" y="430"/>
                  </a:cubicBezTo>
                  <a:lnTo>
                    <a:pt x="5934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3139;p86"/>
            <p:cNvSpPr/>
            <p:nvPr/>
          </p:nvSpPr>
          <p:spPr>
            <a:xfrm>
              <a:off x="7253354" y="2522328"/>
              <a:ext cx="11495" cy="17125"/>
            </a:xfrm>
            <a:custGeom>
              <a:avLst/>
              <a:gdLst/>
              <a:ahLst/>
              <a:cxnLst/>
              <a:rect l="l" t="t" r="r" b="b"/>
              <a:pathLst>
                <a:path w="439" h="654" extrusionOk="0">
                  <a:moveTo>
                    <a:pt x="216" y="1"/>
                  </a:moveTo>
                  <a:cubicBezTo>
                    <a:pt x="107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3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4" y="72"/>
                    <a:pt x="324" y="1"/>
                    <a:pt x="216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3140;p86"/>
            <p:cNvSpPr/>
            <p:nvPr/>
          </p:nvSpPr>
          <p:spPr>
            <a:xfrm>
              <a:off x="7322038" y="2522328"/>
              <a:ext cx="11260" cy="17125"/>
            </a:xfrm>
            <a:custGeom>
              <a:avLst/>
              <a:gdLst/>
              <a:ahLst/>
              <a:cxnLst/>
              <a:rect l="l" t="t" r="r" b="b"/>
              <a:pathLst>
                <a:path w="430" h="654" extrusionOk="0">
                  <a:moveTo>
                    <a:pt x="215" y="1"/>
                  </a:moveTo>
                  <a:cubicBezTo>
                    <a:pt x="108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35" y="654"/>
                    <a:pt x="430" y="55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3" y="1"/>
                    <a:pt x="21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3141;p86"/>
            <p:cNvSpPr/>
            <p:nvPr/>
          </p:nvSpPr>
          <p:spPr>
            <a:xfrm>
              <a:off x="7197109" y="2657574"/>
              <a:ext cx="191439" cy="81750"/>
            </a:xfrm>
            <a:custGeom>
              <a:avLst/>
              <a:gdLst/>
              <a:ahLst/>
              <a:cxnLst/>
              <a:rect l="l" t="t" r="r" b="b"/>
              <a:pathLst>
                <a:path w="7311" h="3122" extrusionOk="0">
                  <a:moveTo>
                    <a:pt x="257" y="0"/>
                  </a:moveTo>
                  <a:cubicBezTo>
                    <a:pt x="130" y="0"/>
                    <a:pt x="1" y="102"/>
                    <a:pt x="40" y="268"/>
                  </a:cubicBezTo>
                  <a:cubicBezTo>
                    <a:pt x="59" y="335"/>
                    <a:pt x="78" y="402"/>
                    <a:pt x="97" y="459"/>
                  </a:cubicBezTo>
                  <a:cubicBezTo>
                    <a:pt x="116" y="555"/>
                    <a:pt x="202" y="621"/>
                    <a:pt x="307" y="621"/>
                  </a:cubicBezTo>
                  <a:cubicBezTo>
                    <a:pt x="326" y="621"/>
                    <a:pt x="345" y="621"/>
                    <a:pt x="364" y="612"/>
                  </a:cubicBezTo>
                  <a:cubicBezTo>
                    <a:pt x="479" y="574"/>
                    <a:pt x="545" y="450"/>
                    <a:pt x="517" y="335"/>
                  </a:cubicBezTo>
                  <a:cubicBezTo>
                    <a:pt x="498" y="288"/>
                    <a:pt x="479" y="230"/>
                    <a:pt x="469" y="173"/>
                  </a:cubicBezTo>
                  <a:cubicBezTo>
                    <a:pt x="441" y="53"/>
                    <a:pt x="350" y="0"/>
                    <a:pt x="257" y="0"/>
                  </a:cubicBezTo>
                  <a:close/>
                  <a:moveTo>
                    <a:pt x="7052" y="3"/>
                  </a:moveTo>
                  <a:cubicBezTo>
                    <a:pt x="6962" y="3"/>
                    <a:pt x="6875" y="55"/>
                    <a:pt x="6851" y="173"/>
                  </a:cubicBezTo>
                  <a:cubicBezTo>
                    <a:pt x="6813" y="307"/>
                    <a:pt x="6775" y="440"/>
                    <a:pt x="6727" y="564"/>
                  </a:cubicBezTo>
                  <a:cubicBezTo>
                    <a:pt x="6670" y="707"/>
                    <a:pt x="6785" y="860"/>
                    <a:pt x="6937" y="860"/>
                  </a:cubicBezTo>
                  <a:cubicBezTo>
                    <a:pt x="7023" y="860"/>
                    <a:pt x="7109" y="803"/>
                    <a:pt x="7138" y="717"/>
                  </a:cubicBezTo>
                  <a:cubicBezTo>
                    <a:pt x="7195" y="574"/>
                    <a:pt x="7233" y="421"/>
                    <a:pt x="7271" y="268"/>
                  </a:cubicBezTo>
                  <a:cubicBezTo>
                    <a:pt x="7310" y="106"/>
                    <a:pt x="7179" y="3"/>
                    <a:pt x="7052" y="3"/>
                  </a:cubicBezTo>
                  <a:close/>
                  <a:moveTo>
                    <a:pt x="656" y="976"/>
                  </a:moveTo>
                  <a:cubicBezTo>
                    <a:pt x="503" y="976"/>
                    <a:pt x="354" y="1140"/>
                    <a:pt x="460" y="1318"/>
                  </a:cubicBezTo>
                  <a:cubicBezTo>
                    <a:pt x="545" y="1451"/>
                    <a:pt x="631" y="1575"/>
                    <a:pt x="727" y="1699"/>
                  </a:cubicBezTo>
                  <a:cubicBezTo>
                    <a:pt x="765" y="1747"/>
                    <a:pt x="832" y="1785"/>
                    <a:pt x="898" y="1785"/>
                  </a:cubicBezTo>
                  <a:cubicBezTo>
                    <a:pt x="1080" y="1785"/>
                    <a:pt x="1185" y="1575"/>
                    <a:pt x="1070" y="1432"/>
                  </a:cubicBezTo>
                  <a:cubicBezTo>
                    <a:pt x="984" y="1318"/>
                    <a:pt x="908" y="1203"/>
                    <a:pt x="841" y="1089"/>
                  </a:cubicBezTo>
                  <a:cubicBezTo>
                    <a:pt x="794" y="1009"/>
                    <a:pt x="725" y="976"/>
                    <a:pt x="656" y="976"/>
                  </a:cubicBezTo>
                  <a:close/>
                  <a:moveTo>
                    <a:pt x="6523" y="1184"/>
                  </a:moveTo>
                  <a:cubicBezTo>
                    <a:pt x="6458" y="1184"/>
                    <a:pt x="6393" y="1215"/>
                    <a:pt x="6346" y="1289"/>
                  </a:cubicBezTo>
                  <a:cubicBezTo>
                    <a:pt x="6269" y="1404"/>
                    <a:pt x="6184" y="1509"/>
                    <a:pt x="6098" y="1604"/>
                  </a:cubicBezTo>
                  <a:cubicBezTo>
                    <a:pt x="5964" y="1747"/>
                    <a:pt x="6069" y="1976"/>
                    <a:pt x="6260" y="1976"/>
                  </a:cubicBezTo>
                  <a:cubicBezTo>
                    <a:pt x="6317" y="1967"/>
                    <a:pt x="6374" y="1947"/>
                    <a:pt x="6422" y="1900"/>
                  </a:cubicBezTo>
                  <a:cubicBezTo>
                    <a:pt x="6517" y="1785"/>
                    <a:pt x="6622" y="1661"/>
                    <a:pt x="6708" y="1537"/>
                  </a:cubicBezTo>
                  <a:cubicBezTo>
                    <a:pt x="6837" y="1368"/>
                    <a:pt x="6682" y="1184"/>
                    <a:pt x="6523" y="1184"/>
                  </a:cubicBezTo>
                  <a:close/>
                  <a:moveTo>
                    <a:pt x="1519" y="1958"/>
                  </a:moveTo>
                  <a:cubicBezTo>
                    <a:pt x="1336" y="1958"/>
                    <a:pt x="1190" y="2209"/>
                    <a:pt x="1375" y="2348"/>
                  </a:cubicBezTo>
                  <a:cubicBezTo>
                    <a:pt x="1499" y="2444"/>
                    <a:pt x="1633" y="2529"/>
                    <a:pt x="1767" y="2615"/>
                  </a:cubicBezTo>
                  <a:cubicBezTo>
                    <a:pt x="1795" y="2634"/>
                    <a:pt x="1833" y="2644"/>
                    <a:pt x="1871" y="2644"/>
                  </a:cubicBezTo>
                  <a:cubicBezTo>
                    <a:pt x="2100" y="2644"/>
                    <a:pt x="2177" y="2348"/>
                    <a:pt x="1986" y="2243"/>
                  </a:cubicBezTo>
                  <a:cubicBezTo>
                    <a:pt x="1871" y="2167"/>
                    <a:pt x="1757" y="2091"/>
                    <a:pt x="1652" y="2005"/>
                  </a:cubicBezTo>
                  <a:cubicBezTo>
                    <a:pt x="1608" y="1972"/>
                    <a:pt x="1563" y="1958"/>
                    <a:pt x="1519" y="1958"/>
                  </a:cubicBezTo>
                  <a:close/>
                  <a:moveTo>
                    <a:pt x="5576" y="2098"/>
                  </a:moveTo>
                  <a:cubicBezTo>
                    <a:pt x="5542" y="2098"/>
                    <a:pt x="5509" y="2110"/>
                    <a:pt x="5478" y="2138"/>
                  </a:cubicBezTo>
                  <a:cubicBezTo>
                    <a:pt x="5363" y="2215"/>
                    <a:pt x="5249" y="2291"/>
                    <a:pt x="5125" y="2348"/>
                  </a:cubicBezTo>
                  <a:cubicBezTo>
                    <a:pt x="4918" y="2452"/>
                    <a:pt x="4989" y="2759"/>
                    <a:pt x="5210" y="2759"/>
                  </a:cubicBezTo>
                  <a:cubicBezTo>
                    <a:pt x="5213" y="2759"/>
                    <a:pt x="5217" y="2759"/>
                    <a:pt x="5220" y="2758"/>
                  </a:cubicBezTo>
                  <a:cubicBezTo>
                    <a:pt x="5258" y="2758"/>
                    <a:pt x="5287" y="2758"/>
                    <a:pt x="5315" y="2739"/>
                  </a:cubicBezTo>
                  <a:cubicBezTo>
                    <a:pt x="5458" y="2673"/>
                    <a:pt x="5592" y="2587"/>
                    <a:pt x="5716" y="2501"/>
                  </a:cubicBezTo>
                  <a:cubicBezTo>
                    <a:pt x="5916" y="2413"/>
                    <a:pt x="5748" y="2098"/>
                    <a:pt x="5576" y="2098"/>
                  </a:cubicBezTo>
                  <a:close/>
                  <a:moveTo>
                    <a:pt x="2657" y="2556"/>
                  </a:moveTo>
                  <a:cubicBezTo>
                    <a:pt x="2426" y="2556"/>
                    <a:pt x="2355" y="2918"/>
                    <a:pt x="2616" y="2987"/>
                  </a:cubicBezTo>
                  <a:cubicBezTo>
                    <a:pt x="2759" y="3026"/>
                    <a:pt x="2911" y="3064"/>
                    <a:pt x="3064" y="3092"/>
                  </a:cubicBezTo>
                  <a:lnTo>
                    <a:pt x="3093" y="3092"/>
                  </a:lnTo>
                  <a:cubicBezTo>
                    <a:pt x="3369" y="3092"/>
                    <a:pt x="3398" y="2692"/>
                    <a:pt x="3131" y="2653"/>
                  </a:cubicBezTo>
                  <a:cubicBezTo>
                    <a:pt x="2997" y="2634"/>
                    <a:pt x="2864" y="2606"/>
                    <a:pt x="2730" y="2568"/>
                  </a:cubicBezTo>
                  <a:cubicBezTo>
                    <a:pt x="2704" y="2560"/>
                    <a:pt x="2680" y="2556"/>
                    <a:pt x="2657" y="2556"/>
                  </a:cubicBezTo>
                  <a:close/>
                  <a:moveTo>
                    <a:pt x="4410" y="2618"/>
                  </a:moveTo>
                  <a:cubicBezTo>
                    <a:pt x="4392" y="2618"/>
                    <a:pt x="4372" y="2620"/>
                    <a:pt x="4352" y="2625"/>
                  </a:cubicBezTo>
                  <a:cubicBezTo>
                    <a:pt x="4218" y="2653"/>
                    <a:pt x="4085" y="2673"/>
                    <a:pt x="3951" y="2682"/>
                  </a:cubicBezTo>
                  <a:cubicBezTo>
                    <a:pt x="3659" y="2692"/>
                    <a:pt x="3674" y="3121"/>
                    <a:pt x="3961" y="3121"/>
                  </a:cubicBezTo>
                  <a:cubicBezTo>
                    <a:pt x="3964" y="3121"/>
                    <a:pt x="3967" y="3121"/>
                    <a:pt x="3970" y="3121"/>
                  </a:cubicBezTo>
                  <a:lnTo>
                    <a:pt x="3989" y="3111"/>
                  </a:lnTo>
                  <a:cubicBezTo>
                    <a:pt x="4142" y="3102"/>
                    <a:pt x="4295" y="3083"/>
                    <a:pt x="4447" y="3045"/>
                  </a:cubicBezTo>
                  <a:cubicBezTo>
                    <a:pt x="4713" y="2991"/>
                    <a:pt x="4650" y="2618"/>
                    <a:pt x="4410" y="2618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3142;p86"/>
            <p:cNvSpPr/>
            <p:nvPr/>
          </p:nvSpPr>
          <p:spPr>
            <a:xfrm>
              <a:off x="7159926" y="2476478"/>
              <a:ext cx="64729" cy="11521"/>
            </a:xfrm>
            <a:custGeom>
              <a:avLst/>
              <a:gdLst/>
              <a:ahLst/>
              <a:cxnLst/>
              <a:rect l="l" t="t" r="r" b="b"/>
              <a:pathLst>
                <a:path w="2472" h="440" extrusionOk="0">
                  <a:moveTo>
                    <a:pt x="286" y="1"/>
                  </a:moveTo>
                  <a:cubicBezTo>
                    <a:pt x="0" y="1"/>
                    <a:pt x="0" y="440"/>
                    <a:pt x="286" y="440"/>
                  </a:cubicBezTo>
                  <a:lnTo>
                    <a:pt x="2471" y="440"/>
                  </a:lnTo>
                  <a:lnTo>
                    <a:pt x="2471" y="1"/>
                  </a:lnTo>
                  <a:close/>
                </a:path>
              </a:pathLst>
            </a:custGeom>
            <a:solidFill>
              <a:srgbClr val="ED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3143;p86"/>
            <p:cNvSpPr/>
            <p:nvPr/>
          </p:nvSpPr>
          <p:spPr>
            <a:xfrm>
              <a:off x="7285824" y="2562182"/>
              <a:ext cx="26499" cy="11495"/>
            </a:xfrm>
            <a:custGeom>
              <a:avLst/>
              <a:gdLst/>
              <a:ahLst/>
              <a:cxnLst/>
              <a:rect l="l" t="t" r="r" b="b"/>
              <a:pathLst>
                <a:path w="1012" h="439" extrusionOk="0">
                  <a:moveTo>
                    <a:pt x="287" y="0"/>
                  </a:moveTo>
                  <a:cubicBezTo>
                    <a:pt x="0" y="0"/>
                    <a:pt x="0" y="439"/>
                    <a:pt x="287" y="439"/>
                  </a:cubicBezTo>
                  <a:lnTo>
                    <a:pt x="725" y="439"/>
                  </a:lnTo>
                  <a:cubicBezTo>
                    <a:pt x="1012" y="439"/>
                    <a:pt x="1012" y="0"/>
                    <a:pt x="72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3144;p86"/>
            <p:cNvSpPr/>
            <p:nvPr/>
          </p:nvSpPr>
          <p:spPr>
            <a:xfrm>
              <a:off x="7220623" y="2654589"/>
              <a:ext cx="145405" cy="62242"/>
            </a:xfrm>
            <a:custGeom>
              <a:avLst/>
              <a:gdLst/>
              <a:ahLst/>
              <a:cxnLst/>
              <a:rect l="l" t="t" r="r" b="b"/>
              <a:pathLst>
                <a:path w="5553" h="2377" extrusionOk="0">
                  <a:moveTo>
                    <a:pt x="420" y="1"/>
                  </a:moveTo>
                  <a:lnTo>
                    <a:pt x="0" y="115"/>
                  </a:lnTo>
                  <a:cubicBezTo>
                    <a:pt x="277" y="1432"/>
                    <a:pt x="1431" y="2376"/>
                    <a:pt x="2777" y="2376"/>
                  </a:cubicBezTo>
                  <a:cubicBezTo>
                    <a:pt x="4122" y="2376"/>
                    <a:pt x="5276" y="1432"/>
                    <a:pt x="5553" y="115"/>
                  </a:cubicBezTo>
                  <a:lnTo>
                    <a:pt x="5133" y="1"/>
                  </a:lnTo>
                  <a:cubicBezTo>
                    <a:pt x="4913" y="1127"/>
                    <a:pt x="3931" y="1947"/>
                    <a:pt x="2777" y="1947"/>
                  </a:cubicBezTo>
                  <a:cubicBezTo>
                    <a:pt x="1632" y="1947"/>
                    <a:pt x="640" y="1127"/>
                    <a:pt x="420" y="1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3145;p86"/>
            <p:cNvSpPr/>
            <p:nvPr/>
          </p:nvSpPr>
          <p:spPr>
            <a:xfrm>
              <a:off x="7218869" y="2487974"/>
              <a:ext cx="148914" cy="22755"/>
            </a:xfrm>
            <a:custGeom>
              <a:avLst/>
              <a:gdLst/>
              <a:ahLst/>
              <a:cxnLst/>
              <a:rect l="l" t="t" r="r" b="b"/>
              <a:pathLst>
                <a:path w="5687" h="869" extrusionOk="0">
                  <a:moveTo>
                    <a:pt x="1" y="1"/>
                  </a:moveTo>
                  <a:lnTo>
                    <a:pt x="1" y="869"/>
                  </a:lnTo>
                  <a:lnTo>
                    <a:pt x="5686" y="869"/>
                  </a:lnTo>
                  <a:lnTo>
                    <a:pt x="5686" y="1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3146;p86"/>
            <p:cNvSpPr/>
            <p:nvPr/>
          </p:nvSpPr>
          <p:spPr>
            <a:xfrm>
              <a:off x="7213370" y="2419290"/>
              <a:ext cx="159912" cy="68709"/>
            </a:xfrm>
            <a:custGeom>
              <a:avLst/>
              <a:gdLst/>
              <a:ahLst/>
              <a:cxnLst/>
              <a:rect l="l" t="t" r="r" b="b"/>
              <a:pathLst>
                <a:path w="6107" h="2624" extrusionOk="0">
                  <a:moveTo>
                    <a:pt x="2615" y="0"/>
                  </a:moveTo>
                  <a:cubicBezTo>
                    <a:pt x="1260" y="0"/>
                    <a:pt x="134" y="1031"/>
                    <a:pt x="10" y="2385"/>
                  </a:cubicBezTo>
                  <a:cubicBezTo>
                    <a:pt x="1" y="2509"/>
                    <a:pt x="96" y="2624"/>
                    <a:pt x="220" y="2624"/>
                  </a:cubicBezTo>
                  <a:lnTo>
                    <a:pt x="5877" y="2624"/>
                  </a:lnTo>
                  <a:cubicBezTo>
                    <a:pt x="6011" y="2624"/>
                    <a:pt x="6106" y="2509"/>
                    <a:pt x="6097" y="2385"/>
                  </a:cubicBezTo>
                  <a:cubicBezTo>
                    <a:pt x="6097" y="2318"/>
                    <a:pt x="6087" y="2252"/>
                    <a:pt x="6068" y="2185"/>
                  </a:cubicBezTo>
                  <a:cubicBezTo>
                    <a:pt x="6049" y="2061"/>
                    <a:pt x="5944" y="1966"/>
                    <a:pt x="5820" y="1966"/>
                  </a:cubicBezTo>
                  <a:lnTo>
                    <a:pt x="5343" y="1966"/>
                  </a:lnTo>
                  <a:cubicBezTo>
                    <a:pt x="5162" y="1966"/>
                    <a:pt x="5019" y="1822"/>
                    <a:pt x="5019" y="1641"/>
                  </a:cubicBezTo>
                  <a:cubicBezTo>
                    <a:pt x="5019" y="1460"/>
                    <a:pt x="5171" y="1307"/>
                    <a:pt x="5353" y="1307"/>
                  </a:cubicBezTo>
                  <a:lnTo>
                    <a:pt x="5553" y="1307"/>
                  </a:lnTo>
                  <a:cubicBezTo>
                    <a:pt x="5639" y="1298"/>
                    <a:pt x="5687" y="1202"/>
                    <a:pt x="5648" y="1126"/>
                  </a:cubicBezTo>
                  <a:cubicBezTo>
                    <a:pt x="5152" y="420"/>
                    <a:pt x="4351" y="0"/>
                    <a:pt x="3492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3147;p86"/>
            <p:cNvSpPr/>
            <p:nvPr/>
          </p:nvSpPr>
          <p:spPr>
            <a:xfrm>
              <a:off x="7213370" y="2419290"/>
              <a:ext cx="100210" cy="68709"/>
            </a:xfrm>
            <a:custGeom>
              <a:avLst/>
              <a:gdLst/>
              <a:ahLst/>
              <a:cxnLst/>
              <a:rect l="l" t="t" r="r" b="b"/>
              <a:pathLst>
                <a:path w="3827" h="2624" extrusionOk="0">
                  <a:moveTo>
                    <a:pt x="2615" y="0"/>
                  </a:moveTo>
                  <a:cubicBezTo>
                    <a:pt x="1260" y="0"/>
                    <a:pt x="134" y="1031"/>
                    <a:pt x="10" y="2385"/>
                  </a:cubicBezTo>
                  <a:cubicBezTo>
                    <a:pt x="1" y="2509"/>
                    <a:pt x="96" y="2624"/>
                    <a:pt x="220" y="2624"/>
                  </a:cubicBezTo>
                  <a:lnTo>
                    <a:pt x="1766" y="2624"/>
                  </a:lnTo>
                  <a:cubicBezTo>
                    <a:pt x="1632" y="2624"/>
                    <a:pt x="1537" y="2509"/>
                    <a:pt x="1546" y="2376"/>
                  </a:cubicBezTo>
                  <a:cubicBezTo>
                    <a:pt x="1661" y="1155"/>
                    <a:pt x="2605" y="182"/>
                    <a:pt x="3826" y="29"/>
                  </a:cubicBezTo>
                  <a:cubicBezTo>
                    <a:pt x="3712" y="10"/>
                    <a:pt x="3607" y="0"/>
                    <a:pt x="3492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3148;p86"/>
            <p:cNvSpPr/>
            <p:nvPr/>
          </p:nvSpPr>
          <p:spPr>
            <a:xfrm>
              <a:off x="7341781" y="2453514"/>
              <a:ext cx="23514" cy="17256"/>
            </a:xfrm>
            <a:custGeom>
              <a:avLst/>
              <a:gdLst/>
              <a:ahLst/>
              <a:cxnLst/>
              <a:rect l="l" t="t" r="r" b="b"/>
              <a:pathLst>
                <a:path w="898" h="659" extrusionOk="0">
                  <a:moveTo>
                    <a:pt x="439" y="0"/>
                  </a:moveTo>
                  <a:cubicBezTo>
                    <a:pt x="0" y="0"/>
                    <a:pt x="0" y="659"/>
                    <a:pt x="439" y="659"/>
                  </a:cubicBezTo>
                  <a:lnTo>
                    <a:pt x="897" y="659"/>
                  </a:lnTo>
                  <a:cubicBezTo>
                    <a:pt x="840" y="430"/>
                    <a:pt x="754" y="210"/>
                    <a:pt x="630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1" name="Google Shape;13149;p86"/>
          <p:cNvGrpSpPr/>
          <p:nvPr/>
        </p:nvGrpSpPr>
        <p:grpSpPr>
          <a:xfrm>
            <a:off x="11716940" y="1892926"/>
            <a:ext cx="274812" cy="354728"/>
            <a:chOff x="6705276" y="2419290"/>
            <a:chExt cx="274812" cy="354728"/>
          </a:xfrm>
        </p:grpSpPr>
        <p:sp>
          <p:nvSpPr>
            <p:cNvPr id="1012" name="Google Shape;13150;p86"/>
            <p:cNvSpPr/>
            <p:nvPr/>
          </p:nvSpPr>
          <p:spPr>
            <a:xfrm>
              <a:off x="6705538" y="2608136"/>
              <a:ext cx="274550" cy="165882"/>
            </a:xfrm>
            <a:custGeom>
              <a:avLst/>
              <a:gdLst/>
              <a:ahLst/>
              <a:cxnLst/>
              <a:rect l="l" t="t" r="r" b="b"/>
              <a:pathLst>
                <a:path w="10485" h="6335" extrusionOk="0">
                  <a:moveTo>
                    <a:pt x="3711" y="0"/>
                  </a:moveTo>
                  <a:lnTo>
                    <a:pt x="3711" y="1031"/>
                  </a:lnTo>
                  <a:cubicBezTo>
                    <a:pt x="3711" y="1327"/>
                    <a:pt x="3520" y="1584"/>
                    <a:pt x="3244" y="1660"/>
                  </a:cubicBezTo>
                  <a:lnTo>
                    <a:pt x="935" y="2338"/>
                  </a:lnTo>
                  <a:cubicBezTo>
                    <a:pt x="382" y="2500"/>
                    <a:pt x="0" y="3015"/>
                    <a:pt x="0" y="3597"/>
                  </a:cubicBezTo>
                  <a:lnTo>
                    <a:pt x="0" y="5238"/>
                  </a:lnTo>
                  <a:cubicBezTo>
                    <a:pt x="0" y="5600"/>
                    <a:pt x="286" y="6335"/>
                    <a:pt x="649" y="6335"/>
                  </a:cubicBezTo>
                  <a:lnTo>
                    <a:pt x="9836" y="6335"/>
                  </a:lnTo>
                  <a:cubicBezTo>
                    <a:pt x="10189" y="6335"/>
                    <a:pt x="10484" y="5600"/>
                    <a:pt x="10484" y="5238"/>
                  </a:cubicBezTo>
                  <a:lnTo>
                    <a:pt x="10484" y="3607"/>
                  </a:lnTo>
                  <a:cubicBezTo>
                    <a:pt x="10484" y="3015"/>
                    <a:pt x="10103" y="2500"/>
                    <a:pt x="9540" y="2338"/>
                  </a:cubicBezTo>
                  <a:lnTo>
                    <a:pt x="7241" y="1660"/>
                  </a:lnTo>
                  <a:cubicBezTo>
                    <a:pt x="6955" y="1584"/>
                    <a:pt x="6764" y="1327"/>
                    <a:pt x="6764" y="1031"/>
                  </a:cubicBezTo>
                  <a:lnTo>
                    <a:pt x="6764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3151;p86"/>
            <p:cNvSpPr/>
            <p:nvPr/>
          </p:nvSpPr>
          <p:spPr>
            <a:xfrm>
              <a:off x="6705276" y="2651604"/>
              <a:ext cx="274812" cy="122415"/>
            </a:xfrm>
            <a:custGeom>
              <a:avLst/>
              <a:gdLst/>
              <a:ahLst/>
              <a:cxnLst/>
              <a:rect l="l" t="t" r="r" b="b"/>
              <a:pathLst>
                <a:path w="10495" h="4675" extrusionOk="0">
                  <a:moveTo>
                    <a:pt x="3244" y="0"/>
                  </a:moveTo>
                  <a:lnTo>
                    <a:pt x="945" y="678"/>
                  </a:lnTo>
                  <a:cubicBezTo>
                    <a:pt x="392" y="840"/>
                    <a:pt x="0" y="1355"/>
                    <a:pt x="0" y="1937"/>
                  </a:cubicBezTo>
                  <a:lnTo>
                    <a:pt x="0" y="4017"/>
                  </a:lnTo>
                  <a:cubicBezTo>
                    <a:pt x="0" y="4379"/>
                    <a:pt x="296" y="4675"/>
                    <a:pt x="659" y="4675"/>
                  </a:cubicBezTo>
                  <a:lnTo>
                    <a:pt x="9846" y="4675"/>
                  </a:lnTo>
                  <a:cubicBezTo>
                    <a:pt x="10199" y="4675"/>
                    <a:pt x="10494" y="4379"/>
                    <a:pt x="10494" y="4017"/>
                  </a:cubicBezTo>
                  <a:lnTo>
                    <a:pt x="10494" y="1947"/>
                  </a:lnTo>
                  <a:cubicBezTo>
                    <a:pt x="10494" y="1355"/>
                    <a:pt x="10113" y="840"/>
                    <a:pt x="9550" y="678"/>
                  </a:cubicBezTo>
                  <a:lnTo>
                    <a:pt x="7251" y="0"/>
                  </a:lnTo>
                  <a:lnTo>
                    <a:pt x="7251" y="0"/>
                  </a:lnTo>
                  <a:cubicBezTo>
                    <a:pt x="7308" y="29"/>
                    <a:pt x="7365" y="58"/>
                    <a:pt x="7432" y="86"/>
                  </a:cubicBezTo>
                  <a:lnTo>
                    <a:pt x="5247" y="735"/>
                  </a:lnTo>
                  <a:lnTo>
                    <a:pt x="3063" y="86"/>
                  </a:lnTo>
                  <a:cubicBezTo>
                    <a:pt x="3130" y="58"/>
                    <a:pt x="3187" y="29"/>
                    <a:pt x="3244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3152;p86"/>
            <p:cNvSpPr/>
            <p:nvPr/>
          </p:nvSpPr>
          <p:spPr>
            <a:xfrm>
              <a:off x="6773959" y="2656343"/>
              <a:ext cx="137681" cy="117675"/>
            </a:xfrm>
            <a:custGeom>
              <a:avLst/>
              <a:gdLst/>
              <a:ahLst/>
              <a:cxnLst/>
              <a:rect l="l" t="t" r="r" b="b"/>
              <a:pathLst>
                <a:path w="5258" h="4494" extrusionOk="0">
                  <a:moveTo>
                    <a:pt x="774" y="1"/>
                  </a:moveTo>
                  <a:lnTo>
                    <a:pt x="516" y="268"/>
                  </a:lnTo>
                  <a:cubicBezTo>
                    <a:pt x="192" y="592"/>
                    <a:pt x="1" y="1041"/>
                    <a:pt x="11" y="1498"/>
                  </a:cubicBezTo>
                  <a:lnTo>
                    <a:pt x="11" y="4494"/>
                  </a:lnTo>
                  <a:lnTo>
                    <a:pt x="5257" y="4494"/>
                  </a:lnTo>
                  <a:lnTo>
                    <a:pt x="5257" y="1498"/>
                  </a:lnTo>
                  <a:cubicBezTo>
                    <a:pt x="5248" y="1031"/>
                    <a:pt x="5067" y="592"/>
                    <a:pt x="4733" y="268"/>
                  </a:cubicBezTo>
                  <a:lnTo>
                    <a:pt x="4475" y="1"/>
                  </a:lnTo>
                  <a:lnTo>
                    <a:pt x="2624" y="344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3153;p86"/>
            <p:cNvSpPr/>
            <p:nvPr/>
          </p:nvSpPr>
          <p:spPr>
            <a:xfrm>
              <a:off x="6780479" y="2656343"/>
              <a:ext cx="124405" cy="46321"/>
            </a:xfrm>
            <a:custGeom>
              <a:avLst/>
              <a:gdLst/>
              <a:ahLst/>
              <a:cxnLst/>
              <a:rect l="l" t="t" r="r" b="b"/>
              <a:pathLst>
                <a:path w="4751" h="1769" extrusionOk="0">
                  <a:moveTo>
                    <a:pt x="525" y="1"/>
                  </a:moveTo>
                  <a:lnTo>
                    <a:pt x="267" y="268"/>
                  </a:lnTo>
                  <a:cubicBezTo>
                    <a:pt x="162" y="373"/>
                    <a:pt x="67" y="487"/>
                    <a:pt x="0" y="621"/>
                  </a:cubicBezTo>
                  <a:lnTo>
                    <a:pt x="801" y="1546"/>
                  </a:lnTo>
                  <a:cubicBezTo>
                    <a:pt x="930" y="1694"/>
                    <a:pt x="1109" y="1768"/>
                    <a:pt x="1289" y="1768"/>
                  </a:cubicBezTo>
                  <a:cubicBezTo>
                    <a:pt x="1457" y="1768"/>
                    <a:pt x="1626" y="1704"/>
                    <a:pt x="1755" y="1575"/>
                  </a:cubicBezTo>
                  <a:lnTo>
                    <a:pt x="2375" y="964"/>
                  </a:lnTo>
                  <a:lnTo>
                    <a:pt x="2996" y="1575"/>
                  </a:lnTo>
                  <a:cubicBezTo>
                    <a:pt x="3125" y="1704"/>
                    <a:pt x="3293" y="1768"/>
                    <a:pt x="3462" y="1768"/>
                  </a:cubicBezTo>
                  <a:cubicBezTo>
                    <a:pt x="3642" y="1768"/>
                    <a:pt x="3821" y="1694"/>
                    <a:pt x="3950" y="1546"/>
                  </a:cubicBezTo>
                  <a:lnTo>
                    <a:pt x="4751" y="621"/>
                  </a:lnTo>
                  <a:cubicBezTo>
                    <a:pt x="4684" y="497"/>
                    <a:pt x="4589" y="373"/>
                    <a:pt x="4484" y="268"/>
                  </a:cubicBezTo>
                  <a:lnTo>
                    <a:pt x="4226" y="1"/>
                  </a:lnTo>
                  <a:lnTo>
                    <a:pt x="2375" y="344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3154;p86"/>
            <p:cNvSpPr/>
            <p:nvPr/>
          </p:nvSpPr>
          <p:spPr>
            <a:xfrm>
              <a:off x="6825439" y="2693814"/>
              <a:ext cx="34486" cy="80205"/>
            </a:xfrm>
            <a:custGeom>
              <a:avLst/>
              <a:gdLst/>
              <a:ahLst/>
              <a:cxnLst/>
              <a:rect l="l" t="t" r="r" b="b"/>
              <a:pathLst>
                <a:path w="1317" h="3063" extrusionOk="0">
                  <a:moveTo>
                    <a:pt x="344" y="1"/>
                  </a:moveTo>
                  <a:lnTo>
                    <a:pt x="0" y="3063"/>
                  </a:lnTo>
                  <a:lnTo>
                    <a:pt x="1317" y="3063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3155;p86"/>
            <p:cNvSpPr/>
            <p:nvPr/>
          </p:nvSpPr>
          <p:spPr>
            <a:xfrm>
              <a:off x="6819678" y="2665351"/>
              <a:ext cx="46007" cy="34250"/>
            </a:xfrm>
            <a:custGeom>
              <a:avLst/>
              <a:gdLst/>
              <a:ahLst/>
              <a:cxnLst/>
              <a:rect l="l" t="t" r="r" b="b"/>
              <a:pathLst>
                <a:path w="1757" h="1308" extrusionOk="0">
                  <a:moveTo>
                    <a:pt x="1" y="0"/>
                  </a:moveTo>
                  <a:lnTo>
                    <a:pt x="392" y="1154"/>
                  </a:lnTo>
                  <a:cubicBezTo>
                    <a:pt x="421" y="1250"/>
                    <a:pt x="506" y="1307"/>
                    <a:pt x="602" y="1307"/>
                  </a:cubicBezTo>
                  <a:lnTo>
                    <a:pt x="1155" y="1307"/>
                  </a:lnTo>
                  <a:cubicBezTo>
                    <a:pt x="1251" y="1307"/>
                    <a:pt x="1336" y="1250"/>
                    <a:pt x="1365" y="1154"/>
                  </a:cubicBezTo>
                  <a:lnTo>
                    <a:pt x="175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3156;p86"/>
            <p:cNvSpPr/>
            <p:nvPr/>
          </p:nvSpPr>
          <p:spPr>
            <a:xfrm>
              <a:off x="6802710" y="2608136"/>
              <a:ext cx="79943" cy="22886"/>
            </a:xfrm>
            <a:custGeom>
              <a:avLst/>
              <a:gdLst/>
              <a:ahLst/>
              <a:cxnLst/>
              <a:rect l="l" t="t" r="r" b="b"/>
              <a:pathLst>
                <a:path w="3053" h="874" extrusionOk="0">
                  <a:moveTo>
                    <a:pt x="0" y="0"/>
                  </a:moveTo>
                  <a:lnTo>
                    <a:pt x="0" y="487"/>
                  </a:lnTo>
                  <a:cubicBezTo>
                    <a:pt x="477" y="745"/>
                    <a:pt x="1002" y="873"/>
                    <a:pt x="1526" y="873"/>
                  </a:cubicBezTo>
                  <a:cubicBezTo>
                    <a:pt x="2051" y="873"/>
                    <a:pt x="2576" y="745"/>
                    <a:pt x="3053" y="487"/>
                  </a:cubicBezTo>
                  <a:lnTo>
                    <a:pt x="3053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3157;p86"/>
            <p:cNvSpPr/>
            <p:nvPr/>
          </p:nvSpPr>
          <p:spPr>
            <a:xfrm>
              <a:off x="6722768" y="2447753"/>
              <a:ext cx="62713" cy="143180"/>
            </a:xfrm>
            <a:custGeom>
              <a:avLst/>
              <a:gdLst/>
              <a:ahLst/>
              <a:cxnLst/>
              <a:rect l="l" t="t" r="r" b="b"/>
              <a:pathLst>
                <a:path w="2395" h="5468" extrusionOk="0">
                  <a:moveTo>
                    <a:pt x="2395" y="1"/>
                  </a:moveTo>
                  <a:cubicBezTo>
                    <a:pt x="763" y="545"/>
                    <a:pt x="182" y="2453"/>
                    <a:pt x="38" y="3082"/>
                  </a:cubicBezTo>
                  <a:cubicBezTo>
                    <a:pt x="0" y="3206"/>
                    <a:pt x="29" y="3340"/>
                    <a:pt x="115" y="3445"/>
                  </a:cubicBezTo>
                  <a:lnTo>
                    <a:pt x="592" y="4084"/>
                  </a:lnTo>
                  <a:cubicBezTo>
                    <a:pt x="630" y="4132"/>
                    <a:pt x="649" y="4198"/>
                    <a:pt x="639" y="4256"/>
                  </a:cubicBezTo>
                  <a:cubicBezTo>
                    <a:pt x="620" y="4332"/>
                    <a:pt x="601" y="4408"/>
                    <a:pt x="573" y="4475"/>
                  </a:cubicBezTo>
                  <a:cubicBezTo>
                    <a:pt x="496" y="4685"/>
                    <a:pt x="592" y="4923"/>
                    <a:pt x="792" y="5019"/>
                  </a:cubicBezTo>
                  <a:cubicBezTo>
                    <a:pt x="1298" y="5267"/>
                    <a:pt x="1832" y="5410"/>
                    <a:pt x="2395" y="5467"/>
                  </a:cubicBezTo>
                  <a:lnTo>
                    <a:pt x="2395" y="1"/>
                  </a:lnTo>
                  <a:close/>
                </a:path>
              </a:pathLst>
            </a:custGeom>
            <a:solidFill>
              <a:srgbClr val="BDC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3158;p86"/>
            <p:cNvSpPr/>
            <p:nvPr/>
          </p:nvSpPr>
          <p:spPr>
            <a:xfrm>
              <a:off x="6900119" y="2447753"/>
              <a:ext cx="62477" cy="143180"/>
            </a:xfrm>
            <a:custGeom>
              <a:avLst/>
              <a:gdLst/>
              <a:ahLst/>
              <a:cxnLst/>
              <a:rect l="l" t="t" r="r" b="b"/>
              <a:pathLst>
                <a:path w="2386" h="5468" extrusionOk="0">
                  <a:moveTo>
                    <a:pt x="1" y="1"/>
                  </a:moveTo>
                  <a:lnTo>
                    <a:pt x="1" y="5467"/>
                  </a:lnTo>
                  <a:cubicBezTo>
                    <a:pt x="554" y="5410"/>
                    <a:pt x="1098" y="5267"/>
                    <a:pt x="1603" y="5019"/>
                  </a:cubicBezTo>
                  <a:cubicBezTo>
                    <a:pt x="1804" y="4923"/>
                    <a:pt x="1899" y="4685"/>
                    <a:pt x="1823" y="4475"/>
                  </a:cubicBezTo>
                  <a:cubicBezTo>
                    <a:pt x="1794" y="4408"/>
                    <a:pt x="1775" y="4332"/>
                    <a:pt x="1756" y="4256"/>
                  </a:cubicBezTo>
                  <a:cubicBezTo>
                    <a:pt x="1746" y="4198"/>
                    <a:pt x="1756" y="4132"/>
                    <a:pt x="1794" y="4084"/>
                  </a:cubicBezTo>
                  <a:lnTo>
                    <a:pt x="2281" y="3445"/>
                  </a:lnTo>
                  <a:cubicBezTo>
                    <a:pt x="2357" y="3340"/>
                    <a:pt x="2386" y="3206"/>
                    <a:pt x="2357" y="3082"/>
                  </a:cubicBezTo>
                  <a:cubicBezTo>
                    <a:pt x="2204" y="2453"/>
                    <a:pt x="1632" y="545"/>
                    <a:pt x="1" y="1"/>
                  </a:cubicBezTo>
                  <a:close/>
                </a:path>
              </a:pathLst>
            </a:custGeom>
            <a:solidFill>
              <a:srgbClr val="BDC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3159;p86"/>
            <p:cNvSpPr/>
            <p:nvPr/>
          </p:nvSpPr>
          <p:spPr>
            <a:xfrm>
              <a:off x="6745732" y="2419290"/>
              <a:ext cx="193874" cy="200368"/>
            </a:xfrm>
            <a:custGeom>
              <a:avLst/>
              <a:gdLst/>
              <a:ahLst/>
              <a:cxnLst/>
              <a:rect l="l" t="t" r="r" b="b"/>
              <a:pathLst>
                <a:path w="7404" h="7652" extrusionOk="0">
                  <a:moveTo>
                    <a:pt x="3702" y="0"/>
                  </a:moveTo>
                  <a:cubicBezTo>
                    <a:pt x="2014" y="0"/>
                    <a:pt x="650" y="1374"/>
                    <a:pt x="650" y="3063"/>
                  </a:cubicBezTo>
                  <a:lnTo>
                    <a:pt x="650" y="3950"/>
                  </a:lnTo>
                  <a:cubicBezTo>
                    <a:pt x="1" y="4074"/>
                    <a:pt x="96" y="5028"/>
                    <a:pt x="755" y="5028"/>
                  </a:cubicBezTo>
                  <a:lnTo>
                    <a:pt x="879" y="5028"/>
                  </a:lnTo>
                  <a:cubicBezTo>
                    <a:pt x="984" y="6507"/>
                    <a:pt x="2224" y="7651"/>
                    <a:pt x="3702" y="7651"/>
                  </a:cubicBezTo>
                  <a:cubicBezTo>
                    <a:pt x="5181" y="7651"/>
                    <a:pt x="6421" y="6507"/>
                    <a:pt x="6536" y="5028"/>
                  </a:cubicBezTo>
                  <a:lnTo>
                    <a:pt x="6650" y="5028"/>
                  </a:lnTo>
                  <a:cubicBezTo>
                    <a:pt x="7309" y="5028"/>
                    <a:pt x="7404" y="4074"/>
                    <a:pt x="6765" y="3950"/>
                  </a:cubicBezTo>
                  <a:lnTo>
                    <a:pt x="6765" y="3940"/>
                  </a:lnTo>
                  <a:lnTo>
                    <a:pt x="6765" y="3063"/>
                  </a:lnTo>
                  <a:cubicBezTo>
                    <a:pt x="6765" y="1374"/>
                    <a:pt x="5391" y="0"/>
                    <a:pt x="3702" y="0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3160;p86"/>
            <p:cNvSpPr/>
            <p:nvPr/>
          </p:nvSpPr>
          <p:spPr>
            <a:xfrm>
              <a:off x="6796950" y="2516463"/>
              <a:ext cx="28515" cy="14271"/>
            </a:xfrm>
            <a:custGeom>
              <a:avLst/>
              <a:gdLst/>
              <a:ahLst/>
              <a:cxnLst/>
              <a:rect l="l" t="t" r="r" b="b"/>
              <a:pathLst>
                <a:path w="1089" h="545" extrusionOk="0">
                  <a:moveTo>
                    <a:pt x="1" y="0"/>
                  </a:moveTo>
                  <a:lnTo>
                    <a:pt x="1" y="544"/>
                  </a:lnTo>
                  <a:lnTo>
                    <a:pt x="1088" y="544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3161;p86"/>
            <p:cNvSpPr/>
            <p:nvPr/>
          </p:nvSpPr>
          <p:spPr>
            <a:xfrm>
              <a:off x="6859898" y="2516463"/>
              <a:ext cx="28515" cy="14271"/>
            </a:xfrm>
            <a:custGeom>
              <a:avLst/>
              <a:gdLst/>
              <a:ahLst/>
              <a:cxnLst/>
              <a:rect l="l" t="t" r="r" b="b"/>
              <a:pathLst>
                <a:path w="1089" h="545" extrusionOk="0">
                  <a:moveTo>
                    <a:pt x="1" y="0"/>
                  </a:moveTo>
                  <a:lnTo>
                    <a:pt x="1" y="544"/>
                  </a:lnTo>
                  <a:lnTo>
                    <a:pt x="1088" y="544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3162;p86"/>
            <p:cNvSpPr/>
            <p:nvPr/>
          </p:nvSpPr>
          <p:spPr>
            <a:xfrm>
              <a:off x="6745732" y="2419316"/>
              <a:ext cx="111443" cy="200237"/>
            </a:xfrm>
            <a:custGeom>
              <a:avLst/>
              <a:gdLst/>
              <a:ahLst/>
              <a:cxnLst/>
              <a:rect l="l" t="t" r="r" b="b"/>
              <a:pathLst>
                <a:path w="4256" h="7647" extrusionOk="0">
                  <a:moveTo>
                    <a:pt x="3676" y="1"/>
                  </a:moveTo>
                  <a:cubicBezTo>
                    <a:pt x="2034" y="1"/>
                    <a:pt x="641" y="1343"/>
                    <a:pt x="650" y="3052"/>
                  </a:cubicBezTo>
                  <a:lnTo>
                    <a:pt x="650" y="3939"/>
                  </a:lnTo>
                  <a:cubicBezTo>
                    <a:pt x="1" y="4073"/>
                    <a:pt x="96" y="5027"/>
                    <a:pt x="755" y="5027"/>
                  </a:cubicBezTo>
                  <a:lnTo>
                    <a:pt x="879" y="5027"/>
                  </a:lnTo>
                  <a:cubicBezTo>
                    <a:pt x="989" y="6529"/>
                    <a:pt x="2254" y="7646"/>
                    <a:pt x="3708" y="7646"/>
                  </a:cubicBezTo>
                  <a:cubicBezTo>
                    <a:pt x="3888" y="7646"/>
                    <a:pt x="4071" y="7629"/>
                    <a:pt x="4256" y="7593"/>
                  </a:cubicBezTo>
                  <a:cubicBezTo>
                    <a:pt x="2920" y="7335"/>
                    <a:pt x="1957" y="6162"/>
                    <a:pt x="1957" y="4807"/>
                  </a:cubicBezTo>
                  <a:lnTo>
                    <a:pt x="1957" y="2842"/>
                  </a:lnTo>
                  <a:cubicBezTo>
                    <a:pt x="1957" y="1478"/>
                    <a:pt x="2920" y="314"/>
                    <a:pt x="4256" y="57"/>
                  </a:cubicBezTo>
                  <a:cubicBezTo>
                    <a:pt x="4060" y="19"/>
                    <a:pt x="3866" y="1"/>
                    <a:pt x="3676" y="1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3163;p86"/>
            <p:cNvSpPr/>
            <p:nvPr/>
          </p:nvSpPr>
          <p:spPr>
            <a:xfrm>
              <a:off x="6805434" y="2516594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1" y="0"/>
                    <a:pt x="1" y="72"/>
                    <a:pt x="1" y="215"/>
                  </a:cubicBezTo>
                  <a:lnTo>
                    <a:pt x="1" y="434"/>
                  </a:lnTo>
                  <a:cubicBezTo>
                    <a:pt x="1" y="558"/>
                    <a:pt x="96" y="654"/>
                    <a:pt x="220" y="654"/>
                  </a:cubicBezTo>
                  <a:cubicBezTo>
                    <a:pt x="344" y="654"/>
                    <a:pt x="440" y="558"/>
                    <a:pt x="440" y="434"/>
                  </a:cubicBezTo>
                  <a:lnTo>
                    <a:pt x="440" y="215"/>
                  </a:lnTo>
                  <a:cubicBezTo>
                    <a:pt x="440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3164;p86"/>
            <p:cNvSpPr/>
            <p:nvPr/>
          </p:nvSpPr>
          <p:spPr>
            <a:xfrm>
              <a:off x="6817400" y="2562103"/>
              <a:ext cx="50563" cy="17361"/>
            </a:xfrm>
            <a:custGeom>
              <a:avLst/>
              <a:gdLst/>
              <a:ahLst/>
              <a:cxnLst/>
              <a:rect l="l" t="t" r="r" b="b"/>
              <a:pathLst>
                <a:path w="1931" h="663" extrusionOk="0">
                  <a:moveTo>
                    <a:pt x="311" y="1"/>
                  </a:moveTo>
                  <a:cubicBezTo>
                    <a:pt x="145" y="1"/>
                    <a:pt x="1" y="224"/>
                    <a:pt x="155" y="385"/>
                  </a:cubicBezTo>
                  <a:cubicBezTo>
                    <a:pt x="373" y="567"/>
                    <a:pt x="644" y="662"/>
                    <a:pt x="925" y="662"/>
                  </a:cubicBezTo>
                  <a:cubicBezTo>
                    <a:pt x="939" y="662"/>
                    <a:pt x="952" y="662"/>
                    <a:pt x="965" y="661"/>
                  </a:cubicBezTo>
                  <a:cubicBezTo>
                    <a:pt x="979" y="662"/>
                    <a:pt x="992" y="662"/>
                    <a:pt x="1006" y="662"/>
                  </a:cubicBezTo>
                  <a:cubicBezTo>
                    <a:pt x="1287" y="662"/>
                    <a:pt x="1558" y="567"/>
                    <a:pt x="1776" y="385"/>
                  </a:cubicBezTo>
                  <a:cubicBezTo>
                    <a:pt x="1930" y="224"/>
                    <a:pt x="1786" y="1"/>
                    <a:pt x="1620" y="1"/>
                  </a:cubicBezTo>
                  <a:cubicBezTo>
                    <a:pt x="1570" y="1"/>
                    <a:pt x="1518" y="21"/>
                    <a:pt x="1471" y="70"/>
                  </a:cubicBezTo>
                  <a:cubicBezTo>
                    <a:pt x="1318" y="175"/>
                    <a:pt x="1142" y="227"/>
                    <a:pt x="965" y="227"/>
                  </a:cubicBezTo>
                  <a:cubicBezTo>
                    <a:pt x="789" y="227"/>
                    <a:pt x="612" y="175"/>
                    <a:pt x="460" y="70"/>
                  </a:cubicBezTo>
                  <a:cubicBezTo>
                    <a:pt x="413" y="21"/>
                    <a:pt x="361" y="1"/>
                    <a:pt x="311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3165;p86"/>
            <p:cNvSpPr/>
            <p:nvPr/>
          </p:nvSpPr>
          <p:spPr>
            <a:xfrm>
              <a:off x="6794960" y="2493734"/>
              <a:ext cx="32496" cy="11260"/>
            </a:xfrm>
            <a:custGeom>
              <a:avLst/>
              <a:gdLst/>
              <a:ahLst/>
              <a:cxnLst/>
              <a:rect l="l" t="t" r="r" b="b"/>
              <a:pathLst>
                <a:path w="1241" h="430" extrusionOk="0">
                  <a:moveTo>
                    <a:pt x="296" y="0"/>
                  </a:moveTo>
                  <a:cubicBezTo>
                    <a:pt x="0" y="0"/>
                    <a:pt x="0" y="429"/>
                    <a:pt x="296" y="429"/>
                  </a:cubicBezTo>
                  <a:lnTo>
                    <a:pt x="954" y="429"/>
                  </a:lnTo>
                  <a:cubicBezTo>
                    <a:pt x="1241" y="429"/>
                    <a:pt x="1241" y="0"/>
                    <a:pt x="95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3166;p86"/>
            <p:cNvSpPr/>
            <p:nvPr/>
          </p:nvSpPr>
          <p:spPr>
            <a:xfrm>
              <a:off x="6868409" y="2516594"/>
              <a:ext cx="11495" cy="17125"/>
            </a:xfrm>
            <a:custGeom>
              <a:avLst/>
              <a:gdLst/>
              <a:ahLst/>
              <a:cxnLst/>
              <a:rect l="l" t="t" r="r" b="b"/>
              <a:pathLst>
                <a:path w="439" h="654" extrusionOk="0">
                  <a:moveTo>
                    <a:pt x="219" y="0"/>
                  </a:moveTo>
                  <a:cubicBezTo>
                    <a:pt x="110" y="0"/>
                    <a:pt x="0" y="72"/>
                    <a:pt x="0" y="215"/>
                  </a:cubicBezTo>
                  <a:lnTo>
                    <a:pt x="0" y="434"/>
                  </a:lnTo>
                  <a:cubicBezTo>
                    <a:pt x="0" y="558"/>
                    <a:pt x="95" y="654"/>
                    <a:pt x="219" y="654"/>
                  </a:cubicBezTo>
                  <a:cubicBezTo>
                    <a:pt x="344" y="654"/>
                    <a:pt x="439" y="558"/>
                    <a:pt x="439" y="434"/>
                  </a:cubicBezTo>
                  <a:lnTo>
                    <a:pt x="439" y="215"/>
                  </a:lnTo>
                  <a:cubicBezTo>
                    <a:pt x="439" y="72"/>
                    <a:pt x="329" y="0"/>
                    <a:pt x="21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3167;p86"/>
            <p:cNvSpPr/>
            <p:nvPr/>
          </p:nvSpPr>
          <p:spPr>
            <a:xfrm>
              <a:off x="6857908" y="2493734"/>
              <a:ext cx="32496" cy="11260"/>
            </a:xfrm>
            <a:custGeom>
              <a:avLst/>
              <a:gdLst/>
              <a:ahLst/>
              <a:cxnLst/>
              <a:rect l="l" t="t" r="r" b="b"/>
              <a:pathLst>
                <a:path w="1241" h="430" extrusionOk="0">
                  <a:moveTo>
                    <a:pt x="296" y="0"/>
                  </a:moveTo>
                  <a:cubicBezTo>
                    <a:pt x="0" y="0"/>
                    <a:pt x="0" y="429"/>
                    <a:pt x="296" y="429"/>
                  </a:cubicBezTo>
                  <a:lnTo>
                    <a:pt x="945" y="429"/>
                  </a:lnTo>
                  <a:cubicBezTo>
                    <a:pt x="1241" y="429"/>
                    <a:pt x="1241" y="0"/>
                    <a:pt x="94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3168;p86"/>
            <p:cNvSpPr/>
            <p:nvPr/>
          </p:nvSpPr>
          <p:spPr>
            <a:xfrm>
              <a:off x="6754975" y="2516463"/>
              <a:ext cx="43755" cy="11521"/>
            </a:xfrm>
            <a:custGeom>
              <a:avLst/>
              <a:gdLst/>
              <a:ahLst/>
              <a:cxnLst/>
              <a:rect l="l" t="t" r="r" b="b"/>
              <a:pathLst>
                <a:path w="1671" h="440" extrusionOk="0">
                  <a:moveTo>
                    <a:pt x="297" y="0"/>
                  </a:moveTo>
                  <a:cubicBezTo>
                    <a:pt x="1" y="0"/>
                    <a:pt x="1" y="439"/>
                    <a:pt x="297" y="439"/>
                  </a:cubicBezTo>
                  <a:lnTo>
                    <a:pt x="1384" y="439"/>
                  </a:lnTo>
                  <a:cubicBezTo>
                    <a:pt x="1670" y="439"/>
                    <a:pt x="1670" y="0"/>
                    <a:pt x="1384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3169;p86"/>
            <p:cNvSpPr/>
            <p:nvPr/>
          </p:nvSpPr>
          <p:spPr>
            <a:xfrm>
              <a:off x="6886633" y="2516463"/>
              <a:ext cx="43729" cy="11521"/>
            </a:xfrm>
            <a:custGeom>
              <a:avLst/>
              <a:gdLst/>
              <a:ahLst/>
              <a:cxnLst/>
              <a:rect l="l" t="t" r="r" b="b"/>
              <a:pathLst>
                <a:path w="1670" h="440" extrusionOk="0">
                  <a:moveTo>
                    <a:pt x="296" y="0"/>
                  </a:moveTo>
                  <a:cubicBezTo>
                    <a:pt x="0" y="0"/>
                    <a:pt x="0" y="439"/>
                    <a:pt x="296" y="439"/>
                  </a:cubicBezTo>
                  <a:lnTo>
                    <a:pt x="1384" y="439"/>
                  </a:lnTo>
                  <a:cubicBezTo>
                    <a:pt x="1670" y="439"/>
                    <a:pt x="1670" y="0"/>
                    <a:pt x="1384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3170;p86"/>
            <p:cNvSpPr/>
            <p:nvPr/>
          </p:nvSpPr>
          <p:spPr>
            <a:xfrm>
              <a:off x="6825675" y="2516463"/>
              <a:ext cx="34250" cy="22990"/>
            </a:xfrm>
            <a:custGeom>
              <a:avLst/>
              <a:gdLst/>
              <a:ahLst/>
              <a:cxnLst/>
              <a:rect l="l" t="t" r="r" b="b"/>
              <a:pathLst>
                <a:path w="1308" h="878" extrusionOk="0">
                  <a:moveTo>
                    <a:pt x="649" y="0"/>
                  </a:moveTo>
                  <a:cubicBezTo>
                    <a:pt x="287" y="0"/>
                    <a:pt x="1" y="296"/>
                    <a:pt x="1" y="659"/>
                  </a:cubicBezTo>
                  <a:cubicBezTo>
                    <a:pt x="1" y="802"/>
                    <a:pt x="108" y="873"/>
                    <a:pt x="215" y="873"/>
                  </a:cubicBezTo>
                  <a:cubicBezTo>
                    <a:pt x="323" y="873"/>
                    <a:pt x="430" y="802"/>
                    <a:pt x="430" y="659"/>
                  </a:cubicBezTo>
                  <a:cubicBezTo>
                    <a:pt x="430" y="511"/>
                    <a:pt x="540" y="437"/>
                    <a:pt x="649" y="437"/>
                  </a:cubicBezTo>
                  <a:cubicBezTo>
                    <a:pt x="759" y="437"/>
                    <a:pt x="869" y="511"/>
                    <a:pt x="869" y="659"/>
                  </a:cubicBezTo>
                  <a:cubicBezTo>
                    <a:pt x="869" y="783"/>
                    <a:pt x="964" y="878"/>
                    <a:pt x="1088" y="878"/>
                  </a:cubicBezTo>
                  <a:cubicBezTo>
                    <a:pt x="1212" y="878"/>
                    <a:pt x="1308" y="783"/>
                    <a:pt x="1308" y="659"/>
                  </a:cubicBezTo>
                  <a:cubicBezTo>
                    <a:pt x="1308" y="296"/>
                    <a:pt x="1012" y="0"/>
                    <a:pt x="649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3171;p86"/>
            <p:cNvSpPr/>
            <p:nvPr/>
          </p:nvSpPr>
          <p:spPr>
            <a:xfrm>
              <a:off x="6825439" y="2596641"/>
              <a:ext cx="34486" cy="34250"/>
            </a:xfrm>
            <a:custGeom>
              <a:avLst/>
              <a:gdLst/>
              <a:ahLst/>
              <a:cxnLst/>
              <a:rect l="l" t="t" r="r" b="b"/>
              <a:pathLst>
                <a:path w="1317" h="1308" extrusionOk="0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lnTo>
                    <a:pt x="0" y="649"/>
                  </a:lnTo>
                  <a:cubicBezTo>
                    <a:pt x="0" y="1012"/>
                    <a:pt x="296" y="1308"/>
                    <a:pt x="658" y="1308"/>
                  </a:cubicBezTo>
                  <a:cubicBezTo>
                    <a:pt x="1021" y="1308"/>
                    <a:pt x="1317" y="1012"/>
                    <a:pt x="1317" y="649"/>
                  </a:cubicBezTo>
                  <a:lnTo>
                    <a:pt x="1317" y="220"/>
                  </a:lnTo>
                  <a:cubicBezTo>
                    <a:pt x="1317" y="96"/>
                    <a:pt x="1212" y="1"/>
                    <a:pt x="109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3172;p86"/>
            <p:cNvSpPr/>
            <p:nvPr/>
          </p:nvSpPr>
          <p:spPr>
            <a:xfrm>
              <a:off x="6783726" y="2640868"/>
              <a:ext cx="58969" cy="50380"/>
            </a:xfrm>
            <a:custGeom>
              <a:avLst/>
              <a:gdLst/>
              <a:ahLst/>
              <a:cxnLst/>
              <a:rect l="l" t="t" r="r" b="b"/>
              <a:pathLst>
                <a:path w="2252" h="1924" extrusionOk="0">
                  <a:moveTo>
                    <a:pt x="582" y="0"/>
                  </a:moveTo>
                  <a:lnTo>
                    <a:pt x="0" y="697"/>
                  </a:lnTo>
                  <a:lnTo>
                    <a:pt x="1002" y="1851"/>
                  </a:lnTo>
                  <a:cubicBezTo>
                    <a:pt x="1046" y="1900"/>
                    <a:pt x="1105" y="1924"/>
                    <a:pt x="1165" y="1924"/>
                  </a:cubicBezTo>
                  <a:cubicBezTo>
                    <a:pt x="1222" y="1924"/>
                    <a:pt x="1280" y="1902"/>
                    <a:pt x="1326" y="1860"/>
                  </a:cubicBezTo>
                  <a:lnTo>
                    <a:pt x="2251" y="935"/>
                  </a:lnTo>
                  <a:lnTo>
                    <a:pt x="5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3173;p86"/>
            <p:cNvSpPr/>
            <p:nvPr/>
          </p:nvSpPr>
          <p:spPr>
            <a:xfrm>
              <a:off x="6842669" y="2640868"/>
              <a:ext cx="58969" cy="50380"/>
            </a:xfrm>
            <a:custGeom>
              <a:avLst/>
              <a:gdLst/>
              <a:ahLst/>
              <a:cxnLst/>
              <a:rect l="l" t="t" r="r" b="b"/>
              <a:pathLst>
                <a:path w="2252" h="1924" extrusionOk="0">
                  <a:moveTo>
                    <a:pt x="1679" y="0"/>
                  </a:moveTo>
                  <a:lnTo>
                    <a:pt x="0" y="935"/>
                  </a:lnTo>
                  <a:lnTo>
                    <a:pt x="926" y="1860"/>
                  </a:lnTo>
                  <a:cubicBezTo>
                    <a:pt x="972" y="1902"/>
                    <a:pt x="1030" y="1924"/>
                    <a:pt x="1087" y="1924"/>
                  </a:cubicBezTo>
                  <a:cubicBezTo>
                    <a:pt x="1147" y="1924"/>
                    <a:pt x="1206" y="1900"/>
                    <a:pt x="1250" y="1851"/>
                  </a:cubicBezTo>
                  <a:lnTo>
                    <a:pt x="2252" y="697"/>
                  </a:lnTo>
                  <a:lnTo>
                    <a:pt x="16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3174;p86"/>
            <p:cNvSpPr/>
            <p:nvPr/>
          </p:nvSpPr>
          <p:spPr>
            <a:xfrm>
              <a:off x="6734499" y="2625131"/>
              <a:ext cx="68238" cy="148888"/>
            </a:xfrm>
            <a:custGeom>
              <a:avLst/>
              <a:gdLst/>
              <a:ahLst/>
              <a:cxnLst/>
              <a:rect l="l" t="t" r="r" b="b"/>
              <a:pathLst>
                <a:path w="2606" h="5686" extrusionOk="0">
                  <a:moveTo>
                    <a:pt x="2605" y="0"/>
                  </a:moveTo>
                  <a:cubicBezTo>
                    <a:pt x="2605" y="0"/>
                    <a:pt x="1002" y="401"/>
                    <a:pt x="487" y="1965"/>
                  </a:cubicBezTo>
                  <a:cubicBezTo>
                    <a:pt x="439" y="2099"/>
                    <a:pt x="459" y="2242"/>
                    <a:pt x="535" y="2357"/>
                  </a:cubicBezTo>
                  <a:lnTo>
                    <a:pt x="859" y="2843"/>
                  </a:lnTo>
                  <a:lnTo>
                    <a:pt x="153" y="3549"/>
                  </a:lnTo>
                  <a:cubicBezTo>
                    <a:pt x="48" y="3654"/>
                    <a:pt x="1" y="3807"/>
                    <a:pt x="39" y="3950"/>
                  </a:cubicBezTo>
                  <a:lnTo>
                    <a:pt x="420" y="5686"/>
                  </a:lnTo>
                  <a:lnTo>
                    <a:pt x="1508" y="5676"/>
                  </a:lnTo>
                  <a:lnTo>
                    <a:pt x="1508" y="2690"/>
                  </a:lnTo>
                  <a:cubicBezTo>
                    <a:pt x="1508" y="2223"/>
                    <a:pt x="1699" y="1784"/>
                    <a:pt x="2023" y="1460"/>
                  </a:cubicBezTo>
                  <a:lnTo>
                    <a:pt x="2281" y="1193"/>
                  </a:lnTo>
                  <a:cubicBezTo>
                    <a:pt x="2491" y="992"/>
                    <a:pt x="2605" y="716"/>
                    <a:pt x="2605" y="420"/>
                  </a:cubicBezTo>
                  <a:lnTo>
                    <a:pt x="2605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3175;p86"/>
            <p:cNvSpPr/>
            <p:nvPr/>
          </p:nvSpPr>
          <p:spPr>
            <a:xfrm>
              <a:off x="6882627" y="2625131"/>
              <a:ext cx="68238" cy="148888"/>
            </a:xfrm>
            <a:custGeom>
              <a:avLst/>
              <a:gdLst/>
              <a:ahLst/>
              <a:cxnLst/>
              <a:rect l="l" t="t" r="r" b="b"/>
              <a:pathLst>
                <a:path w="2606" h="5686" extrusionOk="0">
                  <a:moveTo>
                    <a:pt x="1" y="0"/>
                  </a:moveTo>
                  <a:lnTo>
                    <a:pt x="1" y="420"/>
                  </a:lnTo>
                  <a:cubicBezTo>
                    <a:pt x="1" y="716"/>
                    <a:pt x="115" y="992"/>
                    <a:pt x="325" y="1193"/>
                  </a:cubicBezTo>
                  <a:lnTo>
                    <a:pt x="583" y="1460"/>
                  </a:lnTo>
                  <a:cubicBezTo>
                    <a:pt x="907" y="1784"/>
                    <a:pt x="1098" y="2223"/>
                    <a:pt x="1098" y="2690"/>
                  </a:cubicBezTo>
                  <a:lnTo>
                    <a:pt x="1098" y="5676"/>
                  </a:lnTo>
                  <a:lnTo>
                    <a:pt x="2185" y="5686"/>
                  </a:lnTo>
                  <a:lnTo>
                    <a:pt x="2577" y="3950"/>
                  </a:lnTo>
                  <a:cubicBezTo>
                    <a:pt x="2605" y="3807"/>
                    <a:pt x="2558" y="3654"/>
                    <a:pt x="2453" y="3549"/>
                  </a:cubicBezTo>
                  <a:lnTo>
                    <a:pt x="1747" y="2843"/>
                  </a:lnTo>
                  <a:lnTo>
                    <a:pt x="2071" y="2357"/>
                  </a:lnTo>
                  <a:cubicBezTo>
                    <a:pt x="2147" y="2242"/>
                    <a:pt x="2166" y="2099"/>
                    <a:pt x="2128" y="1965"/>
                  </a:cubicBezTo>
                  <a:cubicBezTo>
                    <a:pt x="1604" y="40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3176;p86"/>
            <p:cNvSpPr/>
            <p:nvPr/>
          </p:nvSpPr>
          <p:spPr>
            <a:xfrm>
              <a:off x="6785455" y="2510702"/>
              <a:ext cx="51506" cy="40246"/>
            </a:xfrm>
            <a:custGeom>
              <a:avLst/>
              <a:gdLst/>
              <a:ahLst/>
              <a:cxnLst/>
              <a:rect l="l" t="t" r="r" b="b"/>
              <a:pathLst>
                <a:path w="1967" h="1537" extrusionOk="0">
                  <a:moveTo>
                    <a:pt x="1527" y="440"/>
                  </a:moveTo>
                  <a:lnTo>
                    <a:pt x="1527" y="879"/>
                  </a:lnTo>
                  <a:cubicBezTo>
                    <a:pt x="1527" y="993"/>
                    <a:pt x="1432" y="1098"/>
                    <a:pt x="1317" y="1098"/>
                  </a:cubicBezTo>
                  <a:lnTo>
                    <a:pt x="659" y="1098"/>
                  </a:lnTo>
                  <a:cubicBezTo>
                    <a:pt x="535" y="1098"/>
                    <a:pt x="440" y="993"/>
                    <a:pt x="440" y="879"/>
                  </a:cubicBezTo>
                  <a:lnTo>
                    <a:pt x="440" y="440"/>
                  </a:lnTo>
                  <a:close/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879"/>
                  </a:lnTo>
                  <a:cubicBezTo>
                    <a:pt x="1" y="1241"/>
                    <a:pt x="297" y="1537"/>
                    <a:pt x="659" y="1537"/>
                  </a:cubicBezTo>
                  <a:lnTo>
                    <a:pt x="1317" y="1537"/>
                  </a:lnTo>
                  <a:cubicBezTo>
                    <a:pt x="1670" y="1527"/>
                    <a:pt x="1966" y="1241"/>
                    <a:pt x="1966" y="879"/>
                  </a:cubicBezTo>
                  <a:lnTo>
                    <a:pt x="1966" y="220"/>
                  </a:lnTo>
                  <a:cubicBezTo>
                    <a:pt x="1966" y="96"/>
                    <a:pt x="1871" y="1"/>
                    <a:pt x="1747" y="1"/>
                  </a:cubicBezTo>
                  <a:close/>
                </a:path>
              </a:pathLst>
            </a:custGeom>
            <a:solidFill>
              <a:srgbClr val="697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3177;p86"/>
            <p:cNvSpPr/>
            <p:nvPr/>
          </p:nvSpPr>
          <p:spPr>
            <a:xfrm>
              <a:off x="6848403" y="2510702"/>
              <a:ext cx="51506" cy="40246"/>
            </a:xfrm>
            <a:custGeom>
              <a:avLst/>
              <a:gdLst/>
              <a:ahLst/>
              <a:cxnLst/>
              <a:rect l="l" t="t" r="r" b="b"/>
              <a:pathLst>
                <a:path w="1967" h="1537" extrusionOk="0">
                  <a:moveTo>
                    <a:pt x="1527" y="440"/>
                  </a:moveTo>
                  <a:lnTo>
                    <a:pt x="1527" y="879"/>
                  </a:lnTo>
                  <a:cubicBezTo>
                    <a:pt x="1527" y="993"/>
                    <a:pt x="1432" y="1098"/>
                    <a:pt x="1308" y="1098"/>
                  </a:cubicBezTo>
                  <a:lnTo>
                    <a:pt x="659" y="1098"/>
                  </a:lnTo>
                  <a:cubicBezTo>
                    <a:pt x="535" y="1098"/>
                    <a:pt x="440" y="993"/>
                    <a:pt x="440" y="879"/>
                  </a:cubicBezTo>
                  <a:lnTo>
                    <a:pt x="440" y="440"/>
                  </a:lnTo>
                  <a:close/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879"/>
                  </a:lnTo>
                  <a:cubicBezTo>
                    <a:pt x="1" y="1241"/>
                    <a:pt x="297" y="1537"/>
                    <a:pt x="659" y="1537"/>
                  </a:cubicBezTo>
                  <a:lnTo>
                    <a:pt x="1308" y="1537"/>
                  </a:lnTo>
                  <a:cubicBezTo>
                    <a:pt x="1670" y="1537"/>
                    <a:pt x="1966" y="1241"/>
                    <a:pt x="1966" y="879"/>
                  </a:cubicBezTo>
                  <a:lnTo>
                    <a:pt x="1966" y="220"/>
                  </a:lnTo>
                  <a:cubicBezTo>
                    <a:pt x="1966" y="96"/>
                    <a:pt x="1871" y="1"/>
                    <a:pt x="1756" y="1"/>
                  </a:cubicBezTo>
                  <a:close/>
                </a:path>
              </a:pathLst>
            </a:custGeom>
            <a:solidFill>
              <a:srgbClr val="697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0" name="Google Shape;13178;p86"/>
          <p:cNvGrpSpPr/>
          <p:nvPr/>
        </p:nvGrpSpPr>
        <p:grpSpPr>
          <a:xfrm>
            <a:off x="9914600" y="1892926"/>
            <a:ext cx="274576" cy="354728"/>
            <a:chOff x="4902936" y="2419290"/>
            <a:chExt cx="274576" cy="354728"/>
          </a:xfrm>
        </p:grpSpPr>
        <p:sp>
          <p:nvSpPr>
            <p:cNvPr id="1041" name="Google Shape;13179;p86"/>
            <p:cNvSpPr/>
            <p:nvPr/>
          </p:nvSpPr>
          <p:spPr>
            <a:xfrm>
              <a:off x="4943418" y="2419290"/>
              <a:ext cx="193376" cy="131658"/>
            </a:xfrm>
            <a:custGeom>
              <a:avLst/>
              <a:gdLst/>
              <a:ahLst/>
              <a:cxnLst/>
              <a:rect l="l" t="t" r="r" b="b"/>
              <a:pathLst>
                <a:path w="7385" h="5028" extrusionOk="0">
                  <a:moveTo>
                    <a:pt x="3072" y="0"/>
                  </a:moveTo>
                  <a:cubicBezTo>
                    <a:pt x="1336" y="0"/>
                    <a:pt x="0" y="1546"/>
                    <a:pt x="267" y="3272"/>
                  </a:cubicBezTo>
                  <a:lnTo>
                    <a:pt x="534" y="5028"/>
                  </a:lnTo>
                  <a:lnTo>
                    <a:pt x="6850" y="5028"/>
                  </a:lnTo>
                  <a:lnTo>
                    <a:pt x="7127" y="3272"/>
                  </a:lnTo>
                  <a:cubicBezTo>
                    <a:pt x="7384" y="1546"/>
                    <a:pt x="6058" y="0"/>
                    <a:pt x="4312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3180;p86"/>
            <p:cNvSpPr/>
            <p:nvPr/>
          </p:nvSpPr>
          <p:spPr>
            <a:xfrm>
              <a:off x="4902936" y="2613871"/>
              <a:ext cx="274576" cy="160147"/>
            </a:xfrm>
            <a:custGeom>
              <a:avLst/>
              <a:gdLst/>
              <a:ahLst/>
              <a:cxnLst/>
              <a:rect l="l" t="t" r="r" b="b"/>
              <a:pathLst>
                <a:path w="10486" h="6116" extrusionOk="0">
                  <a:moveTo>
                    <a:pt x="3712" y="1"/>
                  </a:moveTo>
                  <a:lnTo>
                    <a:pt x="3712" y="1031"/>
                  </a:lnTo>
                  <a:cubicBezTo>
                    <a:pt x="3712" y="1327"/>
                    <a:pt x="3521" y="1584"/>
                    <a:pt x="3244" y="1661"/>
                  </a:cubicBezTo>
                  <a:lnTo>
                    <a:pt x="945" y="2338"/>
                  </a:lnTo>
                  <a:cubicBezTo>
                    <a:pt x="382" y="2500"/>
                    <a:pt x="1" y="3015"/>
                    <a:pt x="1" y="3597"/>
                  </a:cubicBezTo>
                  <a:lnTo>
                    <a:pt x="1" y="5458"/>
                  </a:lnTo>
                  <a:cubicBezTo>
                    <a:pt x="1" y="5820"/>
                    <a:pt x="297" y="6116"/>
                    <a:pt x="659" y="6116"/>
                  </a:cubicBezTo>
                  <a:lnTo>
                    <a:pt x="9827" y="6116"/>
                  </a:lnTo>
                  <a:cubicBezTo>
                    <a:pt x="10189" y="6116"/>
                    <a:pt x="10485" y="5820"/>
                    <a:pt x="10485" y="5458"/>
                  </a:cubicBezTo>
                  <a:lnTo>
                    <a:pt x="10485" y="3597"/>
                  </a:lnTo>
                  <a:cubicBezTo>
                    <a:pt x="10485" y="3015"/>
                    <a:pt x="10104" y="2500"/>
                    <a:pt x="9541" y="2338"/>
                  </a:cubicBezTo>
                  <a:lnTo>
                    <a:pt x="7242" y="1661"/>
                  </a:lnTo>
                  <a:cubicBezTo>
                    <a:pt x="6965" y="1584"/>
                    <a:pt x="6774" y="1327"/>
                    <a:pt x="6774" y="1031"/>
                  </a:cubicBezTo>
                  <a:lnTo>
                    <a:pt x="6774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3181;p86"/>
            <p:cNvSpPr/>
            <p:nvPr/>
          </p:nvSpPr>
          <p:spPr>
            <a:xfrm>
              <a:off x="4902936" y="2657338"/>
              <a:ext cx="274576" cy="116680"/>
            </a:xfrm>
            <a:custGeom>
              <a:avLst/>
              <a:gdLst/>
              <a:ahLst/>
              <a:cxnLst/>
              <a:rect l="l" t="t" r="r" b="b"/>
              <a:pathLst>
                <a:path w="10486" h="4456" extrusionOk="0">
                  <a:moveTo>
                    <a:pt x="7242" y="1"/>
                  </a:moveTo>
                  <a:lnTo>
                    <a:pt x="7242" y="1"/>
                  </a:lnTo>
                  <a:cubicBezTo>
                    <a:pt x="7299" y="29"/>
                    <a:pt x="7366" y="58"/>
                    <a:pt x="7423" y="87"/>
                  </a:cubicBezTo>
                  <a:lnTo>
                    <a:pt x="5238" y="735"/>
                  </a:lnTo>
                  <a:lnTo>
                    <a:pt x="3054" y="87"/>
                  </a:lnTo>
                  <a:cubicBezTo>
                    <a:pt x="3120" y="58"/>
                    <a:pt x="3178" y="29"/>
                    <a:pt x="3244" y="1"/>
                  </a:cubicBezTo>
                  <a:lnTo>
                    <a:pt x="3244" y="1"/>
                  </a:lnTo>
                  <a:lnTo>
                    <a:pt x="936" y="678"/>
                  </a:lnTo>
                  <a:cubicBezTo>
                    <a:pt x="382" y="840"/>
                    <a:pt x="1" y="1355"/>
                    <a:pt x="1" y="1937"/>
                  </a:cubicBezTo>
                  <a:lnTo>
                    <a:pt x="1" y="3798"/>
                  </a:lnTo>
                  <a:cubicBezTo>
                    <a:pt x="1" y="4160"/>
                    <a:pt x="297" y="4456"/>
                    <a:pt x="659" y="4456"/>
                  </a:cubicBezTo>
                  <a:lnTo>
                    <a:pt x="9827" y="4456"/>
                  </a:lnTo>
                  <a:cubicBezTo>
                    <a:pt x="10189" y="4456"/>
                    <a:pt x="10485" y="4160"/>
                    <a:pt x="10485" y="3798"/>
                  </a:cubicBezTo>
                  <a:lnTo>
                    <a:pt x="10485" y="1937"/>
                  </a:lnTo>
                  <a:cubicBezTo>
                    <a:pt x="10485" y="1355"/>
                    <a:pt x="10094" y="840"/>
                    <a:pt x="9541" y="678"/>
                  </a:cubicBezTo>
                  <a:lnTo>
                    <a:pt x="7242" y="1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3182;p86"/>
            <p:cNvSpPr/>
            <p:nvPr/>
          </p:nvSpPr>
          <p:spPr>
            <a:xfrm>
              <a:off x="4971384" y="2662104"/>
              <a:ext cx="137681" cy="111915"/>
            </a:xfrm>
            <a:custGeom>
              <a:avLst/>
              <a:gdLst/>
              <a:ahLst/>
              <a:cxnLst/>
              <a:rect l="l" t="t" r="r" b="b"/>
              <a:pathLst>
                <a:path w="5258" h="4274" extrusionOk="0">
                  <a:moveTo>
                    <a:pt x="773" y="0"/>
                  </a:moveTo>
                  <a:lnTo>
                    <a:pt x="516" y="267"/>
                  </a:lnTo>
                  <a:cubicBezTo>
                    <a:pt x="192" y="592"/>
                    <a:pt x="1" y="1030"/>
                    <a:pt x="10" y="1498"/>
                  </a:cubicBezTo>
                  <a:lnTo>
                    <a:pt x="10" y="4274"/>
                  </a:lnTo>
                  <a:lnTo>
                    <a:pt x="5257" y="4274"/>
                  </a:lnTo>
                  <a:lnTo>
                    <a:pt x="5257" y="1498"/>
                  </a:lnTo>
                  <a:cubicBezTo>
                    <a:pt x="5248" y="1030"/>
                    <a:pt x="5066" y="592"/>
                    <a:pt x="4733" y="267"/>
                  </a:cubicBezTo>
                  <a:lnTo>
                    <a:pt x="4475" y="0"/>
                  </a:lnTo>
                  <a:lnTo>
                    <a:pt x="2624" y="334"/>
                  </a:lnTo>
                  <a:lnTo>
                    <a:pt x="773" y="0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3183;p86"/>
            <p:cNvSpPr/>
            <p:nvPr/>
          </p:nvSpPr>
          <p:spPr>
            <a:xfrm>
              <a:off x="4977878" y="2662104"/>
              <a:ext cx="124431" cy="46217"/>
            </a:xfrm>
            <a:custGeom>
              <a:avLst/>
              <a:gdLst/>
              <a:ahLst/>
              <a:cxnLst/>
              <a:rect l="l" t="t" r="r" b="b"/>
              <a:pathLst>
                <a:path w="4752" h="1765" extrusionOk="0">
                  <a:moveTo>
                    <a:pt x="525" y="0"/>
                  </a:moveTo>
                  <a:lnTo>
                    <a:pt x="268" y="267"/>
                  </a:lnTo>
                  <a:cubicBezTo>
                    <a:pt x="163" y="372"/>
                    <a:pt x="68" y="487"/>
                    <a:pt x="1" y="620"/>
                  </a:cubicBezTo>
                  <a:lnTo>
                    <a:pt x="802" y="1546"/>
                  </a:lnTo>
                  <a:cubicBezTo>
                    <a:pt x="932" y="1690"/>
                    <a:pt x="1113" y="1764"/>
                    <a:pt x="1295" y="1764"/>
                  </a:cubicBezTo>
                  <a:cubicBezTo>
                    <a:pt x="1461" y="1764"/>
                    <a:pt x="1628" y="1702"/>
                    <a:pt x="1756" y="1574"/>
                  </a:cubicBezTo>
                  <a:lnTo>
                    <a:pt x="2376" y="954"/>
                  </a:lnTo>
                  <a:lnTo>
                    <a:pt x="2996" y="1574"/>
                  </a:lnTo>
                  <a:cubicBezTo>
                    <a:pt x="3124" y="1702"/>
                    <a:pt x="3289" y="1764"/>
                    <a:pt x="3454" y="1764"/>
                  </a:cubicBezTo>
                  <a:cubicBezTo>
                    <a:pt x="3635" y="1764"/>
                    <a:pt x="3816" y="1690"/>
                    <a:pt x="3950" y="1546"/>
                  </a:cubicBezTo>
                  <a:lnTo>
                    <a:pt x="4752" y="620"/>
                  </a:lnTo>
                  <a:cubicBezTo>
                    <a:pt x="4675" y="487"/>
                    <a:pt x="4589" y="372"/>
                    <a:pt x="4485" y="267"/>
                  </a:cubicBezTo>
                  <a:lnTo>
                    <a:pt x="4227" y="0"/>
                  </a:lnTo>
                  <a:lnTo>
                    <a:pt x="2376" y="334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3184;p86"/>
            <p:cNvSpPr/>
            <p:nvPr/>
          </p:nvSpPr>
          <p:spPr>
            <a:xfrm>
              <a:off x="5022837" y="2699574"/>
              <a:ext cx="34512" cy="74444"/>
            </a:xfrm>
            <a:custGeom>
              <a:avLst/>
              <a:gdLst/>
              <a:ahLst/>
              <a:cxnLst/>
              <a:rect l="l" t="t" r="r" b="b"/>
              <a:pathLst>
                <a:path w="1318" h="2843" extrusionOk="0">
                  <a:moveTo>
                    <a:pt x="344" y="0"/>
                  </a:moveTo>
                  <a:lnTo>
                    <a:pt x="1" y="2843"/>
                  </a:lnTo>
                  <a:lnTo>
                    <a:pt x="1317" y="2843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3185;p86"/>
            <p:cNvSpPr/>
            <p:nvPr/>
          </p:nvSpPr>
          <p:spPr>
            <a:xfrm>
              <a:off x="5017103" y="2670823"/>
              <a:ext cx="45745" cy="34512"/>
            </a:xfrm>
            <a:custGeom>
              <a:avLst/>
              <a:gdLst/>
              <a:ahLst/>
              <a:cxnLst/>
              <a:rect l="l" t="t" r="r" b="b"/>
              <a:pathLst>
                <a:path w="1747" h="1318" extrusionOk="0">
                  <a:moveTo>
                    <a:pt x="1" y="1"/>
                  </a:moveTo>
                  <a:lnTo>
                    <a:pt x="392" y="1165"/>
                  </a:lnTo>
                  <a:cubicBezTo>
                    <a:pt x="420" y="1251"/>
                    <a:pt x="506" y="1317"/>
                    <a:pt x="602" y="1317"/>
                  </a:cubicBezTo>
                  <a:lnTo>
                    <a:pt x="1155" y="1317"/>
                  </a:lnTo>
                  <a:cubicBezTo>
                    <a:pt x="1250" y="1317"/>
                    <a:pt x="1336" y="1251"/>
                    <a:pt x="1365" y="1165"/>
                  </a:cubicBezTo>
                  <a:lnTo>
                    <a:pt x="1746" y="1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3186;p86"/>
            <p:cNvSpPr/>
            <p:nvPr/>
          </p:nvSpPr>
          <p:spPr>
            <a:xfrm>
              <a:off x="5000109" y="2613635"/>
              <a:ext cx="79969" cy="22938"/>
            </a:xfrm>
            <a:custGeom>
              <a:avLst/>
              <a:gdLst/>
              <a:ahLst/>
              <a:cxnLst/>
              <a:rect l="l" t="t" r="r" b="b"/>
              <a:pathLst>
                <a:path w="3054" h="876" extrusionOk="0">
                  <a:moveTo>
                    <a:pt x="1" y="0"/>
                  </a:moveTo>
                  <a:lnTo>
                    <a:pt x="1" y="496"/>
                  </a:lnTo>
                  <a:cubicBezTo>
                    <a:pt x="478" y="749"/>
                    <a:pt x="1003" y="876"/>
                    <a:pt x="1527" y="876"/>
                  </a:cubicBezTo>
                  <a:cubicBezTo>
                    <a:pt x="2052" y="876"/>
                    <a:pt x="2577" y="749"/>
                    <a:pt x="3054" y="496"/>
                  </a:cubicBezTo>
                  <a:lnTo>
                    <a:pt x="3054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3187;p86"/>
            <p:cNvSpPr/>
            <p:nvPr/>
          </p:nvSpPr>
          <p:spPr>
            <a:xfrm>
              <a:off x="4981125" y="2646602"/>
              <a:ext cx="58995" cy="50301"/>
            </a:xfrm>
            <a:custGeom>
              <a:avLst/>
              <a:gdLst/>
              <a:ahLst/>
              <a:cxnLst/>
              <a:rect l="l" t="t" r="r" b="b"/>
              <a:pathLst>
                <a:path w="2253" h="1921" extrusionOk="0">
                  <a:moveTo>
                    <a:pt x="583" y="1"/>
                  </a:moveTo>
                  <a:lnTo>
                    <a:pt x="1" y="697"/>
                  </a:lnTo>
                  <a:lnTo>
                    <a:pt x="1002" y="1851"/>
                  </a:lnTo>
                  <a:cubicBezTo>
                    <a:pt x="1048" y="1897"/>
                    <a:pt x="1109" y="1921"/>
                    <a:pt x="1171" y="1921"/>
                  </a:cubicBezTo>
                  <a:cubicBezTo>
                    <a:pt x="1226" y="1921"/>
                    <a:pt x="1282" y="1901"/>
                    <a:pt x="1327" y="1861"/>
                  </a:cubicBezTo>
                  <a:lnTo>
                    <a:pt x="2252" y="936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3188;p86"/>
            <p:cNvSpPr/>
            <p:nvPr/>
          </p:nvSpPr>
          <p:spPr>
            <a:xfrm>
              <a:off x="5040093" y="2646602"/>
              <a:ext cx="58969" cy="50301"/>
            </a:xfrm>
            <a:custGeom>
              <a:avLst/>
              <a:gdLst/>
              <a:ahLst/>
              <a:cxnLst/>
              <a:rect l="l" t="t" r="r" b="b"/>
              <a:pathLst>
                <a:path w="2252" h="1921" extrusionOk="0">
                  <a:moveTo>
                    <a:pt x="1679" y="1"/>
                  </a:moveTo>
                  <a:lnTo>
                    <a:pt x="0" y="936"/>
                  </a:lnTo>
                  <a:lnTo>
                    <a:pt x="926" y="1861"/>
                  </a:lnTo>
                  <a:cubicBezTo>
                    <a:pt x="971" y="1901"/>
                    <a:pt x="1026" y="1921"/>
                    <a:pt x="1082" y="1921"/>
                  </a:cubicBezTo>
                  <a:cubicBezTo>
                    <a:pt x="1143" y="1921"/>
                    <a:pt x="1205" y="1897"/>
                    <a:pt x="1250" y="1851"/>
                  </a:cubicBezTo>
                  <a:lnTo>
                    <a:pt x="2252" y="697"/>
                  </a:lnTo>
                  <a:lnTo>
                    <a:pt x="1679" y="1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3189;p86"/>
            <p:cNvSpPr/>
            <p:nvPr/>
          </p:nvSpPr>
          <p:spPr>
            <a:xfrm>
              <a:off x="4931923" y="2630865"/>
              <a:ext cx="68212" cy="143153"/>
            </a:xfrm>
            <a:custGeom>
              <a:avLst/>
              <a:gdLst/>
              <a:ahLst/>
              <a:cxnLst/>
              <a:rect l="l" t="t" r="r" b="b"/>
              <a:pathLst>
                <a:path w="2605" h="5467" extrusionOk="0">
                  <a:moveTo>
                    <a:pt x="2605" y="1"/>
                  </a:moveTo>
                  <a:cubicBezTo>
                    <a:pt x="2605" y="1"/>
                    <a:pt x="1002" y="401"/>
                    <a:pt x="477" y="1966"/>
                  </a:cubicBezTo>
                  <a:cubicBezTo>
                    <a:pt x="439" y="2099"/>
                    <a:pt x="458" y="2242"/>
                    <a:pt x="535" y="2357"/>
                  </a:cubicBezTo>
                  <a:lnTo>
                    <a:pt x="859" y="2843"/>
                  </a:lnTo>
                  <a:lnTo>
                    <a:pt x="153" y="3549"/>
                  </a:lnTo>
                  <a:cubicBezTo>
                    <a:pt x="48" y="3654"/>
                    <a:pt x="0" y="3807"/>
                    <a:pt x="29" y="3950"/>
                  </a:cubicBezTo>
                  <a:lnTo>
                    <a:pt x="420" y="5467"/>
                  </a:lnTo>
                  <a:lnTo>
                    <a:pt x="1508" y="5457"/>
                  </a:lnTo>
                  <a:lnTo>
                    <a:pt x="1508" y="2691"/>
                  </a:lnTo>
                  <a:cubicBezTo>
                    <a:pt x="1508" y="2223"/>
                    <a:pt x="1699" y="1785"/>
                    <a:pt x="2023" y="1451"/>
                  </a:cubicBezTo>
                  <a:lnTo>
                    <a:pt x="2280" y="1193"/>
                  </a:lnTo>
                  <a:cubicBezTo>
                    <a:pt x="2490" y="993"/>
                    <a:pt x="2605" y="707"/>
                    <a:pt x="2605" y="420"/>
                  </a:cubicBezTo>
                  <a:lnTo>
                    <a:pt x="2605" y="1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3190;p86"/>
            <p:cNvSpPr/>
            <p:nvPr/>
          </p:nvSpPr>
          <p:spPr>
            <a:xfrm>
              <a:off x="5080052" y="2630865"/>
              <a:ext cx="68212" cy="143153"/>
            </a:xfrm>
            <a:custGeom>
              <a:avLst/>
              <a:gdLst/>
              <a:ahLst/>
              <a:cxnLst/>
              <a:rect l="l" t="t" r="r" b="b"/>
              <a:pathLst>
                <a:path w="2605" h="5467" extrusionOk="0">
                  <a:moveTo>
                    <a:pt x="1" y="1"/>
                  </a:moveTo>
                  <a:lnTo>
                    <a:pt x="1" y="420"/>
                  </a:lnTo>
                  <a:cubicBezTo>
                    <a:pt x="1" y="707"/>
                    <a:pt x="115" y="993"/>
                    <a:pt x="325" y="1193"/>
                  </a:cubicBezTo>
                  <a:lnTo>
                    <a:pt x="583" y="1451"/>
                  </a:lnTo>
                  <a:cubicBezTo>
                    <a:pt x="907" y="1785"/>
                    <a:pt x="1098" y="2223"/>
                    <a:pt x="1098" y="2691"/>
                  </a:cubicBezTo>
                  <a:lnTo>
                    <a:pt x="1098" y="5457"/>
                  </a:lnTo>
                  <a:lnTo>
                    <a:pt x="2185" y="5467"/>
                  </a:lnTo>
                  <a:lnTo>
                    <a:pt x="2576" y="3950"/>
                  </a:lnTo>
                  <a:cubicBezTo>
                    <a:pt x="2605" y="3807"/>
                    <a:pt x="2557" y="3654"/>
                    <a:pt x="2452" y="3549"/>
                  </a:cubicBezTo>
                  <a:lnTo>
                    <a:pt x="1746" y="2843"/>
                  </a:lnTo>
                  <a:lnTo>
                    <a:pt x="2071" y="2357"/>
                  </a:lnTo>
                  <a:cubicBezTo>
                    <a:pt x="2147" y="2242"/>
                    <a:pt x="2166" y="2099"/>
                    <a:pt x="2128" y="1966"/>
                  </a:cubicBezTo>
                  <a:cubicBezTo>
                    <a:pt x="1603" y="40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3191;p86"/>
            <p:cNvSpPr/>
            <p:nvPr/>
          </p:nvSpPr>
          <p:spPr>
            <a:xfrm>
              <a:off x="4946403" y="2476478"/>
              <a:ext cx="187144" cy="148678"/>
            </a:xfrm>
            <a:custGeom>
              <a:avLst/>
              <a:gdLst/>
              <a:ahLst/>
              <a:cxnLst/>
              <a:rect l="l" t="t" r="r" b="b"/>
              <a:pathLst>
                <a:path w="7147" h="5678" extrusionOk="0">
                  <a:moveTo>
                    <a:pt x="2233" y="1"/>
                  </a:moveTo>
                  <a:cubicBezTo>
                    <a:pt x="1470" y="1"/>
                    <a:pt x="897" y="707"/>
                    <a:pt x="1060" y="1461"/>
                  </a:cubicBezTo>
                  <a:cubicBezTo>
                    <a:pt x="1117" y="1718"/>
                    <a:pt x="926" y="1966"/>
                    <a:pt x="659" y="1966"/>
                  </a:cubicBezTo>
                  <a:lnTo>
                    <a:pt x="649" y="1966"/>
                  </a:lnTo>
                  <a:cubicBezTo>
                    <a:pt x="392" y="1966"/>
                    <a:pt x="172" y="2128"/>
                    <a:pt x="106" y="2367"/>
                  </a:cubicBezTo>
                  <a:cubicBezTo>
                    <a:pt x="1" y="2710"/>
                    <a:pt x="268" y="3054"/>
                    <a:pt x="630" y="3063"/>
                  </a:cubicBezTo>
                  <a:lnTo>
                    <a:pt x="745" y="3063"/>
                  </a:lnTo>
                  <a:cubicBezTo>
                    <a:pt x="859" y="4532"/>
                    <a:pt x="2090" y="5677"/>
                    <a:pt x="3578" y="5677"/>
                  </a:cubicBezTo>
                  <a:cubicBezTo>
                    <a:pt x="5057" y="5677"/>
                    <a:pt x="6288" y="4532"/>
                    <a:pt x="6402" y="3063"/>
                  </a:cubicBezTo>
                  <a:lnTo>
                    <a:pt x="6526" y="3063"/>
                  </a:lnTo>
                  <a:cubicBezTo>
                    <a:pt x="6889" y="3054"/>
                    <a:pt x="7146" y="2710"/>
                    <a:pt x="7051" y="2367"/>
                  </a:cubicBezTo>
                  <a:cubicBezTo>
                    <a:pt x="6974" y="2128"/>
                    <a:pt x="6755" y="1966"/>
                    <a:pt x="6507" y="1966"/>
                  </a:cubicBezTo>
                  <a:lnTo>
                    <a:pt x="6497" y="1966"/>
                  </a:lnTo>
                  <a:cubicBezTo>
                    <a:pt x="6230" y="1966"/>
                    <a:pt x="6040" y="1718"/>
                    <a:pt x="6097" y="1461"/>
                  </a:cubicBezTo>
                  <a:cubicBezTo>
                    <a:pt x="6259" y="707"/>
                    <a:pt x="5687" y="1"/>
                    <a:pt x="4923" y="1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3192;p86"/>
            <p:cNvSpPr/>
            <p:nvPr/>
          </p:nvSpPr>
          <p:spPr>
            <a:xfrm>
              <a:off x="4946665" y="2476478"/>
              <a:ext cx="127678" cy="148652"/>
            </a:xfrm>
            <a:custGeom>
              <a:avLst/>
              <a:gdLst/>
              <a:ahLst/>
              <a:cxnLst/>
              <a:rect l="l" t="t" r="r" b="b"/>
              <a:pathLst>
                <a:path w="4876" h="5677" extrusionOk="0">
                  <a:moveTo>
                    <a:pt x="2223" y="1"/>
                  </a:moveTo>
                  <a:cubicBezTo>
                    <a:pt x="1460" y="1"/>
                    <a:pt x="887" y="707"/>
                    <a:pt x="1059" y="1461"/>
                  </a:cubicBezTo>
                  <a:cubicBezTo>
                    <a:pt x="1107" y="1718"/>
                    <a:pt x="916" y="1966"/>
                    <a:pt x="649" y="1966"/>
                  </a:cubicBezTo>
                  <a:lnTo>
                    <a:pt x="639" y="1966"/>
                  </a:lnTo>
                  <a:cubicBezTo>
                    <a:pt x="632" y="1966"/>
                    <a:pt x="626" y="1966"/>
                    <a:pt x="619" y="1966"/>
                  </a:cubicBezTo>
                  <a:cubicBezTo>
                    <a:pt x="379" y="1966"/>
                    <a:pt x="161" y="2125"/>
                    <a:pt x="96" y="2357"/>
                  </a:cubicBezTo>
                  <a:cubicBezTo>
                    <a:pt x="0" y="2710"/>
                    <a:pt x="258" y="3054"/>
                    <a:pt x="620" y="3054"/>
                  </a:cubicBezTo>
                  <a:lnTo>
                    <a:pt x="744" y="3054"/>
                  </a:lnTo>
                  <a:cubicBezTo>
                    <a:pt x="848" y="4557"/>
                    <a:pt x="2094" y="5676"/>
                    <a:pt x="3546" y="5676"/>
                  </a:cubicBezTo>
                  <a:cubicBezTo>
                    <a:pt x="3698" y="5676"/>
                    <a:pt x="3852" y="5664"/>
                    <a:pt x="4007" y="5639"/>
                  </a:cubicBezTo>
                  <a:cubicBezTo>
                    <a:pt x="2624" y="5429"/>
                    <a:pt x="1603" y="4237"/>
                    <a:pt x="1603" y="2844"/>
                  </a:cubicBezTo>
                  <a:lnTo>
                    <a:pt x="1603" y="1527"/>
                  </a:lnTo>
                  <a:cubicBezTo>
                    <a:pt x="1603" y="926"/>
                    <a:pt x="2090" y="440"/>
                    <a:pt x="2700" y="430"/>
                  </a:cubicBezTo>
                  <a:lnTo>
                    <a:pt x="4446" y="430"/>
                  </a:lnTo>
                  <a:cubicBezTo>
                    <a:pt x="4684" y="430"/>
                    <a:pt x="4875" y="239"/>
                    <a:pt x="4875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3193;p86"/>
            <p:cNvSpPr/>
            <p:nvPr/>
          </p:nvSpPr>
          <p:spPr>
            <a:xfrm>
              <a:off x="5005608" y="2419290"/>
              <a:ext cx="119430" cy="45981"/>
            </a:xfrm>
            <a:custGeom>
              <a:avLst/>
              <a:gdLst/>
              <a:ahLst/>
              <a:cxnLst/>
              <a:rect l="l" t="t" r="r" b="b"/>
              <a:pathLst>
                <a:path w="4561" h="1756" extrusionOk="0">
                  <a:moveTo>
                    <a:pt x="697" y="0"/>
                  </a:moveTo>
                  <a:cubicBezTo>
                    <a:pt x="468" y="0"/>
                    <a:pt x="230" y="29"/>
                    <a:pt x="10" y="86"/>
                  </a:cubicBezTo>
                  <a:lnTo>
                    <a:pt x="10" y="220"/>
                  </a:lnTo>
                  <a:cubicBezTo>
                    <a:pt x="1" y="1059"/>
                    <a:pt x="688" y="1746"/>
                    <a:pt x="1537" y="1756"/>
                  </a:cubicBezTo>
                  <a:lnTo>
                    <a:pt x="4561" y="1756"/>
                  </a:lnTo>
                  <a:cubicBezTo>
                    <a:pt x="4122" y="697"/>
                    <a:pt x="3082" y="0"/>
                    <a:pt x="1937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3194;p86"/>
            <p:cNvSpPr/>
            <p:nvPr/>
          </p:nvSpPr>
          <p:spPr>
            <a:xfrm>
              <a:off x="5000109" y="2527879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17" y="1"/>
                  </a:moveTo>
                  <a:cubicBezTo>
                    <a:pt x="108" y="1"/>
                    <a:pt x="1" y="75"/>
                    <a:pt x="1" y="223"/>
                  </a:cubicBezTo>
                  <a:lnTo>
                    <a:pt x="1" y="442"/>
                  </a:lnTo>
                  <a:cubicBezTo>
                    <a:pt x="1" y="556"/>
                    <a:pt x="96" y="661"/>
                    <a:pt x="220" y="661"/>
                  </a:cubicBezTo>
                  <a:cubicBezTo>
                    <a:pt x="335" y="661"/>
                    <a:pt x="440" y="556"/>
                    <a:pt x="440" y="442"/>
                  </a:cubicBezTo>
                  <a:lnTo>
                    <a:pt x="440" y="223"/>
                  </a:lnTo>
                  <a:cubicBezTo>
                    <a:pt x="435" y="75"/>
                    <a:pt x="325" y="1"/>
                    <a:pt x="217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3195;p86"/>
            <p:cNvSpPr/>
            <p:nvPr/>
          </p:nvSpPr>
          <p:spPr>
            <a:xfrm>
              <a:off x="5068818" y="2527879"/>
              <a:ext cx="11260" cy="17334"/>
            </a:xfrm>
            <a:custGeom>
              <a:avLst/>
              <a:gdLst/>
              <a:ahLst/>
              <a:cxnLst/>
              <a:rect l="l" t="t" r="r" b="b"/>
              <a:pathLst>
                <a:path w="430" h="662" extrusionOk="0">
                  <a:moveTo>
                    <a:pt x="215" y="1"/>
                  </a:moveTo>
                  <a:cubicBezTo>
                    <a:pt x="108" y="1"/>
                    <a:pt x="0" y="75"/>
                    <a:pt x="0" y="223"/>
                  </a:cubicBezTo>
                  <a:lnTo>
                    <a:pt x="0" y="442"/>
                  </a:lnTo>
                  <a:cubicBezTo>
                    <a:pt x="0" y="556"/>
                    <a:pt x="96" y="661"/>
                    <a:pt x="210" y="661"/>
                  </a:cubicBezTo>
                  <a:cubicBezTo>
                    <a:pt x="334" y="661"/>
                    <a:pt x="430" y="556"/>
                    <a:pt x="430" y="442"/>
                  </a:cubicBezTo>
                  <a:lnTo>
                    <a:pt x="430" y="223"/>
                  </a:lnTo>
                  <a:cubicBezTo>
                    <a:pt x="430" y="75"/>
                    <a:pt x="322" y="1"/>
                    <a:pt x="21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3196;p86"/>
            <p:cNvSpPr/>
            <p:nvPr/>
          </p:nvSpPr>
          <p:spPr>
            <a:xfrm>
              <a:off x="5014825" y="2567864"/>
              <a:ext cx="50537" cy="17334"/>
            </a:xfrm>
            <a:custGeom>
              <a:avLst/>
              <a:gdLst/>
              <a:ahLst/>
              <a:cxnLst/>
              <a:rect l="l" t="t" r="r" b="b"/>
              <a:pathLst>
                <a:path w="1930" h="662" extrusionOk="0">
                  <a:moveTo>
                    <a:pt x="311" y="0"/>
                  </a:moveTo>
                  <a:cubicBezTo>
                    <a:pt x="145" y="0"/>
                    <a:pt x="1" y="223"/>
                    <a:pt x="154" y="384"/>
                  </a:cubicBezTo>
                  <a:cubicBezTo>
                    <a:pt x="373" y="566"/>
                    <a:pt x="644" y="661"/>
                    <a:pt x="925" y="661"/>
                  </a:cubicBezTo>
                  <a:cubicBezTo>
                    <a:pt x="938" y="661"/>
                    <a:pt x="952" y="661"/>
                    <a:pt x="965" y="661"/>
                  </a:cubicBezTo>
                  <a:cubicBezTo>
                    <a:pt x="979" y="661"/>
                    <a:pt x="992" y="661"/>
                    <a:pt x="1006" y="661"/>
                  </a:cubicBezTo>
                  <a:cubicBezTo>
                    <a:pt x="1287" y="661"/>
                    <a:pt x="1558" y="566"/>
                    <a:pt x="1776" y="384"/>
                  </a:cubicBezTo>
                  <a:cubicBezTo>
                    <a:pt x="1930" y="223"/>
                    <a:pt x="1786" y="0"/>
                    <a:pt x="1620" y="0"/>
                  </a:cubicBezTo>
                  <a:cubicBezTo>
                    <a:pt x="1570" y="0"/>
                    <a:pt x="1517" y="21"/>
                    <a:pt x="1471" y="69"/>
                  </a:cubicBezTo>
                  <a:cubicBezTo>
                    <a:pt x="1318" y="174"/>
                    <a:pt x="1142" y="227"/>
                    <a:pt x="965" y="227"/>
                  </a:cubicBezTo>
                  <a:cubicBezTo>
                    <a:pt x="789" y="227"/>
                    <a:pt x="612" y="174"/>
                    <a:pt x="460" y="69"/>
                  </a:cubicBezTo>
                  <a:cubicBezTo>
                    <a:pt x="413" y="21"/>
                    <a:pt x="361" y="0"/>
                    <a:pt x="311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3197;p86"/>
            <p:cNvSpPr/>
            <p:nvPr/>
          </p:nvSpPr>
          <p:spPr>
            <a:xfrm>
              <a:off x="4992384" y="2510702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6" y="1"/>
                  </a:moveTo>
                  <a:cubicBezTo>
                    <a:pt x="0" y="1"/>
                    <a:pt x="0" y="440"/>
                    <a:pt x="286" y="440"/>
                  </a:cubicBezTo>
                  <a:lnTo>
                    <a:pt x="725" y="440"/>
                  </a:lnTo>
                  <a:cubicBezTo>
                    <a:pt x="1011" y="440"/>
                    <a:pt x="1011" y="1"/>
                    <a:pt x="725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3198;p86"/>
            <p:cNvSpPr/>
            <p:nvPr/>
          </p:nvSpPr>
          <p:spPr>
            <a:xfrm>
              <a:off x="5061068" y="2510702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7" y="1"/>
                  </a:moveTo>
                  <a:cubicBezTo>
                    <a:pt x="1" y="1"/>
                    <a:pt x="1" y="440"/>
                    <a:pt x="287" y="440"/>
                  </a:cubicBezTo>
                  <a:lnTo>
                    <a:pt x="726" y="440"/>
                  </a:lnTo>
                  <a:cubicBezTo>
                    <a:pt x="1012" y="440"/>
                    <a:pt x="1012" y="1"/>
                    <a:pt x="726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3199;p86"/>
          <p:cNvGrpSpPr/>
          <p:nvPr/>
        </p:nvGrpSpPr>
        <p:grpSpPr>
          <a:xfrm>
            <a:off x="12619720" y="2819430"/>
            <a:ext cx="270334" cy="354754"/>
            <a:chOff x="7608056" y="3345794"/>
            <a:chExt cx="270334" cy="354754"/>
          </a:xfrm>
        </p:grpSpPr>
        <p:sp>
          <p:nvSpPr>
            <p:cNvPr id="1062" name="Google Shape;13200;p86"/>
            <p:cNvSpPr/>
            <p:nvPr/>
          </p:nvSpPr>
          <p:spPr>
            <a:xfrm>
              <a:off x="7636284" y="3351293"/>
              <a:ext cx="213879" cy="276068"/>
            </a:xfrm>
            <a:custGeom>
              <a:avLst/>
              <a:gdLst/>
              <a:ahLst/>
              <a:cxnLst/>
              <a:rect l="l" t="t" r="r" b="b"/>
              <a:pathLst>
                <a:path w="8168" h="10543" extrusionOk="0">
                  <a:moveTo>
                    <a:pt x="4084" y="1"/>
                  </a:moveTo>
                  <a:cubicBezTo>
                    <a:pt x="1823" y="1"/>
                    <a:pt x="1" y="1832"/>
                    <a:pt x="1" y="4084"/>
                  </a:cubicBezTo>
                  <a:lnTo>
                    <a:pt x="1" y="4694"/>
                  </a:lnTo>
                  <a:cubicBezTo>
                    <a:pt x="1" y="6221"/>
                    <a:pt x="669" y="7661"/>
                    <a:pt x="1833" y="8644"/>
                  </a:cubicBezTo>
                  <a:lnTo>
                    <a:pt x="4084" y="10542"/>
                  </a:lnTo>
                  <a:lnTo>
                    <a:pt x="6335" y="8644"/>
                  </a:lnTo>
                  <a:cubicBezTo>
                    <a:pt x="7499" y="7661"/>
                    <a:pt x="8167" y="6221"/>
                    <a:pt x="8167" y="4694"/>
                  </a:cubicBezTo>
                  <a:lnTo>
                    <a:pt x="8167" y="4084"/>
                  </a:lnTo>
                  <a:cubicBezTo>
                    <a:pt x="8167" y="1832"/>
                    <a:pt x="6335" y="1"/>
                    <a:pt x="4084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3201;p86"/>
            <p:cNvSpPr/>
            <p:nvPr/>
          </p:nvSpPr>
          <p:spPr>
            <a:xfrm>
              <a:off x="7608056" y="3548387"/>
              <a:ext cx="270334" cy="151925"/>
            </a:xfrm>
            <a:custGeom>
              <a:avLst/>
              <a:gdLst/>
              <a:ahLst/>
              <a:cxnLst/>
              <a:rect l="l" t="t" r="r" b="b"/>
              <a:pathLst>
                <a:path w="10324" h="5802" extrusionOk="0">
                  <a:moveTo>
                    <a:pt x="3655" y="1"/>
                  </a:moveTo>
                  <a:lnTo>
                    <a:pt x="3655" y="1021"/>
                  </a:lnTo>
                  <a:cubicBezTo>
                    <a:pt x="3655" y="1308"/>
                    <a:pt x="3473" y="1565"/>
                    <a:pt x="3197" y="1642"/>
                  </a:cubicBezTo>
                  <a:lnTo>
                    <a:pt x="926" y="2309"/>
                  </a:lnTo>
                  <a:cubicBezTo>
                    <a:pt x="382" y="2471"/>
                    <a:pt x="1" y="2977"/>
                    <a:pt x="1" y="3549"/>
                  </a:cubicBezTo>
                  <a:lnTo>
                    <a:pt x="1" y="5162"/>
                  </a:lnTo>
                  <a:cubicBezTo>
                    <a:pt x="1" y="5509"/>
                    <a:pt x="287" y="5801"/>
                    <a:pt x="633" y="5801"/>
                  </a:cubicBezTo>
                  <a:cubicBezTo>
                    <a:pt x="638" y="5801"/>
                    <a:pt x="644" y="5801"/>
                    <a:pt x="650" y="5801"/>
                  </a:cubicBezTo>
                  <a:lnTo>
                    <a:pt x="9674" y="5801"/>
                  </a:lnTo>
                  <a:cubicBezTo>
                    <a:pt x="10037" y="5801"/>
                    <a:pt x="10323" y="5515"/>
                    <a:pt x="10323" y="5162"/>
                  </a:cubicBezTo>
                  <a:lnTo>
                    <a:pt x="10323" y="3549"/>
                  </a:lnTo>
                  <a:cubicBezTo>
                    <a:pt x="10323" y="2977"/>
                    <a:pt x="9941" y="2471"/>
                    <a:pt x="9398" y="2309"/>
                  </a:cubicBezTo>
                  <a:lnTo>
                    <a:pt x="7127" y="1642"/>
                  </a:lnTo>
                  <a:cubicBezTo>
                    <a:pt x="6851" y="1565"/>
                    <a:pt x="6669" y="1308"/>
                    <a:pt x="6669" y="1021"/>
                  </a:cubicBezTo>
                  <a:lnTo>
                    <a:pt x="6669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3202;p86"/>
            <p:cNvSpPr/>
            <p:nvPr/>
          </p:nvSpPr>
          <p:spPr>
            <a:xfrm>
              <a:off x="7608056" y="3590100"/>
              <a:ext cx="270334" cy="110213"/>
            </a:xfrm>
            <a:custGeom>
              <a:avLst/>
              <a:gdLst/>
              <a:ahLst/>
              <a:cxnLst/>
              <a:rect l="l" t="t" r="r" b="b"/>
              <a:pathLst>
                <a:path w="10324" h="4209" extrusionOk="0">
                  <a:moveTo>
                    <a:pt x="3302" y="1"/>
                  </a:moveTo>
                  <a:cubicBezTo>
                    <a:pt x="3264" y="20"/>
                    <a:pt x="3235" y="39"/>
                    <a:pt x="3197" y="49"/>
                  </a:cubicBezTo>
                  <a:lnTo>
                    <a:pt x="926" y="716"/>
                  </a:lnTo>
                  <a:cubicBezTo>
                    <a:pt x="382" y="878"/>
                    <a:pt x="1" y="1384"/>
                    <a:pt x="1" y="1956"/>
                  </a:cubicBezTo>
                  <a:lnTo>
                    <a:pt x="1" y="3569"/>
                  </a:lnTo>
                  <a:cubicBezTo>
                    <a:pt x="1" y="3916"/>
                    <a:pt x="278" y="4208"/>
                    <a:pt x="633" y="4208"/>
                  </a:cubicBezTo>
                  <a:cubicBezTo>
                    <a:pt x="638" y="4208"/>
                    <a:pt x="644" y="4208"/>
                    <a:pt x="650" y="4208"/>
                  </a:cubicBezTo>
                  <a:lnTo>
                    <a:pt x="9674" y="4208"/>
                  </a:lnTo>
                  <a:cubicBezTo>
                    <a:pt x="10027" y="4208"/>
                    <a:pt x="10323" y="3922"/>
                    <a:pt x="10323" y="3569"/>
                  </a:cubicBezTo>
                  <a:lnTo>
                    <a:pt x="10323" y="1956"/>
                  </a:lnTo>
                  <a:cubicBezTo>
                    <a:pt x="10323" y="1384"/>
                    <a:pt x="9941" y="878"/>
                    <a:pt x="9398" y="716"/>
                  </a:cubicBezTo>
                  <a:lnTo>
                    <a:pt x="7127" y="49"/>
                  </a:lnTo>
                  <a:cubicBezTo>
                    <a:pt x="7089" y="39"/>
                    <a:pt x="7051" y="20"/>
                    <a:pt x="7022" y="1"/>
                  </a:cubicBezTo>
                  <a:lnTo>
                    <a:pt x="5162" y="1422"/>
                  </a:lnTo>
                  <a:lnTo>
                    <a:pt x="3302" y="1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3203;p86"/>
            <p:cNvSpPr/>
            <p:nvPr/>
          </p:nvSpPr>
          <p:spPr>
            <a:xfrm>
              <a:off x="7703736" y="3548387"/>
              <a:ext cx="78974" cy="22441"/>
            </a:xfrm>
            <a:custGeom>
              <a:avLst/>
              <a:gdLst/>
              <a:ahLst/>
              <a:cxnLst/>
              <a:rect l="l" t="t" r="r" b="b"/>
              <a:pathLst>
                <a:path w="3016" h="857" extrusionOk="0">
                  <a:moveTo>
                    <a:pt x="1" y="1"/>
                  </a:moveTo>
                  <a:lnTo>
                    <a:pt x="1" y="478"/>
                  </a:lnTo>
                  <a:cubicBezTo>
                    <a:pt x="473" y="730"/>
                    <a:pt x="990" y="857"/>
                    <a:pt x="1508" y="857"/>
                  </a:cubicBezTo>
                  <a:cubicBezTo>
                    <a:pt x="2026" y="857"/>
                    <a:pt x="2543" y="730"/>
                    <a:pt x="3015" y="478"/>
                  </a:cubicBezTo>
                  <a:lnTo>
                    <a:pt x="301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3204;p86"/>
            <p:cNvSpPr/>
            <p:nvPr/>
          </p:nvSpPr>
          <p:spPr>
            <a:xfrm>
              <a:off x="7649795" y="3402013"/>
              <a:ext cx="187118" cy="157634"/>
            </a:xfrm>
            <a:custGeom>
              <a:avLst/>
              <a:gdLst/>
              <a:ahLst/>
              <a:cxnLst/>
              <a:rect l="l" t="t" r="r" b="b"/>
              <a:pathLst>
                <a:path w="7146" h="6020" extrusionOk="0">
                  <a:moveTo>
                    <a:pt x="773" y="0"/>
                  </a:moveTo>
                  <a:lnTo>
                    <a:pt x="773" y="2357"/>
                  </a:lnTo>
                  <a:lnTo>
                    <a:pt x="668" y="2357"/>
                  </a:lnTo>
                  <a:cubicBezTo>
                    <a:pt x="0" y="2404"/>
                    <a:pt x="0" y="3387"/>
                    <a:pt x="668" y="3435"/>
                  </a:cubicBezTo>
                  <a:lnTo>
                    <a:pt x="782" y="3435"/>
                  </a:lnTo>
                  <a:cubicBezTo>
                    <a:pt x="897" y="4894"/>
                    <a:pt x="2108" y="6020"/>
                    <a:pt x="3568" y="6020"/>
                  </a:cubicBezTo>
                  <a:cubicBezTo>
                    <a:pt x="5028" y="6020"/>
                    <a:pt x="6239" y="4894"/>
                    <a:pt x="6354" y="3435"/>
                  </a:cubicBezTo>
                  <a:lnTo>
                    <a:pt x="6468" y="3435"/>
                  </a:lnTo>
                  <a:cubicBezTo>
                    <a:pt x="7145" y="3387"/>
                    <a:pt x="7145" y="2404"/>
                    <a:pt x="6468" y="2357"/>
                  </a:cubicBezTo>
                  <a:lnTo>
                    <a:pt x="6468" y="2366"/>
                  </a:lnTo>
                  <a:lnTo>
                    <a:pt x="6363" y="2366"/>
                  </a:lnTo>
                  <a:lnTo>
                    <a:pt x="6363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3205;p86"/>
            <p:cNvSpPr/>
            <p:nvPr/>
          </p:nvSpPr>
          <p:spPr>
            <a:xfrm>
              <a:off x="7652283" y="3402013"/>
              <a:ext cx="164154" cy="157581"/>
            </a:xfrm>
            <a:custGeom>
              <a:avLst/>
              <a:gdLst/>
              <a:ahLst/>
              <a:cxnLst/>
              <a:rect l="l" t="t" r="r" b="b"/>
              <a:pathLst>
                <a:path w="6269" h="6018" extrusionOk="0">
                  <a:moveTo>
                    <a:pt x="678" y="0"/>
                  </a:moveTo>
                  <a:lnTo>
                    <a:pt x="678" y="2357"/>
                  </a:lnTo>
                  <a:lnTo>
                    <a:pt x="601" y="2357"/>
                  </a:lnTo>
                  <a:cubicBezTo>
                    <a:pt x="315" y="2357"/>
                    <a:pt x="77" y="2557"/>
                    <a:pt x="39" y="2834"/>
                  </a:cubicBezTo>
                  <a:cubicBezTo>
                    <a:pt x="0" y="3158"/>
                    <a:pt x="248" y="3435"/>
                    <a:pt x="573" y="3435"/>
                  </a:cubicBezTo>
                  <a:lnTo>
                    <a:pt x="687" y="3435"/>
                  </a:lnTo>
                  <a:cubicBezTo>
                    <a:pt x="791" y="4914"/>
                    <a:pt x="2033" y="6017"/>
                    <a:pt x="3466" y="6017"/>
                  </a:cubicBezTo>
                  <a:cubicBezTo>
                    <a:pt x="3613" y="6017"/>
                    <a:pt x="3762" y="6006"/>
                    <a:pt x="3912" y="5982"/>
                  </a:cubicBezTo>
                  <a:cubicBezTo>
                    <a:pt x="2548" y="5762"/>
                    <a:pt x="1546" y="4598"/>
                    <a:pt x="1546" y="3215"/>
                  </a:cubicBezTo>
                  <a:lnTo>
                    <a:pt x="1546" y="1670"/>
                  </a:lnTo>
                  <a:cubicBezTo>
                    <a:pt x="1546" y="1428"/>
                    <a:pt x="1742" y="1237"/>
                    <a:pt x="1976" y="1237"/>
                  </a:cubicBezTo>
                  <a:cubicBezTo>
                    <a:pt x="2010" y="1237"/>
                    <a:pt x="2045" y="1242"/>
                    <a:pt x="2080" y="1250"/>
                  </a:cubicBezTo>
                  <a:cubicBezTo>
                    <a:pt x="2433" y="1345"/>
                    <a:pt x="2796" y="1412"/>
                    <a:pt x="3168" y="1460"/>
                  </a:cubicBezTo>
                  <a:lnTo>
                    <a:pt x="3244" y="1460"/>
                  </a:lnTo>
                  <a:cubicBezTo>
                    <a:pt x="3597" y="1460"/>
                    <a:pt x="3864" y="1145"/>
                    <a:pt x="3816" y="802"/>
                  </a:cubicBezTo>
                  <a:lnTo>
                    <a:pt x="3816" y="802"/>
                  </a:lnTo>
                  <a:cubicBezTo>
                    <a:pt x="4732" y="1031"/>
                    <a:pt x="5572" y="1479"/>
                    <a:pt x="6268" y="2109"/>
                  </a:cubicBezTo>
                  <a:lnTo>
                    <a:pt x="6268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3206;p86"/>
            <p:cNvSpPr/>
            <p:nvPr/>
          </p:nvSpPr>
          <p:spPr>
            <a:xfrm>
              <a:off x="7703736" y="3464386"/>
              <a:ext cx="11260" cy="17073"/>
            </a:xfrm>
            <a:custGeom>
              <a:avLst/>
              <a:gdLst/>
              <a:ahLst/>
              <a:cxnLst/>
              <a:rect l="l" t="t" r="r" b="b"/>
              <a:pathLst>
                <a:path w="430" h="652" extrusionOk="0">
                  <a:moveTo>
                    <a:pt x="215" y="1"/>
                  </a:moveTo>
                  <a:cubicBezTo>
                    <a:pt x="108" y="1"/>
                    <a:pt x="1" y="75"/>
                    <a:pt x="1" y="223"/>
                  </a:cubicBezTo>
                  <a:lnTo>
                    <a:pt x="1" y="433"/>
                  </a:lnTo>
                  <a:cubicBezTo>
                    <a:pt x="1" y="547"/>
                    <a:pt x="96" y="652"/>
                    <a:pt x="220" y="652"/>
                  </a:cubicBezTo>
                  <a:cubicBezTo>
                    <a:pt x="335" y="652"/>
                    <a:pt x="430" y="547"/>
                    <a:pt x="430" y="433"/>
                  </a:cubicBezTo>
                  <a:lnTo>
                    <a:pt x="430" y="223"/>
                  </a:lnTo>
                  <a:cubicBezTo>
                    <a:pt x="430" y="75"/>
                    <a:pt x="323" y="1"/>
                    <a:pt x="21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3207;p86"/>
            <p:cNvSpPr/>
            <p:nvPr/>
          </p:nvSpPr>
          <p:spPr>
            <a:xfrm>
              <a:off x="7771425" y="3464386"/>
              <a:ext cx="11286" cy="17073"/>
            </a:xfrm>
            <a:custGeom>
              <a:avLst/>
              <a:gdLst/>
              <a:ahLst/>
              <a:cxnLst/>
              <a:rect l="l" t="t" r="r" b="b"/>
              <a:pathLst>
                <a:path w="431" h="652" extrusionOk="0">
                  <a:moveTo>
                    <a:pt x="216" y="1"/>
                  </a:moveTo>
                  <a:cubicBezTo>
                    <a:pt x="108" y="1"/>
                    <a:pt x="1" y="75"/>
                    <a:pt x="1" y="223"/>
                  </a:cubicBezTo>
                  <a:lnTo>
                    <a:pt x="1" y="433"/>
                  </a:lnTo>
                  <a:cubicBezTo>
                    <a:pt x="1" y="547"/>
                    <a:pt x="96" y="652"/>
                    <a:pt x="211" y="652"/>
                  </a:cubicBezTo>
                  <a:cubicBezTo>
                    <a:pt x="335" y="652"/>
                    <a:pt x="430" y="547"/>
                    <a:pt x="430" y="433"/>
                  </a:cubicBezTo>
                  <a:lnTo>
                    <a:pt x="430" y="223"/>
                  </a:lnTo>
                  <a:cubicBezTo>
                    <a:pt x="430" y="75"/>
                    <a:pt x="323" y="1"/>
                    <a:pt x="216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3208;p86"/>
            <p:cNvSpPr/>
            <p:nvPr/>
          </p:nvSpPr>
          <p:spPr>
            <a:xfrm>
              <a:off x="7696247" y="3446973"/>
              <a:ext cx="26264" cy="11521"/>
            </a:xfrm>
            <a:custGeom>
              <a:avLst/>
              <a:gdLst/>
              <a:ahLst/>
              <a:cxnLst/>
              <a:rect l="l" t="t" r="r" b="b"/>
              <a:pathLst>
                <a:path w="1003" h="440" extrusionOk="0">
                  <a:moveTo>
                    <a:pt x="287" y="0"/>
                  </a:moveTo>
                  <a:cubicBezTo>
                    <a:pt x="0" y="0"/>
                    <a:pt x="0" y="439"/>
                    <a:pt x="287" y="439"/>
                  </a:cubicBezTo>
                  <a:lnTo>
                    <a:pt x="716" y="439"/>
                  </a:lnTo>
                  <a:cubicBezTo>
                    <a:pt x="1002" y="439"/>
                    <a:pt x="1002" y="0"/>
                    <a:pt x="71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3209;p86"/>
            <p:cNvSpPr/>
            <p:nvPr/>
          </p:nvSpPr>
          <p:spPr>
            <a:xfrm>
              <a:off x="7763936" y="3446973"/>
              <a:ext cx="26264" cy="11521"/>
            </a:xfrm>
            <a:custGeom>
              <a:avLst/>
              <a:gdLst/>
              <a:ahLst/>
              <a:cxnLst/>
              <a:rect l="l" t="t" r="r" b="b"/>
              <a:pathLst>
                <a:path w="1003" h="440" extrusionOk="0">
                  <a:moveTo>
                    <a:pt x="287" y="0"/>
                  </a:moveTo>
                  <a:cubicBezTo>
                    <a:pt x="1" y="0"/>
                    <a:pt x="1" y="439"/>
                    <a:pt x="287" y="439"/>
                  </a:cubicBezTo>
                  <a:lnTo>
                    <a:pt x="716" y="439"/>
                  </a:lnTo>
                  <a:cubicBezTo>
                    <a:pt x="1002" y="439"/>
                    <a:pt x="1002" y="0"/>
                    <a:pt x="71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3210;p86"/>
            <p:cNvSpPr/>
            <p:nvPr/>
          </p:nvSpPr>
          <p:spPr>
            <a:xfrm>
              <a:off x="7718243" y="3503218"/>
              <a:ext cx="49961" cy="16994"/>
            </a:xfrm>
            <a:custGeom>
              <a:avLst/>
              <a:gdLst/>
              <a:ahLst/>
              <a:cxnLst/>
              <a:rect l="l" t="t" r="r" b="b"/>
              <a:pathLst>
                <a:path w="1908" h="649" extrusionOk="0">
                  <a:moveTo>
                    <a:pt x="310" y="0"/>
                  </a:moveTo>
                  <a:cubicBezTo>
                    <a:pt x="144" y="0"/>
                    <a:pt x="1" y="217"/>
                    <a:pt x="162" y="371"/>
                  </a:cubicBezTo>
                  <a:cubicBezTo>
                    <a:pt x="372" y="553"/>
                    <a:pt x="642" y="648"/>
                    <a:pt x="915" y="648"/>
                  </a:cubicBezTo>
                  <a:cubicBezTo>
                    <a:pt x="928" y="648"/>
                    <a:pt x="941" y="648"/>
                    <a:pt x="954" y="648"/>
                  </a:cubicBezTo>
                  <a:cubicBezTo>
                    <a:pt x="967" y="648"/>
                    <a:pt x="980" y="648"/>
                    <a:pt x="993" y="648"/>
                  </a:cubicBezTo>
                  <a:cubicBezTo>
                    <a:pt x="1266" y="648"/>
                    <a:pt x="1536" y="553"/>
                    <a:pt x="1746" y="371"/>
                  </a:cubicBezTo>
                  <a:cubicBezTo>
                    <a:pt x="1907" y="217"/>
                    <a:pt x="1764" y="0"/>
                    <a:pt x="1597" y="0"/>
                  </a:cubicBezTo>
                  <a:cubicBezTo>
                    <a:pt x="1548" y="0"/>
                    <a:pt x="1496" y="20"/>
                    <a:pt x="1450" y="66"/>
                  </a:cubicBezTo>
                  <a:cubicBezTo>
                    <a:pt x="1302" y="166"/>
                    <a:pt x="1128" y="216"/>
                    <a:pt x="954" y="216"/>
                  </a:cubicBezTo>
                  <a:cubicBezTo>
                    <a:pt x="780" y="216"/>
                    <a:pt x="606" y="166"/>
                    <a:pt x="458" y="66"/>
                  </a:cubicBezTo>
                  <a:cubicBezTo>
                    <a:pt x="412" y="20"/>
                    <a:pt x="360" y="0"/>
                    <a:pt x="310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3211;p86"/>
            <p:cNvSpPr/>
            <p:nvPr/>
          </p:nvSpPr>
          <p:spPr>
            <a:xfrm>
              <a:off x="7658777" y="3402013"/>
              <a:ext cx="22519" cy="64729"/>
            </a:xfrm>
            <a:custGeom>
              <a:avLst/>
              <a:gdLst/>
              <a:ahLst/>
              <a:cxnLst/>
              <a:rect l="l" t="t" r="r" b="b"/>
              <a:pathLst>
                <a:path w="860" h="2472" extrusionOk="0">
                  <a:moveTo>
                    <a:pt x="0" y="0"/>
                  </a:moveTo>
                  <a:lnTo>
                    <a:pt x="0" y="2471"/>
                  </a:lnTo>
                  <a:lnTo>
                    <a:pt x="477" y="2414"/>
                  </a:lnTo>
                  <a:cubicBezTo>
                    <a:pt x="697" y="2385"/>
                    <a:pt x="859" y="2204"/>
                    <a:pt x="859" y="1985"/>
                  </a:cubicBezTo>
                  <a:lnTo>
                    <a:pt x="859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3212;p86"/>
            <p:cNvSpPr/>
            <p:nvPr/>
          </p:nvSpPr>
          <p:spPr>
            <a:xfrm>
              <a:off x="7805151" y="3402013"/>
              <a:ext cx="22519" cy="64729"/>
            </a:xfrm>
            <a:custGeom>
              <a:avLst/>
              <a:gdLst/>
              <a:ahLst/>
              <a:cxnLst/>
              <a:rect l="l" t="t" r="r" b="b"/>
              <a:pathLst>
                <a:path w="860" h="2472" extrusionOk="0">
                  <a:moveTo>
                    <a:pt x="1" y="0"/>
                  </a:moveTo>
                  <a:lnTo>
                    <a:pt x="1" y="1985"/>
                  </a:lnTo>
                  <a:cubicBezTo>
                    <a:pt x="1" y="2204"/>
                    <a:pt x="163" y="2385"/>
                    <a:pt x="382" y="2414"/>
                  </a:cubicBezTo>
                  <a:lnTo>
                    <a:pt x="859" y="2471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3213;p86"/>
            <p:cNvSpPr/>
            <p:nvPr/>
          </p:nvSpPr>
          <p:spPr>
            <a:xfrm>
              <a:off x="7652021" y="3351345"/>
              <a:ext cx="183635" cy="101388"/>
            </a:xfrm>
            <a:custGeom>
              <a:avLst/>
              <a:gdLst/>
              <a:ahLst/>
              <a:cxnLst/>
              <a:rect l="l" t="t" r="r" b="b"/>
              <a:pathLst>
                <a:path w="7013" h="3872" extrusionOk="0">
                  <a:moveTo>
                    <a:pt x="3481" y="1"/>
                  </a:moveTo>
                  <a:cubicBezTo>
                    <a:pt x="2139" y="1"/>
                    <a:pt x="797" y="650"/>
                    <a:pt x="1" y="1954"/>
                  </a:cubicBezTo>
                  <a:lnTo>
                    <a:pt x="1" y="2021"/>
                  </a:lnTo>
                  <a:cubicBezTo>
                    <a:pt x="1022" y="2489"/>
                    <a:pt x="2109" y="2813"/>
                    <a:pt x="3225" y="2985"/>
                  </a:cubicBezTo>
                  <a:cubicBezTo>
                    <a:pt x="3230" y="2985"/>
                    <a:pt x="3234" y="2985"/>
                    <a:pt x="3239" y="2985"/>
                  </a:cubicBezTo>
                  <a:cubicBezTo>
                    <a:pt x="3346" y="2985"/>
                    <a:pt x="3424" y="2876"/>
                    <a:pt x="3388" y="2775"/>
                  </a:cubicBezTo>
                  <a:lnTo>
                    <a:pt x="3244" y="2431"/>
                  </a:lnTo>
                  <a:cubicBezTo>
                    <a:pt x="3200" y="2325"/>
                    <a:pt x="3279" y="2219"/>
                    <a:pt x="3389" y="2219"/>
                  </a:cubicBezTo>
                  <a:cubicBezTo>
                    <a:pt x="3398" y="2219"/>
                    <a:pt x="3407" y="2220"/>
                    <a:pt x="3416" y="2221"/>
                  </a:cubicBezTo>
                  <a:cubicBezTo>
                    <a:pt x="4017" y="2326"/>
                    <a:pt x="5525" y="2698"/>
                    <a:pt x="6698" y="3872"/>
                  </a:cubicBezTo>
                  <a:lnTo>
                    <a:pt x="7013" y="2040"/>
                  </a:lnTo>
                  <a:cubicBezTo>
                    <a:pt x="6230" y="683"/>
                    <a:pt x="4856" y="1"/>
                    <a:pt x="3481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3214;p86"/>
            <p:cNvSpPr/>
            <p:nvPr/>
          </p:nvSpPr>
          <p:spPr>
            <a:xfrm>
              <a:off x="7652021" y="3351293"/>
              <a:ext cx="183635" cy="84970"/>
            </a:xfrm>
            <a:custGeom>
              <a:avLst/>
              <a:gdLst/>
              <a:ahLst/>
              <a:cxnLst/>
              <a:rect l="l" t="t" r="r" b="b"/>
              <a:pathLst>
                <a:path w="7013" h="3245" extrusionOk="0">
                  <a:moveTo>
                    <a:pt x="3483" y="1"/>
                  </a:moveTo>
                  <a:cubicBezTo>
                    <a:pt x="2062" y="1"/>
                    <a:pt x="745" y="745"/>
                    <a:pt x="1" y="1956"/>
                  </a:cubicBezTo>
                  <a:lnTo>
                    <a:pt x="1" y="2023"/>
                  </a:lnTo>
                  <a:cubicBezTo>
                    <a:pt x="163" y="2099"/>
                    <a:pt x="363" y="2176"/>
                    <a:pt x="573" y="2262"/>
                  </a:cubicBezTo>
                  <a:cubicBezTo>
                    <a:pt x="1260" y="1162"/>
                    <a:pt x="2369" y="646"/>
                    <a:pt x="3469" y="646"/>
                  </a:cubicBezTo>
                  <a:cubicBezTo>
                    <a:pt x="4938" y="646"/>
                    <a:pt x="6393" y="1565"/>
                    <a:pt x="6812" y="3244"/>
                  </a:cubicBezTo>
                  <a:lnTo>
                    <a:pt x="7013" y="2042"/>
                  </a:lnTo>
                  <a:cubicBezTo>
                    <a:pt x="6288" y="783"/>
                    <a:pt x="4943" y="1"/>
                    <a:pt x="3483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3215;p86"/>
            <p:cNvSpPr/>
            <p:nvPr/>
          </p:nvSpPr>
          <p:spPr>
            <a:xfrm>
              <a:off x="7630549" y="3345794"/>
              <a:ext cx="225086" cy="354493"/>
            </a:xfrm>
            <a:custGeom>
              <a:avLst/>
              <a:gdLst/>
              <a:ahLst/>
              <a:cxnLst/>
              <a:rect l="l" t="t" r="r" b="b"/>
              <a:pathLst>
                <a:path w="8596" h="13538" extrusionOk="0">
                  <a:moveTo>
                    <a:pt x="4303" y="430"/>
                  </a:moveTo>
                  <a:cubicBezTo>
                    <a:pt x="6440" y="430"/>
                    <a:pt x="8176" y="2157"/>
                    <a:pt x="8176" y="4294"/>
                  </a:cubicBezTo>
                  <a:lnTo>
                    <a:pt x="8176" y="4904"/>
                  </a:lnTo>
                  <a:cubicBezTo>
                    <a:pt x="8176" y="6364"/>
                    <a:pt x="7527" y="7747"/>
                    <a:pt x="6411" y="8682"/>
                  </a:cubicBezTo>
                  <a:lnTo>
                    <a:pt x="4303" y="10466"/>
                  </a:lnTo>
                  <a:lnTo>
                    <a:pt x="2195" y="8682"/>
                  </a:lnTo>
                  <a:cubicBezTo>
                    <a:pt x="1078" y="7747"/>
                    <a:pt x="430" y="6364"/>
                    <a:pt x="430" y="4904"/>
                  </a:cubicBezTo>
                  <a:lnTo>
                    <a:pt x="430" y="4294"/>
                  </a:lnTo>
                  <a:cubicBezTo>
                    <a:pt x="430" y="2157"/>
                    <a:pt x="2166" y="430"/>
                    <a:pt x="4303" y="430"/>
                  </a:cubicBezTo>
                  <a:close/>
                  <a:moveTo>
                    <a:pt x="4303" y="1"/>
                  </a:moveTo>
                  <a:cubicBezTo>
                    <a:pt x="1928" y="1"/>
                    <a:pt x="10" y="1918"/>
                    <a:pt x="0" y="4294"/>
                  </a:cubicBezTo>
                  <a:lnTo>
                    <a:pt x="0" y="4904"/>
                  </a:lnTo>
                  <a:cubicBezTo>
                    <a:pt x="0" y="6488"/>
                    <a:pt x="697" y="7995"/>
                    <a:pt x="1908" y="9016"/>
                  </a:cubicBezTo>
                  <a:lnTo>
                    <a:pt x="4093" y="10848"/>
                  </a:lnTo>
                  <a:lnTo>
                    <a:pt x="4093" y="13538"/>
                  </a:lnTo>
                  <a:lnTo>
                    <a:pt x="4522" y="13538"/>
                  </a:lnTo>
                  <a:lnTo>
                    <a:pt x="4522" y="10848"/>
                  </a:lnTo>
                  <a:lnTo>
                    <a:pt x="6688" y="9016"/>
                  </a:lnTo>
                  <a:cubicBezTo>
                    <a:pt x="7900" y="7995"/>
                    <a:pt x="8596" y="6488"/>
                    <a:pt x="8596" y="4904"/>
                  </a:cubicBezTo>
                  <a:lnTo>
                    <a:pt x="8596" y="4294"/>
                  </a:lnTo>
                  <a:cubicBezTo>
                    <a:pt x="8596" y="1928"/>
                    <a:pt x="6678" y="1"/>
                    <a:pt x="4303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3216;p86"/>
            <p:cNvSpPr/>
            <p:nvPr/>
          </p:nvSpPr>
          <p:spPr>
            <a:xfrm>
              <a:off x="7731964" y="3627335"/>
              <a:ext cx="22519" cy="33752"/>
            </a:xfrm>
            <a:custGeom>
              <a:avLst/>
              <a:gdLst/>
              <a:ahLst/>
              <a:cxnLst/>
              <a:rect l="l" t="t" r="r" b="b"/>
              <a:pathLst>
                <a:path w="860" h="1289" extrusionOk="0">
                  <a:moveTo>
                    <a:pt x="430" y="0"/>
                  </a:moveTo>
                  <a:cubicBezTo>
                    <a:pt x="191" y="0"/>
                    <a:pt x="1" y="191"/>
                    <a:pt x="1" y="430"/>
                  </a:cubicBezTo>
                  <a:lnTo>
                    <a:pt x="1" y="859"/>
                  </a:lnTo>
                  <a:cubicBezTo>
                    <a:pt x="1" y="1097"/>
                    <a:pt x="191" y="1288"/>
                    <a:pt x="430" y="1288"/>
                  </a:cubicBezTo>
                  <a:cubicBezTo>
                    <a:pt x="668" y="1288"/>
                    <a:pt x="859" y="1097"/>
                    <a:pt x="859" y="859"/>
                  </a:cubicBezTo>
                  <a:lnTo>
                    <a:pt x="859" y="430"/>
                  </a:lnTo>
                  <a:cubicBezTo>
                    <a:pt x="859" y="191"/>
                    <a:pt x="668" y="0"/>
                    <a:pt x="43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3217;p86"/>
            <p:cNvSpPr/>
            <p:nvPr/>
          </p:nvSpPr>
          <p:spPr>
            <a:xfrm>
              <a:off x="7611565" y="3617333"/>
              <a:ext cx="52972" cy="83216"/>
            </a:xfrm>
            <a:custGeom>
              <a:avLst/>
              <a:gdLst/>
              <a:ahLst/>
              <a:cxnLst/>
              <a:rect l="l" t="t" r="r" b="b"/>
              <a:pathLst>
                <a:path w="2023" h="3178" extrusionOk="0">
                  <a:moveTo>
                    <a:pt x="248" y="1"/>
                  </a:moveTo>
                  <a:cubicBezTo>
                    <a:pt x="144" y="106"/>
                    <a:pt x="58" y="230"/>
                    <a:pt x="0" y="363"/>
                  </a:cubicBezTo>
                  <a:lnTo>
                    <a:pt x="1374" y="1575"/>
                  </a:lnTo>
                  <a:cubicBezTo>
                    <a:pt x="1508" y="1699"/>
                    <a:pt x="1584" y="1870"/>
                    <a:pt x="1594" y="2052"/>
                  </a:cubicBezTo>
                  <a:lnTo>
                    <a:pt x="1594" y="3177"/>
                  </a:lnTo>
                  <a:lnTo>
                    <a:pt x="2023" y="3177"/>
                  </a:lnTo>
                  <a:lnTo>
                    <a:pt x="2023" y="2052"/>
                  </a:lnTo>
                  <a:cubicBezTo>
                    <a:pt x="2023" y="1746"/>
                    <a:pt x="1889" y="1451"/>
                    <a:pt x="1660" y="1250"/>
                  </a:cubicBezTo>
                  <a:lnTo>
                    <a:pt x="248" y="1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3218;p86"/>
            <p:cNvSpPr/>
            <p:nvPr/>
          </p:nvSpPr>
          <p:spPr>
            <a:xfrm>
              <a:off x="7821909" y="3617333"/>
              <a:ext cx="52972" cy="82954"/>
            </a:xfrm>
            <a:custGeom>
              <a:avLst/>
              <a:gdLst/>
              <a:ahLst/>
              <a:cxnLst/>
              <a:rect l="l" t="t" r="r" b="b"/>
              <a:pathLst>
                <a:path w="2023" h="3168" extrusionOk="0">
                  <a:moveTo>
                    <a:pt x="1774" y="1"/>
                  </a:moveTo>
                  <a:lnTo>
                    <a:pt x="363" y="1250"/>
                  </a:lnTo>
                  <a:cubicBezTo>
                    <a:pt x="134" y="1451"/>
                    <a:pt x="0" y="1746"/>
                    <a:pt x="0" y="2052"/>
                  </a:cubicBezTo>
                  <a:lnTo>
                    <a:pt x="0" y="3168"/>
                  </a:lnTo>
                  <a:lnTo>
                    <a:pt x="429" y="3168"/>
                  </a:lnTo>
                  <a:lnTo>
                    <a:pt x="429" y="2052"/>
                  </a:lnTo>
                  <a:cubicBezTo>
                    <a:pt x="439" y="1870"/>
                    <a:pt x="515" y="1699"/>
                    <a:pt x="649" y="1575"/>
                  </a:cubicBezTo>
                  <a:lnTo>
                    <a:pt x="2023" y="354"/>
                  </a:lnTo>
                  <a:cubicBezTo>
                    <a:pt x="1956" y="220"/>
                    <a:pt x="1879" y="106"/>
                    <a:pt x="1774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1" name="Google Shape;13219;p86"/>
          <p:cNvGrpSpPr/>
          <p:nvPr/>
        </p:nvGrpSpPr>
        <p:grpSpPr>
          <a:xfrm>
            <a:off x="11724429" y="3741718"/>
            <a:ext cx="263316" cy="354728"/>
            <a:chOff x="6712765" y="4268082"/>
            <a:chExt cx="263316" cy="354728"/>
          </a:xfrm>
        </p:grpSpPr>
        <p:sp>
          <p:nvSpPr>
            <p:cNvPr id="1082" name="Google Shape;13220;p86"/>
            <p:cNvSpPr/>
            <p:nvPr/>
          </p:nvSpPr>
          <p:spPr>
            <a:xfrm>
              <a:off x="6907372" y="4411209"/>
              <a:ext cx="36004" cy="131658"/>
            </a:xfrm>
            <a:custGeom>
              <a:avLst/>
              <a:gdLst/>
              <a:ahLst/>
              <a:cxnLst/>
              <a:rect l="l" t="t" r="r" b="b"/>
              <a:pathLst>
                <a:path w="1375" h="5028" extrusionOk="0">
                  <a:moveTo>
                    <a:pt x="0" y="0"/>
                  </a:moveTo>
                  <a:lnTo>
                    <a:pt x="0" y="1632"/>
                  </a:lnTo>
                  <a:cubicBezTo>
                    <a:pt x="0" y="1842"/>
                    <a:pt x="67" y="2042"/>
                    <a:pt x="201" y="2204"/>
                  </a:cubicBezTo>
                  <a:cubicBezTo>
                    <a:pt x="277" y="2300"/>
                    <a:pt x="277" y="2433"/>
                    <a:pt x="201" y="2529"/>
                  </a:cubicBezTo>
                  <a:cubicBezTo>
                    <a:pt x="67" y="2691"/>
                    <a:pt x="0" y="2891"/>
                    <a:pt x="0" y="3101"/>
                  </a:cubicBezTo>
                  <a:cubicBezTo>
                    <a:pt x="0" y="3311"/>
                    <a:pt x="77" y="3511"/>
                    <a:pt x="210" y="3683"/>
                  </a:cubicBezTo>
                  <a:cubicBezTo>
                    <a:pt x="286" y="3788"/>
                    <a:pt x="286" y="3931"/>
                    <a:pt x="210" y="4036"/>
                  </a:cubicBezTo>
                  <a:cubicBezTo>
                    <a:pt x="77" y="4274"/>
                    <a:pt x="0" y="4541"/>
                    <a:pt x="0" y="4809"/>
                  </a:cubicBezTo>
                  <a:lnTo>
                    <a:pt x="868" y="5028"/>
                  </a:lnTo>
                  <a:cubicBezTo>
                    <a:pt x="868" y="5028"/>
                    <a:pt x="1307" y="4589"/>
                    <a:pt x="1307" y="4074"/>
                  </a:cubicBezTo>
                  <a:cubicBezTo>
                    <a:pt x="1307" y="3845"/>
                    <a:pt x="1231" y="3626"/>
                    <a:pt x="1097" y="3444"/>
                  </a:cubicBezTo>
                  <a:cubicBezTo>
                    <a:pt x="1012" y="3339"/>
                    <a:pt x="1012" y="3177"/>
                    <a:pt x="1097" y="3072"/>
                  </a:cubicBezTo>
                  <a:cubicBezTo>
                    <a:pt x="1374" y="2710"/>
                    <a:pt x="1374" y="2204"/>
                    <a:pt x="1107" y="1842"/>
                  </a:cubicBezTo>
                  <a:cubicBezTo>
                    <a:pt x="1040" y="1737"/>
                    <a:pt x="1040" y="1603"/>
                    <a:pt x="1107" y="1498"/>
                  </a:cubicBezTo>
                  <a:cubicBezTo>
                    <a:pt x="1240" y="1327"/>
                    <a:pt x="1307" y="1107"/>
                    <a:pt x="1307" y="888"/>
                  </a:cubicBezTo>
                  <a:cubicBezTo>
                    <a:pt x="1317" y="516"/>
                    <a:pt x="1107" y="163"/>
                    <a:pt x="763" y="0"/>
                  </a:cubicBez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3221;p86"/>
            <p:cNvSpPr/>
            <p:nvPr/>
          </p:nvSpPr>
          <p:spPr>
            <a:xfrm>
              <a:off x="6745496" y="4411209"/>
              <a:ext cx="36240" cy="131658"/>
            </a:xfrm>
            <a:custGeom>
              <a:avLst/>
              <a:gdLst/>
              <a:ahLst/>
              <a:cxnLst/>
              <a:rect l="l" t="t" r="r" b="b"/>
              <a:pathLst>
                <a:path w="1384" h="5028" extrusionOk="0">
                  <a:moveTo>
                    <a:pt x="621" y="0"/>
                  </a:moveTo>
                  <a:cubicBezTo>
                    <a:pt x="277" y="163"/>
                    <a:pt x="58" y="516"/>
                    <a:pt x="67" y="888"/>
                  </a:cubicBezTo>
                  <a:cubicBezTo>
                    <a:pt x="67" y="1107"/>
                    <a:pt x="144" y="1327"/>
                    <a:pt x="268" y="1498"/>
                  </a:cubicBezTo>
                  <a:cubicBezTo>
                    <a:pt x="344" y="1603"/>
                    <a:pt x="344" y="1737"/>
                    <a:pt x="268" y="1842"/>
                  </a:cubicBezTo>
                  <a:cubicBezTo>
                    <a:pt x="0" y="2204"/>
                    <a:pt x="10" y="2710"/>
                    <a:pt x="287" y="3072"/>
                  </a:cubicBezTo>
                  <a:cubicBezTo>
                    <a:pt x="372" y="3177"/>
                    <a:pt x="372" y="3339"/>
                    <a:pt x="287" y="3444"/>
                  </a:cubicBezTo>
                  <a:cubicBezTo>
                    <a:pt x="144" y="3626"/>
                    <a:pt x="67" y="3845"/>
                    <a:pt x="77" y="4074"/>
                  </a:cubicBezTo>
                  <a:cubicBezTo>
                    <a:pt x="77" y="4589"/>
                    <a:pt x="506" y="5028"/>
                    <a:pt x="506" y="5028"/>
                  </a:cubicBezTo>
                  <a:lnTo>
                    <a:pt x="1384" y="4809"/>
                  </a:lnTo>
                  <a:cubicBezTo>
                    <a:pt x="1374" y="4541"/>
                    <a:pt x="1307" y="4274"/>
                    <a:pt x="1174" y="4036"/>
                  </a:cubicBezTo>
                  <a:cubicBezTo>
                    <a:pt x="1088" y="3931"/>
                    <a:pt x="1088" y="3788"/>
                    <a:pt x="1174" y="3683"/>
                  </a:cubicBezTo>
                  <a:cubicBezTo>
                    <a:pt x="1307" y="3511"/>
                    <a:pt x="1384" y="3311"/>
                    <a:pt x="1374" y="3101"/>
                  </a:cubicBezTo>
                  <a:cubicBezTo>
                    <a:pt x="1374" y="2891"/>
                    <a:pt x="1307" y="2691"/>
                    <a:pt x="1183" y="2529"/>
                  </a:cubicBezTo>
                  <a:cubicBezTo>
                    <a:pt x="1107" y="2433"/>
                    <a:pt x="1107" y="2300"/>
                    <a:pt x="1183" y="2204"/>
                  </a:cubicBezTo>
                  <a:cubicBezTo>
                    <a:pt x="1307" y="2042"/>
                    <a:pt x="1374" y="1842"/>
                    <a:pt x="1374" y="1632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3222;p86"/>
            <p:cNvSpPr/>
            <p:nvPr/>
          </p:nvSpPr>
          <p:spPr>
            <a:xfrm>
              <a:off x="6752985" y="4268082"/>
              <a:ext cx="183138" cy="134669"/>
            </a:xfrm>
            <a:custGeom>
              <a:avLst/>
              <a:gdLst/>
              <a:ahLst/>
              <a:cxnLst/>
              <a:rect l="l" t="t" r="r" b="b"/>
              <a:pathLst>
                <a:path w="6994" h="5143" extrusionOk="0">
                  <a:moveTo>
                    <a:pt x="3492" y="0"/>
                  </a:moveTo>
                  <a:cubicBezTo>
                    <a:pt x="1565" y="0"/>
                    <a:pt x="1" y="1565"/>
                    <a:pt x="1" y="3501"/>
                  </a:cubicBezTo>
                  <a:lnTo>
                    <a:pt x="1" y="5142"/>
                  </a:lnTo>
                  <a:lnTo>
                    <a:pt x="6993" y="5142"/>
                  </a:lnTo>
                  <a:lnTo>
                    <a:pt x="6993" y="3501"/>
                  </a:lnTo>
                  <a:cubicBezTo>
                    <a:pt x="6993" y="1565"/>
                    <a:pt x="5429" y="0"/>
                    <a:pt x="3492" y="0"/>
                  </a:cubicBez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3223;p86"/>
            <p:cNvSpPr/>
            <p:nvPr/>
          </p:nvSpPr>
          <p:spPr>
            <a:xfrm>
              <a:off x="6712765" y="4456928"/>
              <a:ext cx="263316" cy="165882"/>
            </a:xfrm>
            <a:custGeom>
              <a:avLst/>
              <a:gdLst/>
              <a:ahLst/>
              <a:cxnLst/>
              <a:rect l="l" t="t" r="r" b="b"/>
              <a:pathLst>
                <a:path w="10056" h="6335" extrusionOk="0">
                  <a:moveTo>
                    <a:pt x="3721" y="0"/>
                  </a:moveTo>
                  <a:lnTo>
                    <a:pt x="3721" y="1784"/>
                  </a:lnTo>
                  <a:cubicBezTo>
                    <a:pt x="3721" y="2156"/>
                    <a:pt x="3483" y="2481"/>
                    <a:pt x="3130" y="2605"/>
                  </a:cubicBezTo>
                  <a:lnTo>
                    <a:pt x="878" y="3406"/>
                  </a:lnTo>
                  <a:cubicBezTo>
                    <a:pt x="354" y="3587"/>
                    <a:pt x="1" y="4083"/>
                    <a:pt x="1" y="4637"/>
                  </a:cubicBezTo>
                  <a:lnTo>
                    <a:pt x="1" y="5676"/>
                  </a:lnTo>
                  <a:cubicBezTo>
                    <a:pt x="1" y="6039"/>
                    <a:pt x="296" y="6335"/>
                    <a:pt x="659" y="6335"/>
                  </a:cubicBezTo>
                  <a:lnTo>
                    <a:pt x="9398" y="6335"/>
                  </a:lnTo>
                  <a:cubicBezTo>
                    <a:pt x="9760" y="6335"/>
                    <a:pt x="10056" y="6039"/>
                    <a:pt x="10056" y="5676"/>
                  </a:cubicBezTo>
                  <a:lnTo>
                    <a:pt x="10056" y="4637"/>
                  </a:lnTo>
                  <a:cubicBezTo>
                    <a:pt x="10056" y="4083"/>
                    <a:pt x="9703" y="3587"/>
                    <a:pt x="9178" y="3406"/>
                  </a:cubicBezTo>
                  <a:lnTo>
                    <a:pt x="6927" y="2605"/>
                  </a:lnTo>
                  <a:cubicBezTo>
                    <a:pt x="6574" y="2481"/>
                    <a:pt x="6345" y="2156"/>
                    <a:pt x="6345" y="1784"/>
                  </a:cubicBezTo>
                  <a:lnTo>
                    <a:pt x="6345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3224;p86"/>
            <p:cNvSpPr/>
            <p:nvPr/>
          </p:nvSpPr>
          <p:spPr>
            <a:xfrm>
              <a:off x="6713027" y="4529854"/>
              <a:ext cx="263055" cy="92957"/>
            </a:xfrm>
            <a:custGeom>
              <a:avLst/>
              <a:gdLst/>
              <a:ahLst/>
              <a:cxnLst/>
              <a:rect l="l" t="t" r="r" b="b"/>
              <a:pathLst>
                <a:path w="10046" h="3550" extrusionOk="0">
                  <a:moveTo>
                    <a:pt x="2624" y="1"/>
                  </a:moveTo>
                  <a:lnTo>
                    <a:pt x="868" y="621"/>
                  </a:lnTo>
                  <a:cubicBezTo>
                    <a:pt x="344" y="802"/>
                    <a:pt x="0" y="1298"/>
                    <a:pt x="0" y="1852"/>
                  </a:cubicBezTo>
                  <a:lnTo>
                    <a:pt x="0" y="2891"/>
                  </a:lnTo>
                  <a:cubicBezTo>
                    <a:pt x="0" y="3254"/>
                    <a:pt x="286" y="3550"/>
                    <a:pt x="649" y="3550"/>
                  </a:cubicBezTo>
                  <a:lnTo>
                    <a:pt x="9388" y="3550"/>
                  </a:lnTo>
                  <a:cubicBezTo>
                    <a:pt x="9750" y="3550"/>
                    <a:pt x="10046" y="3254"/>
                    <a:pt x="10046" y="2891"/>
                  </a:cubicBezTo>
                  <a:lnTo>
                    <a:pt x="10046" y="1852"/>
                  </a:lnTo>
                  <a:cubicBezTo>
                    <a:pt x="10046" y="1298"/>
                    <a:pt x="9693" y="802"/>
                    <a:pt x="9168" y="621"/>
                  </a:cubicBezTo>
                  <a:lnTo>
                    <a:pt x="7413" y="1"/>
                  </a:lnTo>
                  <a:cubicBezTo>
                    <a:pt x="7327" y="1260"/>
                    <a:pt x="6278" y="2233"/>
                    <a:pt x="5018" y="2233"/>
                  </a:cubicBezTo>
                  <a:cubicBezTo>
                    <a:pt x="3759" y="2233"/>
                    <a:pt x="2719" y="1260"/>
                    <a:pt x="2624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3225;p86"/>
            <p:cNvSpPr/>
            <p:nvPr/>
          </p:nvSpPr>
          <p:spPr>
            <a:xfrm>
              <a:off x="6810199" y="4468424"/>
              <a:ext cx="68709" cy="28620"/>
            </a:xfrm>
            <a:custGeom>
              <a:avLst/>
              <a:gdLst/>
              <a:ahLst/>
              <a:cxnLst/>
              <a:rect l="l" t="t" r="r" b="b"/>
              <a:pathLst>
                <a:path w="2624" h="1093" extrusionOk="0">
                  <a:moveTo>
                    <a:pt x="0" y="0"/>
                  </a:moveTo>
                  <a:lnTo>
                    <a:pt x="0" y="821"/>
                  </a:lnTo>
                  <a:cubicBezTo>
                    <a:pt x="420" y="1002"/>
                    <a:pt x="866" y="1092"/>
                    <a:pt x="1312" y="1092"/>
                  </a:cubicBezTo>
                  <a:cubicBezTo>
                    <a:pt x="1758" y="1092"/>
                    <a:pt x="2204" y="1002"/>
                    <a:pt x="2624" y="821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3226;p86"/>
            <p:cNvSpPr/>
            <p:nvPr/>
          </p:nvSpPr>
          <p:spPr>
            <a:xfrm>
              <a:off x="6752226" y="4336399"/>
              <a:ext cx="184630" cy="149019"/>
            </a:xfrm>
            <a:custGeom>
              <a:avLst/>
              <a:gdLst/>
              <a:ahLst/>
              <a:cxnLst/>
              <a:rect l="l" t="t" r="r" b="b"/>
              <a:pathLst>
                <a:path w="7051" h="5691" extrusionOk="0">
                  <a:moveTo>
                    <a:pt x="3521" y="0"/>
                  </a:moveTo>
                  <a:cubicBezTo>
                    <a:pt x="3452" y="0"/>
                    <a:pt x="3383" y="34"/>
                    <a:pt x="3340" y="100"/>
                  </a:cubicBezTo>
                  <a:cubicBezTo>
                    <a:pt x="2529" y="1360"/>
                    <a:pt x="1451" y="1789"/>
                    <a:pt x="955" y="1923"/>
                  </a:cubicBezTo>
                  <a:cubicBezTo>
                    <a:pt x="869" y="1951"/>
                    <a:pt x="573" y="1980"/>
                    <a:pt x="573" y="1980"/>
                  </a:cubicBezTo>
                  <a:cubicBezTo>
                    <a:pt x="249" y="1980"/>
                    <a:pt x="1" y="2266"/>
                    <a:pt x="30" y="2581"/>
                  </a:cubicBezTo>
                  <a:cubicBezTo>
                    <a:pt x="68" y="2867"/>
                    <a:pt x="316" y="3077"/>
                    <a:pt x="602" y="3077"/>
                  </a:cubicBezTo>
                  <a:lnTo>
                    <a:pt x="697" y="3077"/>
                  </a:lnTo>
                  <a:cubicBezTo>
                    <a:pt x="812" y="4556"/>
                    <a:pt x="2043" y="5691"/>
                    <a:pt x="3521" y="5691"/>
                  </a:cubicBezTo>
                  <a:cubicBezTo>
                    <a:pt x="5009" y="5691"/>
                    <a:pt x="6240" y="4556"/>
                    <a:pt x="6355" y="3077"/>
                  </a:cubicBezTo>
                  <a:lnTo>
                    <a:pt x="6440" y="3077"/>
                  </a:lnTo>
                  <a:cubicBezTo>
                    <a:pt x="6727" y="3077"/>
                    <a:pt x="6975" y="2867"/>
                    <a:pt x="7013" y="2581"/>
                  </a:cubicBezTo>
                  <a:cubicBezTo>
                    <a:pt x="7051" y="2266"/>
                    <a:pt x="6793" y="1980"/>
                    <a:pt x="6469" y="1980"/>
                  </a:cubicBezTo>
                  <a:cubicBezTo>
                    <a:pt x="6469" y="1980"/>
                    <a:pt x="6183" y="1951"/>
                    <a:pt x="6087" y="1923"/>
                  </a:cubicBezTo>
                  <a:cubicBezTo>
                    <a:pt x="5591" y="1789"/>
                    <a:pt x="4523" y="1360"/>
                    <a:pt x="3702" y="100"/>
                  </a:cubicBezTo>
                  <a:cubicBezTo>
                    <a:pt x="3660" y="34"/>
                    <a:pt x="3590" y="0"/>
                    <a:pt x="3521" y="0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3227;p86"/>
            <p:cNvSpPr/>
            <p:nvPr/>
          </p:nvSpPr>
          <p:spPr>
            <a:xfrm>
              <a:off x="6752226" y="4336451"/>
              <a:ext cx="169417" cy="149202"/>
            </a:xfrm>
            <a:custGeom>
              <a:avLst/>
              <a:gdLst/>
              <a:ahLst/>
              <a:cxnLst/>
              <a:rect l="l" t="t" r="r" b="b"/>
              <a:pathLst>
                <a:path w="6470" h="5698" extrusionOk="0">
                  <a:moveTo>
                    <a:pt x="3521" y="1"/>
                  </a:moveTo>
                  <a:cubicBezTo>
                    <a:pt x="3452" y="1"/>
                    <a:pt x="3383" y="36"/>
                    <a:pt x="3340" y="108"/>
                  </a:cubicBezTo>
                  <a:cubicBezTo>
                    <a:pt x="2901" y="785"/>
                    <a:pt x="2281" y="1339"/>
                    <a:pt x="1556" y="1692"/>
                  </a:cubicBezTo>
                  <a:cubicBezTo>
                    <a:pt x="1365" y="1787"/>
                    <a:pt x="1165" y="1863"/>
                    <a:pt x="955" y="1921"/>
                  </a:cubicBezTo>
                  <a:cubicBezTo>
                    <a:pt x="869" y="1949"/>
                    <a:pt x="573" y="1978"/>
                    <a:pt x="573" y="1978"/>
                  </a:cubicBezTo>
                  <a:cubicBezTo>
                    <a:pt x="249" y="1978"/>
                    <a:pt x="1" y="2264"/>
                    <a:pt x="30" y="2579"/>
                  </a:cubicBezTo>
                  <a:cubicBezTo>
                    <a:pt x="68" y="2865"/>
                    <a:pt x="316" y="3075"/>
                    <a:pt x="612" y="3075"/>
                  </a:cubicBezTo>
                  <a:lnTo>
                    <a:pt x="697" y="3075"/>
                  </a:lnTo>
                  <a:cubicBezTo>
                    <a:pt x="801" y="4570"/>
                    <a:pt x="2056" y="5697"/>
                    <a:pt x="3504" y="5697"/>
                  </a:cubicBezTo>
                  <a:cubicBezTo>
                    <a:pt x="3654" y="5697"/>
                    <a:pt x="3807" y="5685"/>
                    <a:pt x="3960" y="5660"/>
                  </a:cubicBezTo>
                  <a:cubicBezTo>
                    <a:pt x="2710" y="5460"/>
                    <a:pt x="1737" y="4458"/>
                    <a:pt x="1575" y="3199"/>
                  </a:cubicBezTo>
                  <a:cubicBezTo>
                    <a:pt x="1556" y="3018"/>
                    <a:pt x="1556" y="2827"/>
                    <a:pt x="1575" y="2636"/>
                  </a:cubicBezTo>
                  <a:cubicBezTo>
                    <a:pt x="1594" y="2483"/>
                    <a:pt x="1642" y="2340"/>
                    <a:pt x="1728" y="2207"/>
                  </a:cubicBezTo>
                  <a:cubicBezTo>
                    <a:pt x="1804" y="2102"/>
                    <a:pt x="1909" y="2006"/>
                    <a:pt x="2033" y="1940"/>
                  </a:cubicBezTo>
                  <a:cubicBezTo>
                    <a:pt x="2615" y="1606"/>
                    <a:pt x="3121" y="1148"/>
                    <a:pt x="3521" y="604"/>
                  </a:cubicBezTo>
                  <a:cubicBezTo>
                    <a:pt x="3970" y="1234"/>
                    <a:pt x="4580" y="1739"/>
                    <a:pt x="5286" y="2083"/>
                  </a:cubicBezTo>
                  <a:cubicBezTo>
                    <a:pt x="5445" y="2158"/>
                    <a:pt x="5616" y="2196"/>
                    <a:pt x="5786" y="2196"/>
                  </a:cubicBezTo>
                  <a:cubicBezTo>
                    <a:pt x="6025" y="2196"/>
                    <a:pt x="6263" y="2122"/>
                    <a:pt x="6469" y="1978"/>
                  </a:cubicBezTo>
                  <a:cubicBezTo>
                    <a:pt x="6469" y="1978"/>
                    <a:pt x="6183" y="1949"/>
                    <a:pt x="6087" y="1921"/>
                  </a:cubicBezTo>
                  <a:cubicBezTo>
                    <a:pt x="5591" y="1787"/>
                    <a:pt x="4523" y="1358"/>
                    <a:pt x="3702" y="108"/>
                  </a:cubicBezTo>
                  <a:cubicBezTo>
                    <a:pt x="3660" y="36"/>
                    <a:pt x="3590" y="1"/>
                    <a:pt x="3521" y="1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3228;p86"/>
            <p:cNvSpPr/>
            <p:nvPr/>
          </p:nvSpPr>
          <p:spPr>
            <a:xfrm>
              <a:off x="6804439" y="4388847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1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40" y="559"/>
                    <a:pt x="440" y="435"/>
                  </a:cubicBezTo>
                  <a:lnTo>
                    <a:pt x="440" y="215"/>
                  </a:lnTo>
                  <a:cubicBezTo>
                    <a:pt x="440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3229;p86"/>
            <p:cNvSpPr/>
            <p:nvPr/>
          </p:nvSpPr>
          <p:spPr>
            <a:xfrm>
              <a:off x="6873148" y="4388847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3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3230;p86"/>
            <p:cNvSpPr/>
            <p:nvPr/>
          </p:nvSpPr>
          <p:spPr>
            <a:xfrm>
              <a:off x="6878883" y="4496887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3231;p86"/>
            <p:cNvSpPr/>
            <p:nvPr/>
          </p:nvSpPr>
          <p:spPr>
            <a:xfrm>
              <a:off x="6810199" y="4496887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3232;p86"/>
            <p:cNvSpPr/>
            <p:nvPr/>
          </p:nvSpPr>
          <p:spPr>
            <a:xfrm>
              <a:off x="6841909" y="4269810"/>
              <a:ext cx="94214" cy="101467"/>
            </a:xfrm>
            <a:custGeom>
              <a:avLst/>
              <a:gdLst/>
              <a:ahLst/>
              <a:cxnLst/>
              <a:rect l="l" t="t" r="r" b="b"/>
              <a:pathLst>
                <a:path w="3598" h="3875" extrusionOk="0">
                  <a:moveTo>
                    <a:pt x="735" y="1"/>
                  </a:moveTo>
                  <a:cubicBezTo>
                    <a:pt x="1" y="1861"/>
                    <a:pt x="1375" y="3874"/>
                    <a:pt x="3378" y="3874"/>
                  </a:cubicBezTo>
                  <a:cubicBezTo>
                    <a:pt x="3454" y="3874"/>
                    <a:pt x="3521" y="3874"/>
                    <a:pt x="3597" y="3865"/>
                  </a:cubicBezTo>
                  <a:lnTo>
                    <a:pt x="3597" y="3435"/>
                  </a:lnTo>
                  <a:cubicBezTo>
                    <a:pt x="3597" y="1747"/>
                    <a:pt x="2386" y="306"/>
                    <a:pt x="735" y="1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3233;p86"/>
            <p:cNvSpPr/>
            <p:nvPr/>
          </p:nvSpPr>
          <p:spPr>
            <a:xfrm>
              <a:off x="6818683" y="4426187"/>
              <a:ext cx="51480" cy="22755"/>
            </a:xfrm>
            <a:custGeom>
              <a:avLst/>
              <a:gdLst/>
              <a:ahLst/>
              <a:cxnLst/>
              <a:rect l="l" t="t" r="r" b="b"/>
              <a:pathLst>
                <a:path w="1966" h="869" extrusionOk="0">
                  <a:moveTo>
                    <a:pt x="125" y="1"/>
                  </a:moveTo>
                  <a:cubicBezTo>
                    <a:pt x="58" y="1"/>
                    <a:pt x="1" y="58"/>
                    <a:pt x="10" y="125"/>
                  </a:cubicBezTo>
                  <a:cubicBezTo>
                    <a:pt x="86" y="545"/>
                    <a:pt x="487" y="869"/>
                    <a:pt x="983" y="869"/>
                  </a:cubicBezTo>
                  <a:cubicBezTo>
                    <a:pt x="1479" y="869"/>
                    <a:pt x="1890" y="545"/>
                    <a:pt x="1956" y="125"/>
                  </a:cubicBezTo>
                  <a:cubicBezTo>
                    <a:pt x="1966" y="58"/>
                    <a:pt x="1918" y="1"/>
                    <a:pt x="18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3234;p86"/>
            <p:cNvSpPr/>
            <p:nvPr/>
          </p:nvSpPr>
          <p:spPr>
            <a:xfrm>
              <a:off x="6754242" y="4529854"/>
              <a:ext cx="180624" cy="87222"/>
            </a:xfrm>
            <a:custGeom>
              <a:avLst/>
              <a:gdLst/>
              <a:ahLst/>
              <a:cxnLst/>
              <a:rect l="l" t="t" r="r" b="b"/>
              <a:pathLst>
                <a:path w="6898" h="3331" extrusionOk="0">
                  <a:moveTo>
                    <a:pt x="1050" y="1"/>
                  </a:moveTo>
                  <a:lnTo>
                    <a:pt x="0" y="373"/>
                  </a:lnTo>
                  <a:cubicBezTo>
                    <a:pt x="258" y="2071"/>
                    <a:pt x="1727" y="3330"/>
                    <a:pt x="3444" y="3330"/>
                  </a:cubicBezTo>
                  <a:cubicBezTo>
                    <a:pt x="5171" y="3330"/>
                    <a:pt x="6631" y="2071"/>
                    <a:pt x="6898" y="373"/>
                  </a:cubicBezTo>
                  <a:lnTo>
                    <a:pt x="5839" y="1"/>
                  </a:lnTo>
                  <a:cubicBezTo>
                    <a:pt x="5753" y="1260"/>
                    <a:pt x="4704" y="2233"/>
                    <a:pt x="3444" y="2233"/>
                  </a:cubicBezTo>
                  <a:cubicBezTo>
                    <a:pt x="2185" y="2233"/>
                    <a:pt x="1145" y="1260"/>
                    <a:pt x="105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3235;p86"/>
            <p:cNvSpPr/>
            <p:nvPr/>
          </p:nvSpPr>
          <p:spPr>
            <a:xfrm>
              <a:off x="6764978" y="4525874"/>
              <a:ext cx="158891" cy="79707"/>
            </a:xfrm>
            <a:custGeom>
              <a:avLst/>
              <a:gdLst/>
              <a:ahLst/>
              <a:cxnLst/>
              <a:rect l="l" t="t" r="r" b="b"/>
              <a:pathLst>
                <a:path w="6068" h="3044" extrusionOk="0">
                  <a:moveTo>
                    <a:pt x="1069" y="0"/>
                  </a:moveTo>
                  <a:lnTo>
                    <a:pt x="1" y="372"/>
                  </a:lnTo>
                  <a:cubicBezTo>
                    <a:pt x="201" y="1899"/>
                    <a:pt x="1498" y="3043"/>
                    <a:pt x="3034" y="3043"/>
                  </a:cubicBezTo>
                  <a:cubicBezTo>
                    <a:pt x="4570" y="3043"/>
                    <a:pt x="5868" y="1899"/>
                    <a:pt x="6068" y="372"/>
                  </a:cubicBezTo>
                  <a:lnTo>
                    <a:pt x="4999" y="0"/>
                  </a:lnTo>
                  <a:cubicBezTo>
                    <a:pt x="4999" y="1088"/>
                    <a:pt x="4122" y="1965"/>
                    <a:pt x="3034" y="1965"/>
                  </a:cubicBezTo>
                  <a:cubicBezTo>
                    <a:pt x="1947" y="1965"/>
                    <a:pt x="1069" y="1088"/>
                    <a:pt x="1069" y="0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8" name="Google Shape;13236;p86"/>
          <p:cNvGrpSpPr/>
          <p:nvPr/>
        </p:nvGrpSpPr>
        <p:grpSpPr>
          <a:xfrm>
            <a:off x="10371005" y="1892795"/>
            <a:ext cx="262819" cy="354859"/>
            <a:chOff x="5359341" y="2419159"/>
            <a:chExt cx="262819" cy="354859"/>
          </a:xfrm>
        </p:grpSpPr>
        <p:sp>
          <p:nvSpPr>
            <p:cNvPr id="1099" name="Google Shape;13237;p86"/>
            <p:cNvSpPr/>
            <p:nvPr/>
          </p:nvSpPr>
          <p:spPr>
            <a:xfrm>
              <a:off x="5359341" y="2636364"/>
              <a:ext cx="262819" cy="137655"/>
            </a:xfrm>
            <a:custGeom>
              <a:avLst/>
              <a:gdLst/>
              <a:ahLst/>
              <a:cxnLst/>
              <a:rect l="l" t="t" r="r" b="b"/>
              <a:pathLst>
                <a:path w="10037" h="5257" extrusionOk="0">
                  <a:moveTo>
                    <a:pt x="4360" y="0"/>
                  </a:moveTo>
                  <a:lnTo>
                    <a:pt x="1021" y="1174"/>
                  </a:lnTo>
                  <a:cubicBezTo>
                    <a:pt x="410" y="1393"/>
                    <a:pt x="0" y="1966"/>
                    <a:pt x="0" y="2614"/>
                  </a:cubicBezTo>
                  <a:lnTo>
                    <a:pt x="0" y="4599"/>
                  </a:lnTo>
                  <a:cubicBezTo>
                    <a:pt x="0" y="4961"/>
                    <a:pt x="296" y="5257"/>
                    <a:pt x="659" y="5257"/>
                  </a:cubicBezTo>
                  <a:lnTo>
                    <a:pt x="9378" y="5257"/>
                  </a:lnTo>
                  <a:cubicBezTo>
                    <a:pt x="9741" y="5257"/>
                    <a:pt x="10036" y="4961"/>
                    <a:pt x="10036" y="4599"/>
                  </a:cubicBezTo>
                  <a:lnTo>
                    <a:pt x="10036" y="2614"/>
                  </a:lnTo>
                  <a:cubicBezTo>
                    <a:pt x="10036" y="1966"/>
                    <a:pt x="9626" y="1393"/>
                    <a:pt x="9016" y="1174"/>
                  </a:cubicBezTo>
                  <a:lnTo>
                    <a:pt x="5677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3238;p86"/>
            <p:cNvSpPr/>
            <p:nvPr/>
          </p:nvSpPr>
          <p:spPr>
            <a:xfrm>
              <a:off x="5400556" y="2636364"/>
              <a:ext cx="180388" cy="102698"/>
            </a:xfrm>
            <a:custGeom>
              <a:avLst/>
              <a:gdLst/>
              <a:ahLst/>
              <a:cxnLst/>
              <a:rect l="l" t="t" r="r" b="b"/>
              <a:pathLst>
                <a:path w="6889" h="3922" extrusionOk="0">
                  <a:moveTo>
                    <a:pt x="2786" y="0"/>
                  </a:moveTo>
                  <a:lnTo>
                    <a:pt x="0" y="983"/>
                  </a:lnTo>
                  <a:cubicBezTo>
                    <a:pt x="267" y="2672"/>
                    <a:pt x="1727" y="3921"/>
                    <a:pt x="3444" y="3921"/>
                  </a:cubicBezTo>
                  <a:cubicBezTo>
                    <a:pt x="5152" y="3921"/>
                    <a:pt x="6612" y="2672"/>
                    <a:pt x="6879" y="983"/>
                  </a:cubicBezTo>
                  <a:lnTo>
                    <a:pt x="6888" y="983"/>
                  </a:lnTo>
                  <a:lnTo>
                    <a:pt x="4103" y="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3239;p86"/>
            <p:cNvSpPr/>
            <p:nvPr/>
          </p:nvSpPr>
          <p:spPr>
            <a:xfrm>
              <a:off x="5359341" y="2636364"/>
              <a:ext cx="131423" cy="137655"/>
            </a:xfrm>
            <a:custGeom>
              <a:avLst/>
              <a:gdLst/>
              <a:ahLst/>
              <a:cxnLst/>
              <a:rect l="l" t="t" r="r" b="b"/>
              <a:pathLst>
                <a:path w="5019" h="5257" extrusionOk="0">
                  <a:moveTo>
                    <a:pt x="4360" y="0"/>
                  </a:moveTo>
                  <a:lnTo>
                    <a:pt x="1021" y="1174"/>
                  </a:lnTo>
                  <a:cubicBezTo>
                    <a:pt x="410" y="1393"/>
                    <a:pt x="0" y="1966"/>
                    <a:pt x="0" y="2614"/>
                  </a:cubicBezTo>
                  <a:lnTo>
                    <a:pt x="0" y="4599"/>
                  </a:lnTo>
                  <a:cubicBezTo>
                    <a:pt x="0" y="4961"/>
                    <a:pt x="296" y="5257"/>
                    <a:pt x="659" y="5257"/>
                  </a:cubicBezTo>
                  <a:lnTo>
                    <a:pt x="5018" y="5257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3240;p86"/>
            <p:cNvSpPr/>
            <p:nvPr/>
          </p:nvSpPr>
          <p:spPr>
            <a:xfrm>
              <a:off x="5400556" y="2636364"/>
              <a:ext cx="90207" cy="102698"/>
            </a:xfrm>
            <a:custGeom>
              <a:avLst/>
              <a:gdLst/>
              <a:ahLst/>
              <a:cxnLst/>
              <a:rect l="l" t="t" r="r" b="b"/>
              <a:pathLst>
                <a:path w="3445" h="3922" extrusionOk="0">
                  <a:moveTo>
                    <a:pt x="2786" y="0"/>
                  </a:moveTo>
                  <a:lnTo>
                    <a:pt x="0" y="983"/>
                  </a:lnTo>
                  <a:cubicBezTo>
                    <a:pt x="257" y="2675"/>
                    <a:pt x="1706" y="3921"/>
                    <a:pt x="3425" y="3921"/>
                  </a:cubicBezTo>
                  <a:cubicBezTo>
                    <a:pt x="3431" y="3921"/>
                    <a:pt x="3438" y="3921"/>
                    <a:pt x="3444" y="3921"/>
                  </a:cubicBezTo>
                  <a:lnTo>
                    <a:pt x="3444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3241;p86"/>
            <p:cNvSpPr/>
            <p:nvPr/>
          </p:nvSpPr>
          <p:spPr>
            <a:xfrm>
              <a:off x="5411056" y="2636364"/>
              <a:ext cx="159388" cy="91464"/>
            </a:xfrm>
            <a:custGeom>
              <a:avLst/>
              <a:gdLst/>
              <a:ahLst/>
              <a:cxnLst/>
              <a:rect l="l" t="t" r="r" b="b"/>
              <a:pathLst>
                <a:path w="6087" h="3493" extrusionOk="0">
                  <a:moveTo>
                    <a:pt x="3043" y="0"/>
                  </a:moveTo>
                  <a:cubicBezTo>
                    <a:pt x="2065" y="0"/>
                    <a:pt x="1088" y="163"/>
                    <a:pt x="153" y="487"/>
                  </a:cubicBezTo>
                  <a:cubicBezTo>
                    <a:pt x="57" y="516"/>
                    <a:pt x="0" y="611"/>
                    <a:pt x="10" y="706"/>
                  </a:cubicBezTo>
                  <a:cubicBezTo>
                    <a:pt x="143" y="2281"/>
                    <a:pt x="1460" y="3483"/>
                    <a:pt x="3043" y="3492"/>
                  </a:cubicBezTo>
                  <a:cubicBezTo>
                    <a:pt x="4627" y="3492"/>
                    <a:pt x="5943" y="2281"/>
                    <a:pt x="6087" y="706"/>
                  </a:cubicBezTo>
                  <a:cubicBezTo>
                    <a:pt x="6087" y="611"/>
                    <a:pt x="6029" y="516"/>
                    <a:pt x="5934" y="487"/>
                  </a:cubicBezTo>
                  <a:cubicBezTo>
                    <a:pt x="4999" y="163"/>
                    <a:pt x="4021" y="0"/>
                    <a:pt x="3043" y="0"/>
                  </a:cubicBezTo>
                  <a:close/>
                </a:path>
              </a:pathLst>
            </a:custGeom>
            <a:solidFill>
              <a:srgbClr val="C1CE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3242;p86"/>
            <p:cNvSpPr/>
            <p:nvPr/>
          </p:nvSpPr>
          <p:spPr>
            <a:xfrm>
              <a:off x="5456513" y="2619134"/>
              <a:ext cx="68709" cy="62975"/>
            </a:xfrm>
            <a:custGeom>
              <a:avLst/>
              <a:gdLst/>
              <a:ahLst/>
              <a:cxnLst/>
              <a:rect l="l" t="t" r="r" b="b"/>
              <a:pathLst>
                <a:path w="2624" h="2405" extrusionOk="0">
                  <a:moveTo>
                    <a:pt x="0" y="0"/>
                  </a:moveTo>
                  <a:lnTo>
                    <a:pt x="0" y="1088"/>
                  </a:lnTo>
                  <a:cubicBezTo>
                    <a:pt x="0" y="1813"/>
                    <a:pt x="582" y="2404"/>
                    <a:pt x="1307" y="2404"/>
                  </a:cubicBezTo>
                  <a:cubicBezTo>
                    <a:pt x="2032" y="2404"/>
                    <a:pt x="2624" y="1813"/>
                    <a:pt x="2624" y="1088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3243;p86"/>
            <p:cNvSpPr/>
            <p:nvPr/>
          </p:nvSpPr>
          <p:spPr>
            <a:xfrm>
              <a:off x="5456513" y="2619134"/>
              <a:ext cx="68709" cy="28620"/>
            </a:xfrm>
            <a:custGeom>
              <a:avLst/>
              <a:gdLst/>
              <a:ahLst/>
              <a:cxnLst/>
              <a:rect l="l" t="t" r="r" b="b"/>
              <a:pathLst>
                <a:path w="2624" h="1093" extrusionOk="0">
                  <a:moveTo>
                    <a:pt x="0" y="0"/>
                  </a:moveTo>
                  <a:lnTo>
                    <a:pt x="0" y="821"/>
                  </a:lnTo>
                  <a:cubicBezTo>
                    <a:pt x="415" y="1002"/>
                    <a:pt x="861" y="1093"/>
                    <a:pt x="1308" y="1093"/>
                  </a:cubicBezTo>
                  <a:cubicBezTo>
                    <a:pt x="1756" y="1093"/>
                    <a:pt x="2204" y="1002"/>
                    <a:pt x="2624" y="821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3244;p86"/>
            <p:cNvSpPr/>
            <p:nvPr/>
          </p:nvSpPr>
          <p:spPr>
            <a:xfrm>
              <a:off x="5360833" y="2482082"/>
              <a:ext cx="92957" cy="131711"/>
            </a:xfrm>
            <a:custGeom>
              <a:avLst/>
              <a:gdLst/>
              <a:ahLst/>
              <a:cxnLst/>
              <a:rect l="l" t="t" r="r" b="b"/>
              <a:pathLst>
                <a:path w="3550" h="5030" extrusionOk="0">
                  <a:moveTo>
                    <a:pt x="1684" y="0"/>
                  </a:moveTo>
                  <a:cubicBezTo>
                    <a:pt x="1160" y="0"/>
                    <a:pt x="709" y="489"/>
                    <a:pt x="840" y="1065"/>
                  </a:cubicBezTo>
                  <a:cubicBezTo>
                    <a:pt x="869" y="1237"/>
                    <a:pt x="792" y="1409"/>
                    <a:pt x="640" y="1504"/>
                  </a:cubicBezTo>
                  <a:cubicBezTo>
                    <a:pt x="67" y="1886"/>
                    <a:pt x="0" y="2697"/>
                    <a:pt x="497" y="3183"/>
                  </a:cubicBezTo>
                  <a:cubicBezTo>
                    <a:pt x="592" y="3279"/>
                    <a:pt x="630" y="3422"/>
                    <a:pt x="611" y="3555"/>
                  </a:cubicBezTo>
                  <a:cubicBezTo>
                    <a:pt x="510" y="4389"/>
                    <a:pt x="1179" y="5030"/>
                    <a:pt x="1917" y="5030"/>
                  </a:cubicBezTo>
                  <a:cubicBezTo>
                    <a:pt x="2150" y="5030"/>
                    <a:pt x="2390" y="4966"/>
                    <a:pt x="2614" y="4824"/>
                  </a:cubicBezTo>
                  <a:cubicBezTo>
                    <a:pt x="3549" y="4242"/>
                    <a:pt x="3387" y="2830"/>
                    <a:pt x="2338" y="2477"/>
                  </a:cubicBezTo>
                  <a:cubicBezTo>
                    <a:pt x="2338" y="2449"/>
                    <a:pt x="2347" y="2429"/>
                    <a:pt x="2347" y="2401"/>
                  </a:cubicBezTo>
                  <a:cubicBezTo>
                    <a:pt x="2347" y="2124"/>
                    <a:pt x="2242" y="1867"/>
                    <a:pt x="2052" y="1666"/>
                  </a:cubicBezTo>
                  <a:cubicBezTo>
                    <a:pt x="2719" y="1361"/>
                    <a:pt x="2729" y="417"/>
                    <a:pt x="2071" y="92"/>
                  </a:cubicBezTo>
                  <a:cubicBezTo>
                    <a:pt x="1942" y="29"/>
                    <a:pt x="1811" y="0"/>
                    <a:pt x="1684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3245;p86"/>
            <p:cNvSpPr/>
            <p:nvPr/>
          </p:nvSpPr>
          <p:spPr>
            <a:xfrm>
              <a:off x="5527946" y="2482082"/>
              <a:ext cx="92957" cy="131711"/>
            </a:xfrm>
            <a:custGeom>
              <a:avLst/>
              <a:gdLst/>
              <a:ahLst/>
              <a:cxnLst/>
              <a:rect l="l" t="t" r="r" b="b"/>
              <a:pathLst>
                <a:path w="3550" h="5030" extrusionOk="0">
                  <a:moveTo>
                    <a:pt x="1857" y="0"/>
                  </a:moveTo>
                  <a:cubicBezTo>
                    <a:pt x="1730" y="0"/>
                    <a:pt x="1598" y="29"/>
                    <a:pt x="1470" y="92"/>
                  </a:cubicBezTo>
                  <a:cubicBezTo>
                    <a:pt x="812" y="417"/>
                    <a:pt x="821" y="1361"/>
                    <a:pt x="1489" y="1666"/>
                  </a:cubicBezTo>
                  <a:cubicBezTo>
                    <a:pt x="1298" y="1867"/>
                    <a:pt x="1193" y="2124"/>
                    <a:pt x="1193" y="2401"/>
                  </a:cubicBezTo>
                  <a:cubicBezTo>
                    <a:pt x="1193" y="2429"/>
                    <a:pt x="1203" y="2449"/>
                    <a:pt x="1203" y="2477"/>
                  </a:cubicBezTo>
                  <a:cubicBezTo>
                    <a:pt x="153" y="2830"/>
                    <a:pt x="1" y="4242"/>
                    <a:pt x="936" y="4824"/>
                  </a:cubicBezTo>
                  <a:cubicBezTo>
                    <a:pt x="1160" y="4966"/>
                    <a:pt x="1399" y="5030"/>
                    <a:pt x="1631" y="5030"/>
                  </a:cubicBezTo>
                  <a:cubicBezTo>
                    <a:pt x="2367" y="5030"/>
                    <a:pt x="3031" y="4389"/>
                    <a:pt x="2929" y="3555"/>
                  </a:cubicBezTo>
                  <a:cubicBezTo>
                    <a:pt x="2910" y="3422"/>
                    <a:pt x="2949" y="3279"/>
                    <a:pt x="3053" y="3183"/>
                  </a:cubicBezTo>
                  <a:cubicBezTo>
                    <a:pt x="3550" y="2697"/>
                    <a:pt x="3473" y="1886"/>
                    <a:pt x="2901" y="1504"/>
                  </a:cubicBezTo>
                  <a:cubicBezTo>
                    <a:pt x="2748" y="1409"/>
                    <a:pt x="2672" y="1237"/>
                    <a:pt x="2701" y="1065"/>
                  </a:cubicBezTo>
                  <a:cubicBezTo>
                    <a:pt x="2831" y="489"/>
                    <a:pt x="2381" y="0"/>
                    <a:pt x="1857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3246;p86"/>
            <p:cNvSpPr/>
            <p:nvPr/>
          </p:nvSpPr>
          <p:spPr>
            <a:xfrm>
              <a:off x="5394560" y="2442019"/>
              <a:ext cx="192381" cy="194109"/>
            </a:xfrm>
            <a:custGeom>
              <a:avLst/>
              <a:gdLst/>
              <a:ahLst/>
              <a:cxnLst/>
              <a:rect l="l" t="t" r="r" b="b"/>
              <a:pathLst>
                <a:path w="7347" h="7413" extrusionOk="0">
                  <a:moveTo>
                    <a:pt x="3673" y="0"/>
                  </a:moveTo>
                  <a:cubicBezTo>
                    <a:pt x="2109" y="0"/>
                    <a:pt x="840" y="1269"/>
                    <a:pt x="840" y="2843"/>
                  </a:cubicBezTo>
                  <a:lnTo>
                    <a:pt x="840" y="3273"/>
                  </a:lnTo>
                  <a:lnTo>
                    <a:pt x="735" y="3273"/>
                  </a:lnTo>
                  <a:cubicBezTo>
                    <a:pt x="0" y="3273"/>
                    <a:pt x="0" y="4370"/>
                    <a:pt x="735" y="4370"/>
                  </a:cubicBezTo>
                  <a:lnTo>
                    <a:pt x="840" y="4370"/>
                  </a:lnTo>
                  <a:lnTo>
                    <a:pt x="840" y="4580"/>
                  </a:lnTo>
                  <a:cubicBezTo>
                    <a:pt x="840" y="6144"/>
                    <a:pt x="2109" y="7413"/>
                    <a:pt x="3673" y="7413"/>
                  </a:cubicBezTo>
                  <a:cubicBezTo>
                    <a:pt x="5238" y="7413"/>
                    <a:pt x="6507" y="6144"/>
                    <a:pt x="6507" y="4580"/>
                  </a:cubicBezTo>
                  <a:lnTo>
                    <a:pt x="6507" y="4360"/>
                  </a:lnTo>
                  <a:lnTo>
                    <a:pt x="6621" y="4360"/>
                  </a:lnTo>
                  <a:cubicBezTo>
                    <a:pt x="7346" y="4360"/>
                    <a:pt x="7346" y="3273"/>
                    <a:pt x="6621" y="3273"/>
                  </a:cubicBezTo>
                  <a:lnTo>
                    <a:pt x="6507" y="3273"/>
                  </a:lnTo>
                  <a:lnTo>
                    <a:pt x="6507" y="2843"/>
                  </a:lnTo>
                  <a:cubicBezTo>
                    <a:pt x="6507" y="1269"/>
                    <a:pt x="5238" y="0"/>
                    <a:pt x="3673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3247;p86"/>
            <p:cNvSpPr/>
            <p:nvPr/>
          </p:nvSpPr>
          <p:spPr>
            <a:xfrm>
              <a:off x="5394560" y="2462757"/>
              <a:ext cx="107699" cy="173397"/>
            </a:xfrm>
            <a:custGeom>
              <a:avLst/>
              <a:gdLst/>
              <a:ahLst/>
              <a:cxnLst/>
              <a:rect l="l" t="t" r="r" b="b"/>
              <a:pathLst>
                <a:path w="4113" h="6622" extrusionOk="0">
                  <a:moveTo>
                    <a:pt x="1708" y="0"/>
                  </a:moveTo>
                  <a:cubicBezTo>
                    <a:pt x="1155" y="534"/>
                    <a:pt x="840" y="1279"/>
                    <a:pt x="840" y="2051"/>
                  </a:cubicBezTo>
                  <a:lnTo>
                    <a:pt x="840" y="2481"/>
                  </a:lnTo>
                  <a:lnTo>
                    <a:pt x="725" y="2481"/>
                  </a:lnTo>
                  <a:cubicBezTo>
                    <a:pt x="0" y="2481"/>
                    <a:pt x="0" y="3578"/>
                    <a:pt x="725" y="3578"/>
                  </a:cubicBezTo>
                  <a:lnTo>
                    <a:pt x="840" y="3578"/>
                  </a:lnTo>
                  <a:lnTo>
                    <a:pt x="840" y="3788"/>
                  </a:lnTo>
                  <a:cubicBezTo>
                    <a:pt x="831" y="5374"/>
                    <a:pt x="2114" y="6622"/>
                    <a:pt x="3644" y="6622"/>
                  </a:cubicBezTo>
                  <a:cubicBezTo>
                    <a:pt x="3798" y="6622"/>
                    <a:pt x="3954" y="6609"/>
                    <a:pt x="4112" y="6583"/>
                  </a:cubicBezTo>
                  <a:cubicBezTo>
                    <a:pt x="2729" y="6373"/>
                    <a:pt x="1708" y="5180"/>
                    <a:pt x="1708" y="3788"/>
                  </a:cubicBezTo>
                  <a:lnTo>
                    <a:pt x="1708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3248;p86"/>
            <p:cNvSpPr/>
            <p:nvPr/>
          </p:nvSpPr>
          <p:spPr>
            <a:xfrm>
              <a:off x="5450753" y="2528325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1" y="0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40" y="559"/>
                    <a:pt x="440" y="435"/>
                  </a:cubicBezTo>
                  <a:lnTo>
                    <a:pt x="440" y="215"/>
                  </a:lnTo>
                  <a:cubicBezTo>
                    <a:pt x="440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3249;p86"/>
            <p:cNvSpPr/>
            <p:nvPr/>
          </p:nvSpPr>
          <p:spPr>
            <a:xfrm>
              <a:off x="5519200" y="2528325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1" y="0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106" y="654"/>
                    <a:pt x="220" y="654"/>
                  </a:cubicBezTo>
                  <a:cubicBezTo>
                    <a:pt x="344" y="654"/>
                    <a:pt x="440" y="559"/>
                    <a:pt x="440" y="435"/>
                  </a:cubicBezTo>
                  <a:lnTo>
                    <a:pt x="440" y="215"/>
                  </a:lnTo>
                  <a:cubicBezTo>
                    <a:pt x="440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3250;p86"/>
            <p:cNvSpPr/>
            <p:nvPr/>
          </p:nvSpPr>
          <p:spPr>
            <a:xfrm>
              <a:off x="5462248" y="2573415"/>
              <a:ext cx="56979" cy="28489"/>
            </a:xfrm>
            <a:custGeom>
              <a:avLst/>
              <a:gdLst/>
              <a:ahLst/>
              <a:cxnLst/>
              <a:rect l="l" t="t" r="r" b="b"/>
              <a:pathLst>
                <a:path w="2176" h="1088" extrusionOk="0">
                  <a:moveTo>
                    <a:pt x="144" y="0"/>
                  </a:moveTo>
                  <a:cubicBezTo>
                    <a:pt x="58" y="0"/>
                    <a:pt x="1" y="77"/>
                    <a:pt x="10" y="153"/>
                  </a:cubicBezTo>
                  <a:cubicBezTo>
                    <a:pt x="87" y="697"/>
                    <a:pt x="544" y="1088"/>
                    <a:pt x="1088" y="1088"/>
                  </a:cubicBezTo>
                  <a:cubicBezTo>
                    <a:pt x="1632" y="1088"/>
                    <a:pt x="2090" y="697"/>
                    <a:pt x="2166" y="153"/>
                  </a:cubicBezTo>
                  <a:cubicBezTo>
                    <a:pt x="2176" y="77"/>
                    <a:pt x="2119" y="0"/>
                    <a:pt x="20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3251;p86"/>
            <p:cNvSpPr/>
            <p:nvPr/>
          </p:nvSpPr>
          <p:spPr>
            <a:xfrm>
              <a:off x="5442766" y="2504680"/>
              <a:ext cx="28201" cy="17544"/>
            </a:xfrm>
            <a:custGeom>
              <a:avLst/>
              <a:gdLst/>
              <a:ahLst/>
              <a:cxnLst/>
              <a:rect l="l" t="t" r="r" b="b"/>
              <a:pathLst>
                <a:path w="1077" h="670" extrusionOk="0">
                  <a:moveTo>
                    <a:pt x="757" y="1"/>
                  </a:moveTo>
                  <a:cubicBezTo>
                    <a:pt x="723" y="1"/>
                    <a:pt x="687" y="10"/>
                    <a:pt x="649" y="31"/>
                  </a:cubicBezTo>
                  <a:lnTo>
                    <a:pt x="210" y="250"/>
                  </a:lnTo>
                  <a:cubicBezTo>
                    <a:pt x="1" y="355"/>
                    <a:pt x="77" y="670"/>
                    <a:pt x="306" y="670"/>
                  </a:cubicBezTo>
                  <a:cubicBezTo>
                    <a:pt x="344" y="660"/>
                    <a:pt x="373" y="660"/>
                    <a:pt x="401" y="641"/>
                  </a:cubicBezTo>
                  <a:lnTo>
                    <a:pt x="840" y="422"/>
                  </a:lnTo>
                  <a:cubicBezTo>
                    <a:pt x="1077" y="316"/>
                    <a:pt x="958" y="1"/>
                    <a:pt x="757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3252;p86"/>
            <p:cNvSpPr/>
            <p:nvPr/>
          </p:nvSpPr>
          <p:spPr>
            <a:xfrm>
              <a:off x="5511057" y="2504889"/>
              <a:ext cx="27651" cy="17334"/>
            </a:xfrm>
            <a:custGeom>
              <a:avLst/>
              <a:gdLst/>
              <a:ahLst/>
              <a:cxnLst/>
              <a:rect l="l" t="t" r="r" b="b"/>
              <a:pathLst>
                <a:path w="1056" h="662" extrusionOk="0">
                  <a:moveTo>
                    <a:pt x="320" y="1"/>
                  </a:moveTo>
                  <a:cubicBezTo>
                    <a:pt x="117" y="1"/>
                    <a:pt x="1" y="298"/>
                    <a:pt x="216" y="414"/>
                  </a:cubicBezTo>
                  <a:lnTo>
                    <a:pt x="655" y="633"/>
                  </a:lnTo>
                  <a:cubicBezTo>
                    <a:pt x="684" y="652"/>
                    <a:pt x="722" y="652"/>
                    <a:pt x="751" y="662"/>
                  </a:cubicBezTo>
                  <a:cubicBezTo>
                    <a:pt x="980" y="662"/>
                    <a:pt x="1056" y="347"/>
                    <a:pt x="846" y="242"/>
                  </a:cubicBezTo>
                  <a:lnTo>
                    <a:pt x="417" y="23"/>
                  </a:lnTo>
                  <a:cubicBezTo>
                    <a:pt x="383" y="8"/>
                    <a:pt x="351" y="1"/>
                    <a:pt x="320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3253;p86"/>
            <p:cNvSpPr/>
            <p:nvPr/>
          </p:nvSpPr>
          <p:spPr>
            <a:xfrm>
              <a:off x="5470758" y="2536442"/>
              <a:ext cx="39984" cy="39984"/>
            </a:xfrm>
            <a:custGeom>
              <a:avLst/>
              <a:gdLst/>
              <a:ahLst/>
              <a:cxnLst/>
              <a:rect l="l" t="t" r="r" b="b"/>
              <a:pathLst>
                <a:path w="1527" h="1527" extrusionOk="0">
                  <a:moveTo>
                    <a:pt x="763" y="1"/>
                  </a:moveTo>
                  <a:cubicBezTo>
                    <a:pt x="344" y="1"/>
                    <a:pt x="0" y="344"/>
                    <a:pt x="0" y="764"/>
                  </a:cubicBezTo>
                  <a:cubicBezTo>
                    <a:pt x="0" y="1183"/>
                    <a:pt x="344" y="1527"/>
                    <a:pt x="763" y="1527"/>
                  </a:cubicBezTo>
                  <a:cubicBezTo>
                    <a:pt x="1183" y="1527"/>
                    <a:pt x="1526" y="1183"/>
                    <a:pt x="1526" y="764"/>
                  </a:cubicBezTo>
                  <a:cubicBezTo>
                    <a:pt x="1526" y="344"/>
                    <a:pt x="1183" y="1"/>
                    <a:pt x="763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3254;p86"/>
            <p:cNvSpPr/>
            <p:nvPr/>
          </p:nvSpPr>
          <p:spPr>
            <a:xfrm>
              <a:off x="5466987" y="2538694"/>
              <a:ext cx="41503" cy="37549"/>
            </a:xfrm>
            <a:custGeom>
              <a:avLst/>
              <a:gdLst/>
              <a:ahLst/>
              <a:cxnLst/>
              <a:rect l="l" t="t" r="r" b="b"/>
              <a:pathLst>
                <a:path w="1585" h="1434" extrusionOk="0">
                  <a:moveTo>
                    <a:pt x="564" y="0"/>
                  </a:moveTo>
                  <a:cubicBezTo>
                    <a:pt x="106" y="239"/>
                    <a:pt x="1" y="849"/>
                    <a:pt x="373" y="1212"/>
                  </a:cubicBezTo>
                  <a:cubicBezTo>
                    <a:pt x="523" y="1362"/>
                    <a:pt x="715" y="1433"/>
                    <a:pt x="906" y="1433"/>
                  </a:cubicBezTo>
                  <a:cubicBezTo>
                    <a:pt x="1177" y="1433"/>
                    <a:pt x="1445" y="1290"/>
                    <a:pt x="1585" y="1021"/>
                  </a:cubicBezTo>
                  <a:lnTo>
                    <a:pt x="1585" y="1021"/>
                  </a:lnTo>
                  <a:cubicBezTo>
                    <a:pt x="1480" y="1078"/>
                    <a:pt x="1356" y="1107"/>
                    <a:pt x="1232" y="1107"/>
                  </a:cubicBezTo>
                  <a:cubicBezTo>
                    <a:pt x="812" y="1107"/>
                    <a:pt x="468" y="773"/>
                    <a:pt x="468" y="344"/>
                  </a:cubicBezTo>
                  <a:cubicBezTo>
                    <a:pt x="468" y="229"/>
                    <a:pt x="507" y="105"/>
                    <a:pt x="564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3255;p86"/>
            <p:cNvSpPr/>
            <p:nvPr/>
          </p:nvSpPr>
          <p:spPr>
            <a:xfrm>
              <a:off x="5405060" y="2430655"/>
              <a:ext cx="171616" cy="100079"/>
            </a:xfrm>
            <a:custGeom>
              <a:avLst/>
              <a:gdLst/>
              <a:ahLst/>
              <a:cxnLst/>
              <a:rect l="l" t="t" r="r" b="b"/>
              <a:pathLst>
                <a:path w="6554" h="3822" extrusionOk="0">
                  <a:moveTo>
                    <a:pt x="3289" y="1"/>
                  </a:moveTo>
                  <a:cubicBezTo>
                    <a:pt x="3233" y="1"/>
                    <a:pt x="3176" y="2"/>
                    <a:pt x="3120" y="5"/>
                  </a:cubicBezTo>
                  <a:cubicBezTo>
                    <a:pt x="1355" y="91"/>
                    <a:pt x="0" y="1608"/>
                    <a:pt x="0" y="3363"/>
                  </a:cubicBezTo>
                  <a:lnTo>
                    <a:pt x="0" y="3821"/>
                  </a:lnTo>
                  <a:lnTo>
                    <a:pt x="525" y="3754"/>
                  </a:lnTo>
                  <a:cubicBezTo>
                    <a:pt x="725" y="3735"/>
                    <a:pt x="878" y="3564"/>
                    <a:pt x="878" y="3354"/>
                  </a:cubicBezTo>
                  <a:cubicBezTo>
                    <a:pt x="878" y="2037"/>
                    <a:pt x="1908" y="902"/>
                    <a:pt x="3234" y="873"/>
                  </a:cubicBezTo>
                  <a:cubicBezTo>
                    <a:pt x="3246" y="873"/>
                    <a:pt x="3258" y="873"/>
                    <a:pt x="3269" y="873"/>
                  </a:cubicBezTo>
                  <a:cubicBezTo>
                    <a:pt x="4598" y="873"/>
                    <a:pt x="5676" y="1944"/>
                    <a:pt x="5676" y="3277"/>
                  </a:cubicBezTo>
                  <a:lnTo>
                    <a:pt x="5676" y="3354"/>
                  </a:lnTo>
                  <a:cubicBezTo>
                    <a:pt x="5676" y="3564"/>
                    <a:pt x="5829" y="3735"/>
                    <a:pt x="6039" y="3754"/>
                  </a:cubicBezTo>
                  <a:lnTo>
                    <a:pt x="6554" y="3821"/>
                  </a:lnTo>
                  <a:lnTo>
                    <a:pt x="6554" y="3277"/>
                  </a:lnTo>
                  <a:cubicBezTo>
                    <a:pt x="6554" y="1464"/>
                    <a:pt x="5083" y="1"/>
                    <a:pt x="3289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3256;p86"/>
            <p:cNvSpPr/>
            <p:nvPr/>
          </p:nvSpPr>
          <p:spPr>
            <a:xfrm>
              <a:off x="5456749" y="2419159"/>
              <a:ext cx="119692" cy="91307"/>
            </a:xfrm>
            <a:custGeom>
              <a:avLst/>
              <a:gdLst/>
              <a:ahLst/>
              <a:cxnLst/>
              <a:rect l="l" t="t" r="r" b="b"/>
              <a:pathLst>
                <a:path w="4571" h="3487" extrusionOk="0">
                  <a:moveTo>
                    <a:pt x="1192" y="0"/>
                  </a:moveTo>
                  <a:cubicBezTo>
                    <a:pt x="833" y="0"/>
                    <a:pt x="479" y="197"/>
                    <a:pt x="306" y="559"/>
                  </a:cubicBezTo>
                  <a:cubicBezTo>
                    <a:pt x="1" y="1179"/>
                    <a:pt x="421" y="1904"/>
                    <a:pt x="1107" y="1951"/>
                  </a:cubicBezTo>
                  <a:cubicBezTo>
                    <a:pt x="1088" y="2028"/>
                    <a:pt x="1079" y="2104"/>
                    <a:pt x="1079" y="2180"/>
                  </a:cubicBezTo>
                  <a:cubicBezTo>
                    <a:pt x="1079" y="2667"/>
                    <a:pt x="1470" y="3058"/>
                    <a:pt x="1947" y="3058"/>
                  </a:cubicBezTo>
                  <a:cubicBezTo>
                    <a:pt x="2081" y="3058"/>
                    <a:pt x="2214" y="3020"/>
                    <a:pt x="2329" y="2963"/>
                  </a:cubicBezTo>
                  <a:cubicBezTo>
                    <a:pt x="2538" y="3308"/>
                    <a:pt x="2899" y="3487"/>
                    <a:pt x="3263" y="3487"/>
                  </a:cubicBezTo>
                  <a:cubicBezTo>
                    <a:pt x="3563" y="3487"/>
                    <a:pt x="3864" y="3365"/>
                    <a:pt x="4084" y="3115"/>
                  </a:cubicBezTo>
                  <a:cubicBezTo>
                    <a:pt x="4570" y="2552"/>
                    <a:pt x="4370" y="1684"/>
                    <a:pt x="3693" y="1398"/>
                  </a:cubicBezTo>
                  <a:cubicBezTo>
                    <a:pt x="3624" y="701"/>
                    <a:pt x="3032" y="219"/>
                    <a:pt x="2382" y="219"/>
                  </a:cubicBezTo>
                  <a:cubicBezTo>
                    <a:pt x="2222" y="219"/>
                    <a:pt x="2059" y="248"/>
                    <a:pt x="1899" y="311"/>
                  </a:cubicBezTo>
                  <a:cubicBezTo>
                    <a:pt x="1705" y="100"/>
                    <a:pt x="1447" y="0"/>
                    <a:pt x="1192" y="0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3257;p86"/>
            <p:cNvSpPr/>
            <p:nvPr/>
          </p:nvSpPr>
          <p:spPr>
            <a:xfrm>
              <a:off x="5410794" y="2646864"/>
              <a:ext cx="159650" cy="81697"/>
            </a:xfrm>
            <a:custGeom>
              <a:avLst/>
              <a:gdLst/>
              <a:ahLst/>
              <a:cxnLst/>
              <a:rect l="l" t="t" r="r" b="b"/>
              <a:pathLst>
                <a:path w="6097" h="3120" extrusionOk="0">
                  <a:moveTo>
                    <a:pt x="439" y="0"/>
                  </a:moveTo>
                  <a:cubicBezTo>
                    <a:pt x="344" y="29"/>
                    <a:pt x="249" y="57"/>
                    <a:pt x="163" y="86"/>
                  </a:cubicBezTo>
                  <a:cubicBezTo>
                    <a:pt x="67" y="115"/>
                    <a:pt x="0" y="210"/>
                    <a:pt x="10" y="305"/>
                  </a:cubicBezTo>
                  <a:cubicBezTo>
                    <a:pt x="134" y="1889"/>
                    <a:pt x="1460" y="3120"/>
                    <a:pt x="3053" y="3120"/>
                  </a:cubicBezTo>
                  <a:cubicBezTo>
                    <a:pt x="4646" y="3120"/>
                    <a:pt x="5972" y="1889"/>
                    <a:pt x="6097" y="305"/>
                  </a:cubicBezTo>
                  <a:cubicBezTo>
                    <a:pt x="6097" y="210"/>
                    <a:pt x="6039" y="115"/>
                    <a:pt x="5944" y="86"/>
                  </a:cubicBezTo>
                  <a:cubicBezTo>
                    <a:pt x="5848" y="57"/>
                    <a:pt x="5763" y="29"/>
                    <a:pt x="5667" y="0"/>
                  </a:cubicBezTo>
                  <a:lnTo>
                    <a:pt x="5667" y="38"/>
                  </a:lnTo>
                  <a:cubicBezTo>
                    <a:pt x="5581" y="1412"/>
                    <a:pt x="4437" y="2481"/>
                    <a:pt x="3053" y="2481"/>
                  </a:cubicBezTo>
                  <a:cubicBezTo>
                    <a:pt x="1670" y="2481"/>
                    <a:pt x="525" y="1412"/>
                    <a:pt x="439" y="38"/>
                  </a:cubicBezTo>
                  <a:lnTo>
                    <a:pt x="439" y="0"/>
                  </a:lnTo>
                  <a:close/>
                </a:path>
              </a:pathLst>
            </a:custGeom>
            <a:solidFill>
              <a:srgbClr val="A2B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3258;p86"/>
          <p:cNvGrpSpPr/>
          <p:nvPr/>
        </p:nvGrpSpPr>
        <p:grpSpPr>
          <a:xfrm>
            <a:off x="11720946" y="3263842"/>
            <a:ext cx="263316" cy="354493"/>
            <a:chOff x="6709282" y="3790206"/>
            <a:chExt cx="263316" cy="354493"/>
          </a:xfrm>
        </p:grpSpPr>
        <p:sp>
          <p:nvSpPr>
            <p:cNvPr id="1121" name="Google Shape;13259;p86"/>
            <p:cNvSpPr/>
            <p:nvPr/>
          </p:nvSpPr>
          <p:spPr>
            <a:xfrm>
              <a:off x="6743742" y="3790206"/>
              <a:ext cx="194371" cy="256822"/>
            </a:xfrm>
            <a:custGeom>
              <a:avLst/>
              <a:gdLst/>
              <a:ahLst/>
              <a:cxnLst/>
              <a:rect l="l" t="t" r="r" b="b"/>
              <a:pathLst>
                <a:path w="7423" h="9808" extrusionOk="0">
                  <a:moveTo>
                    <a:pt x="3712" y="0"/>
                  </a:moveTo>
                  <a:cubicBezTo>
                    <a:pt x="1661" y="0"/>
                    <a:pt x="1" y="1660"/>
                    <a:pt x="1" y="3711"/>
                  </a:cubicBezTo>
                  <a:lnTo>
                    <a:pt x="1" y="5381"/>
                  </a:lnTo>
                  <a:cubicBezTo>
                    <a:pt x="1" y="8310"/>
                    <a:pt x="1823" y="9807"/>
                    <a:pt x="1823" y="9807"/>
                  </a:cubicBezTo>
                  <a:lnTo>
                    <a:pt x="7423" y="9807"/>
                  </a:lnTo>
                  <a:lnTo>
                    <a:pt x="7423" y="3711"/>
                  </a:lnTo>
                  <a:cubicBezTo>
                    <a:pt x="7423" y="1660"/>
                    <a:pt x="5763" y="0"/>
                    <a:pt x="3712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3260;p86"/>
            <p:cNvSpPr/>
            <p:nvPr/>
          </p:nvSpPr>
          <p:spPr>
            <a:xfrm>
              <a:off x="6743742" y="3790206"/>
              <a:ext cx="97199" cy="256822"/>
            </a:xfrm>
            <a:custGeom>
              <a:avLst/>
              <a:gdLst/>
              <a:ahLst/>
              <a:cxnLst/>
              <a:rect l="l" t="t" r="r" b="b"/>
              <a:pathLst>
                <a:path w="3712" h="9808" extrusionOk="0">
                  <a:moveTo>
                    <a:pt x="3712" y="0"/>
                  </a:moveTo>
                  <a:cubicBezTo>
                    <a:pt x="1661" y="0"/>
                    <a:pt x="1" y="1660"/>
                    <a:pt x="1" y="3711"/>
                  </a:cubicBezTo>
                  <a:lnTo>
                    <a:pt x="1" y="5381"/>
                  </a:lnTo>
                  <a:cubicBezTo>
                    <a:pt x="1" y="8310"/>
                    <a:pt x="1823" y="9807"/>
                    <a:pt x="1823" y="9807"/>
                  </a:cubicBezTo>
                  <a:lnTo>
                    <a:pt x="3712" y="9807"/>
                  </a:lnTo>
                  <a:lnTo>
                    <a:pt x="3712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3261;p86"/>
            <p:cNvSpPr/>
            <p:nvPr/>
          </p:nvSpPr>
          <p:spPr>
            <a:xfrm>
              <a:off x="6709282" y="3990286"/>
              <a:ext cx="263316" cy="154413"/>
            </a:xfrm>
            <a:custGeom>
              <a:avLst/>
              <a:gdLst/>
              <a:ahLst/>
              <a:cxnLst/>
              <a:rect l="l" t="t" r="r" b="b"/>
              <a:pathLst>
                <a:path w="10056" h="5897" extrusionOk="0">
                  <a:moveTo>
                    <a:pt x="3721" y="1"/>
                  </a:moveTo>
                  <a:lnTo>
                    <a:pt x="3721" y="1346"/>
                  </a:lnTo>
                  <a:cubicBezTo>
                    <a:pt x="3721" y="1718"/>
                    <a:pt x="3482" y="2052"/>
                    <a:pt x="3139" y="2176"/>
                  </a:cubicBezTo>
                  <a:lnTo>
                    <a:pt x="878" y="2968"/>
                  </a:lnTo>
                  <a:cubicBezTo>
                    <a:pt x="353" y="3158"/>
                    <a:pt x="10" y="3655"/>
                    <a:pt x="0" y="4208"/>
                  </a:cubicBezTo>
                  <a:lnTo>
                    <a:pt x="0" y="5248"/>
                  </a:lnTo>
                  <a:cubicBezTo>
                    <a:pt x="0" y="5610"/>
                    <a:pt x="296" y="5896"/>
                    <a:pt x="658" y="5896"/>
                  </a:cubicBezTo>
                  <a:lnTo>
                    <a:pt x="9397" y="5896"/>
                  </a:lnTo>
                  <a:cubicBezTo>
                    <a:pt x="9759" y="5896"/>
                    <a:pt x="10055" y="5610"/>
                    <a:pt x="10055" y="5248"/>
                  </a:cubicBezTo>
                  <a:lnTo>
                    <a:pt x="10055" y="4208"/>
                  </a:lnTo>
                  <a:cubicBezTo>
                    <a:pt x="10055" y="3655"/>
                    <a:pt x="9702" y="3158"/>
                    <a:pt x="9178" y="2968"/>
                  </a:cubicBezTo>
                  <a:lnTo>
                    <a:pt x="6926" y="2176"/>
                  </a:lnTo>
                  <a:cubicBezTo>
                    <a:pt x="6573" y="2052"/>
                    <a:pt x="6344" y="1718"/>
                    <a:pt x="6344" y="1346"/>
                  </a:cubicBezTo>
                  <a:lnTo>
                    <a:pt x="6344" y="1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3262;p86"/>
            <p:cNvSpPr/>
            <p:nvPr/>
          </p:nvSpPr>
          <p:spPr>
            <a:xfrm>
              <a:off x="6709518" y="4050747"/>
              <a:ext cx="263081" cy="93952"/>
            </a:xfrm>
            <a:custGeom>
              <a:avLst/>
              <a:gdLst/>
              <a:ahLst/>
              <a:cxnLst/>
              <a:rect l="l" t="t" r="r" b="b"/>
              <a:pathLst>
                <a:path w="10047" h="3588" extrusionOk="0">
                  <a:moveTo>
                    <a:pt x="2748" y="0"/>
                  </a:moveTo>
                  <a:lnTo>
                    <a:pt x="869" y="659"/>
                  </a:lnTo>
                  <a:cubicBezTo>
                    <a:pt x="354" y="849"/>
                    <a:pt x="1" y="1346"/>
                    <a:pt x="1" y="1899"/>
                  </a:cubicBezTo>
                  <a:lnTo>
                    <a:pt x="1" y="2939"/>
                  </a:lnTo>
                  <a:cubicBezTo>
                    <a:pt x="1" y="3301"/>
                    <a:pt x="296" y="3587"/>
                    <a:pt x="659" y="3587"/>
                  </a:cubicBezTo>
                  <a:lnTo>
                    <a:pt x="9388" y="3587"/>
                  </a:lnTo>
                  <a:cubicBezTo>
                    <a:pt x="9750" y="3587"/>
                    <a:pt x="10046" y="3301"/>
                    <a:pt x="10046" y="2939"/>
                  </a:cubicBezTo>
                  <a:lnTo>
                    <a:pt x="10046" y="1899"/>
                  </a:lnTo>
                  <a:cubicBezTo>
                    <a:pt x="10046" y="1346"/>
                    <a:pt x="9693" y="849"/>
                    <a:pt x="9169" y="659"/>
                  </a:cubicBezTo>
                  <a:lnTo>
                    <a:pt x="7299" y="0"/>
                  </a:lnTo>
                  <a:cubicBezTo>
                    <a:pt x="6965" y="973"/>
                    <a:pt x="6049" y="1622"/>
                    <a:pt x="5019" y="1622"/>
                  </a:cubicBezTo>
                  <a:cubicBezTo>
                    <a:pt x="3998" y="1622"/>
                    <a:pt x="3082" y="973"/>
                    <a:pt x="2748" y="0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3263;p86"/>
            <p:cNvSpPr/>
            <p:nvPr/>
          </p:nvSpPr>
          <p:spPr>
            <a:xfrm>
              <a:off x="6760238" y="4050747"/>
              <a:ext cx="161902" cy="65463"/>
            </a:xfrm>
            <a:custGeom>
              <a:avLst/>
              <a:gdLst/>
              <a:ahLst/>
              <a:cxnLst/>
              <a:rect l="l" t="t" r="r" b="b"/>
              <a:pathLst>
                <a:path w="6183" h="2500" extrusionOk="0">
                  <a:moveTo>
                    <a:pt x="821" y="0"/>
                  </a:moveTo>
                  <a:lnTo>
                    <a:pt x="0" y="287"/>
                  </a:lnTo>
                  <a:cubicBezTo>
                    <a:pt x="449" y="1613"/>
                    <a:pt x="1689" y="2500"/>
                    <a:pt x="3082" y="2500"/>
                  </a:cubicBezTo>
                  <a:cubicBezTo>
                    <a:pt x="4484" y="2500"/>
                    <a:pt x="5734" y="1613"/>
                    <a:pt x="6182" y="287"/>
                  </a:cubicBezTo>
                  <a:lnTo>
                    <a:pt x="5362" y="0"/>
                  </a:lnTo>
                  <a:cubicBezTo>
                    <a:pt x="5028" y="973"/>
                    <a:pt x="4122" y="1622"/>
                    <a:pt x="3091" y="1622"/>
                  </a:cubicBezTo>
                  <a:cubicBezTo>
                    <a:pt x="2061" y="1622"/>
                    <a:pt x="1145" y="973"/>
                    <a:pt x="821" y="0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3264;p86"/>
            <p:cNvSpPr/>
            <p:nvPr/>
          </p:nvSpPr>
          <p:spPr>
            <a:xfrm>
              <a:off x="6712267" y="4077220"/>
              <a:ext cx="48730" cy="67479"/>
            </a:xfrm>
            <a:custGeom>
              <a:avLst/>
              <a:gdLst/>
              <a:ahLst/>
              <a:cxnLst/>
              <a:rect l="l" t="t" r="r" b="b"/>
              <a:pathLst>
                <a:path w="1861" h="2577" extrusionOk="0">
                  <a:moveTo>
                    <a:pt x="239" y="1"/>
                  </a:moveTo>
                  <a:cubicBezTo>
                    <a:pt x="144" y="106"/>
                    <a:pt x="58" y="239"/>
                    <a:pt x="1" y="373"/>
                  </a:cubicBezTo>
                  <a:lnTo>
                    <a:pt x="1193" y="1393"/>
                  </a:lnTo>
                  <a:cubicBezTo>
                    <a:pt x="1336" y="1517"/>
                    <a:pt x="1422" y="1699"/>
                    <a:pt x="1422" y="1890"/>
                  </a:cubicBezTo>
                  <a:lnTo>
                    <a:pt x="1422" y="2576"/>
                  </a:lnTo>
                  <a:lnTo>
                    <a:pt x="1861" y="2576"/>
                  </a:lnTo>
                  <a:lnTo>
                    <a:pt x="1861" y="1890"/>
                  </a:lnTo>
                  <a:cubicBezTo>
                    <a:pt x="1861" y="1575"/>
                    <a:pt x="1718" y="1269"/>
                    <a:pt x="1479" y="1060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3265;p86"/>
            <p:cNvSpPr/>
            <p:nvPr/>
          </p:nvSpPr>
          <p:spPr>
            <a:xfrm>
              <a:off x="6806691" y="3990286"/>
              <a:ext cx="68736" cy="28515"/>
            </a:xfrm>
            <a:custGeom>
              <a:avLst/>
              <a:gdLst/>
              <a:ahLst/>
              <a:cxnLst/>
              <a:rect l="l" t="t" r="r" b="b"/>
              <a:pathLst>
                <a:path w="2625" h="1089" extrusionOk="0">
                  <a:moveTo>
                    <a:pt x="1" y="1"/>
                  </a:moveTo>
                  <a:lnTo>
                    <a:pt x="1" y="812"/>
                  </a:lnTo>
                  <a:lnTo>
                    <a:pt x="10" y="812"/>
                  </a:lnTo>
                  <a:cubicBezTo>
                    <a:pt x="373" y="974"/>
                    <a:pt x="764" y="1069"/>
                    <a:pt x="1155" y="1088"/>
                  </a:cubicBezTo>
                  <a:lnTo>
                    <a:pt x="1317" y="1088"/>
                  </a:lnTo>
                  <a:cubicBezTo>
                    <a:pt x="1766" y="1088"/>
                    <a:pt x="2214" y="993"/>
                    <a:pt x="2624" y="81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3266;p86"/>
            <p:cNvSpPr/>
            <p:nvPr/>
          </p:nvSpPr>
          <p:spPr>
            <a:xfrm>
              <a:off x="6748743" y="3858889"/>
              <a:ext cx="184369" cy="148652"/>
            </a:xfrm>
            <a:custGeom>
              <a:avLst/>
              <a:gdLst/>
              <a:ahLst/>
              <a:cxnLst/>
              <a:rect l="l" t="t" r="r" b="b"/>
              <a:pathLst>
                <a:path w="7041" h="5677" extrusionOk="0">
                  <a:moveTo>
                    <a:pt x="2214" y="1"/>
                  </a:moveTo>
                  <a:cubicBezTo>
                    <a:pt x="1613" y="1"/>
                    <a:pt x="1117" y="487"/>
                    <a:pt x="1117" y="1088"/>
                  </a:cubicBezTo>
                  <a:lnTo>
                    <a:pt x="1117" y="1451"/>
                  </a:lnTo>
                  <a:cubicBezTo>
                    <a:pt x="1117" y="1727"/>
                    <a:pt x="888" y="1966"/>
                    <a:pt x="601" y="1966"/>
                  </a:cubicBezTo>
                  <a:cubicBezTo>
                    <a:pt x="595" y="1966"/>
                    <a:pt x="589" y="1966"/>
                    <a:pt x="583" y="1966"/>
                  </a:cubicBezTo>
                  <a:cubicBezTo>
                    <a:pt x="304" y="1966"/>
                    <a:pt x="66" y="2173"/>
                    <a:pt x="29" y="2452"/>
                  </a:cubicBezTo>
                  <a:cubicBezTo>
                    <a:pt x="0" y="2777"/>
                    <a:pt x="248" y="3054"/>
                    <a:pt x="573" y="3054"/>
                  </a:cubicBezTo>
                  <a:lnTo>
                    <a:pt x="697" y="3054"/>
                  </a:lnTo>
                  <a:cubicBezTo>
                    <a:pt x="802" y="4532"/>
                    <a:pt x="2042" y="5677"/>
                    <a:pt x="3521" y="5677"/>
                  </a:cubicBezTo>
                  <a:cubicBezTo>
                    <a:pt x="4999" y="5677"/>
                    <a:pt x="6240" y="4532"/>
                    <a:pt x="6354" y="3054"/>
                  </a:cubicBezTo>
                  <a:lnTo>
                    <a:pt x="6469" y="3054"/>
                  </a:lnTo>
                  <a:cubicBezTo>
                    <a:pt x="6793" y="3054"/>
                    <a:pt x="7041" y="2777"/>
                    <a:pt x="7012" y="2452"/>
                  </a:cubicBezTo>
                  <a:cubicBezTo>
                    <a:pt x="6975" y="2173"/>
                    <a:pt x="6737" y="1966"/>
                    <a:pt x="6459" y="1966"/>
                  </a:cubicBezTo>
                  <a:cubicBezTo>
                    <a:pt x="6452" y="1966"/>
                    <a:pt x="6446" y="1966"/>
                    <a:pt x="6440" y="1966"/>
                  </a:cubicBezTo>
                  <a:cubicBezTo>
                    <a:pt x="6154" y="1966"/>
                    <a:pt x="5925" y="1727"/>
                    <a:pt x="5925" y="1451"/>
                  </a:cubicBezTo>
                  <a:lnTo>
                    <a:pt x="5925" y="1088"/>
                  </a:lnTo>
                  <a:cubicBezTo>
                    <a:pt x="5925" y="487"/>
                    <a:pt x="5438" y="1"/>
                    <a:pt x="4837" y="1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3267;p86"/>
            <p:cNvSpPr/>
            <p:nvPr/>
          </p:nvSpPr>
          <p:spPr>
            <a:xfrm>
              <a:off x="6748743" y="3858889"/>
              <a:ext cx="183635" cy="148652"/>
            </a:xfrm>
            <a:custGeom>
              <a:avLst/>
              <a:gdLst/>
              <a:ahLst/>
              <a:cxnLst/>
              <a:rect l="l" t="t" r="r" b="b"/>
              <a:pathLst>
                <a:path w="7013" h="5677" extrusionOk="0">
                  <a:moveTo>
                    <a:pt x="2214" y="1"/>
                  </a:moveTo>
                  <a:cubicBezTo>
                    <a:pt x="1975" y="1"/>
                    <a:pt x="1746" y="77"/>
                    <a:pt x="1555" y="220"/>
                  </a:cubicBezTo>
                  <a:cubicBezTo>
                    <a:pt x="1288" y="430"/>
                    <a:pt x="1126" y="745"/>
                    <a:pt x="1126" y="1088"/>
                  </a:cubicBezTo>
                  <a:lnTo>
                    <a:pt x="1126" y="1470"/>
                  </a:lnTo>
                  <a:cubicBezTo>
                    <a:pt x="1117" y="1750"/>
                    <a:pt x="888" y="1966"/>
                    <a:pt x="619" y="1966"/>
                  </a:cubicBezTo>
                  <a:cubicBezTo>
                    <a:pt x="613" y="1966"/>
                    <a:pt x="607" y="1966"/>
                    <a:pt x="601" y="1966"/>
                  </a:cubicBezTo>
                  <a:cubicBezTo>
                    <a:pt x="315" y="1966"/>
                    <a:pt x="67" y="2176"/>
                    <a:pt x="29" y="2452"/>
                  </a:cubicBezTo>
                  <a:cubicBezTo>
                    <a:pt x="0" y="2777"/>
                    <a:pt x="248" y="3063"/>
                    <a:pt x="573" y="3063"/>
                  </a:cubicBezTo>
                  <a:lnTo>
                    <a:pt x="697" y="3063"/>
                  </a:lnTo>
                  <a:cubicBezTo>
                    <a:pt x="800" y="4557"/>
                    <a:pt x="2054" y="5676"/>
                    <a:pt x="3501" y="5676"/>
                  </a:cubicBezTo>
                  <a:cubicBezTo>
                    <a:pt x="3652" y="5676"/>
                    <a:pt x="3805" y="5664"/>
                    <a:pt x="3960" y="5639"/>
                  </a:cubicBezTo>
                  <a:cubicBezTo>
                    <a:pt x="2576" y="5429"/>
                    <a:pt x="1555" y="4236"/>
                    <a:pt x="1555" y="2844"/>
                  </a:cubicBezTo>
                  <a:lnTo>
                    <a:pt x="1555" y="1499"/>
                  </a:lnTo>
                  <a:cubicBezTo>
                    <a:pt x="1555" y="1117"/>
                    <a:pt x="1842" y="802"/>
                    <a:pt x="2214" y="745"/>
                  </a:cubicBezTo>
                  <a:lnTo>
                    <a:pt x="2223" y="745"/>
                  </a:lnTo>
                  <a:cubicBezTo>
                    <a:pt x="2258" y="740"/>
                    <a:pt x="2293" y="738"/>
                    <a:pt x="2329" y="738"/>
                  </a:cubicBezTo>
                  <a:cubicBezTo>
                    <a:pt x="2505" y="738"/>
                    <a:pt x="2680" y="797"/>
                    <a:pt x="2815" y="917"/>
                  </a:cubicBezTo>
                  <a:cubicBezTo>
                    <a:pt x="3912" y="1862"/>
                    <a:pt x="5318" y="2395"/>
                    <a:pt x="6764" y="2395"/>
                  </a:cubicBezTo>
                  <a:cubicBezTo>
                    <a:pt x="6777" y="2395"/>
                    <a:pt x="6790" y="2395"/>
                    <a:pt x="6802" y="2395"/>
                  </a:cubicBezTo>
                  <a:lnTo>
                    <a:pt x="7012" y="2395"/>
                  </a:lnTo>
                  <a:cubicBezTo>
                    <a:pt x="6947" y="2144"/>
                    <a:pt x="6719" y="1966"/>
                    <a:pt x="6460" y="1966"/>
                  </a:cubicBezTo>
                  <a:cubicBezTo>
                    <a:pt x="6453" y="1966"/>
                    <a:pt x="6447" y="1966"/>
                    <a:pt x="6440" y="1966"/>
                  </a:cubicBezTo>
                  <a:cubicBezTo>
                    <a:pt x="6154" y="1966"/>
                    <a:pt x="5925" y="1737"/>
                    <a:pt x="5934" y="1451"/>
                  </a:cubicBezTo>
                  <a:lnTo>
                    <a:pt x="5934" y="1098"/>
                  </a:lnTo>
                  <a:cubicBezTo>
                    <a:pt x="5934" y="487"/>
                    <a:pt x="5438" y="1"/>
                    <a:pt x="4837" y="1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3268;p86"/>
            <p:cNvSpPr/>
            <p:nvPr/>
          </p:nvSpPr>
          <p:spPr>
            <a:xfrm>
              <a:off x="6801192" y="3910238"/>
              <a:ext cx="11286" cy="17125"/>
            </a:xfrm>
            <a:custGeom>
              <a:avLst/>
              <a:gdLst/>
              <a:ahLst/>
              <a:cxnLst/>
              <a:rect l="l" t="t" r="r" b="b"/>
              <a:pathLst>
                <a:path w="431" h="654" extrusionOk="0">
                  <a:moveTo>
                    <a:pt x="215" y="0"/>
                  </a:moveTo>
                  <a:cubicBezTo>
                    <a:pt x="108" y="0"/>
                    <a:pt x="1" y="72"/>
                    <a:pt x="1" y="215"/>
                  </a:cubicBezTo>
                  <a:lnTo>
                    <a:pt x="1" y="434"/>
                  </a:lnTo>
                  <a:cubicBezTo>
                    <a:pt x="1" y="558"/>
                    <a:pt x="96" y="654"/>
                    <a:pt x="220" y="654"/>
                  </a:cubicBezTo>
                  <a:cubicBezTo>
                    <a:pt x="335" y="654"/>
                    <a:pt x="430" y="558"/>
                    <a:pt x="430" y="434"/>
                  </a:cubicBezTo>
                  <a:lnTo>
                    <a:pt x="430" y="215"/>
                  </a:lnTo>
                  <a:cubicBezTo>
                    <a:pt x="430" y="72"/>
                    <a:pt x="323" y="0"/>
                    <a:pt x="21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3269;p86"/>
            <p:cNvSpPr/>
            <p:nvPr/>
          </p:nvSpPr>
          <p:spPr>
            <a:xfrm>
              <a:off x="6869639" y="3910238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0" y="0"/>
                    <a:pt x="1" y="72"/>
                    <a:pt x="1" y="215"/>
                  </a:cubicBezTo>
                  <a:lnTo>
                    <a:pt x="1" y="434"/>
                  </a:lnTo>
                  <a:cubicBezTo>
                    <a:pt x="1" y="558"/>
                    <a:pt x="96" y="654"/>
                    <a:pt x="220" y="654"/>
                  </a:cubicBezTo>
                  <a:cubicBezTo>
                    <a:pt x="335" y="654"/>
                    <a:pt x="440" y="558"/>
                    <a:pt x="440" y="434"/>
                  </a:cubicBezTo>
                  <a:lnTo>
                    <a:pt x="440" y="215"/>
                  </a:lnTo>
                  <a:cubicBezTo>
                    <a:pt x="440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3270;p86"/>
            <p:cNvSpPr/>
            <p:nvPr/>
          </p:nvSpPr>
          <p:spPr>
            <a:xfrm>
              <a:off x="6815724" y="3950249"/>
              <a:ext cx="50668" cy="17361"/>
            </a:xfrm>
            <a:custGeom>
              <a:avLst/>
              <a:gdLst/>
              <a:ahLst/>
              <a:cxnLst/>
              <a:rect l="l" t="t" r="r" b="b"/>
              <a:pathLst>
                <a:path w="1935" h="663" extrusionOk="0">
                  <a:moveTo>
                    <a:pt x="312" y="1"/>
                  </a:moveTo>
                  <a:cubicBezTo>
                    <a:pt x="142" y="1"/>
                    <a:pt x="0" y="222"/>
                    <a:pt x="161" y="375"/>
                  </a:cubicBezTo>
                  <a:cubicBezTo>
                    <a:pt x="372" y="558"/>
                    <a:pt x="643" y="662"/>
                    <a:pt x="926" y="662"/>
                  </a:cubicBezTo>
                  <a:cubicBezTo>
                    <a:pt x="938" y="662"/>
                    <a:pt x="950" y="662"/>
                    <a:pt x="963" y="662"/>
                  </a:cubicBezTo>
                  <a:cubicBezTo>
                    <a:pt x="975" y="662"/>
                    <a:pt x="987" y="662"/>
                    <a:pt x="1000" y="662"/>
                  </a:cubicBezTo>
                  <a:cubicBezTo>
                    <a:pt x="1283" y="662"/>
                    <a:pt x="1563" y="558"/>
                    <a:pt x="1774" y="375"/>
                  </a:cubicBezTo>
                  <a:cubicBezTo>
                    <a:pt x="1935" y="222"/>
                    <a:pt x="1792" y="1"/>
                    <a:pt x="1623" y="1"/>
                  </a:cubicBezTo>
                  <a:cubicBezTo>
                    <a:pt x="1571" y="1"/>
                    <a:pt x="1517" y="21"/>
                    <a:pt x="1468" y="70"/>
                  </a:cubicBezTo>
                  <a:cubicBezTo>
                    <a:pt x="1316" y="170"/>
                    <a:pt x="1139" y="220"/>
                    <a:pt x="964" y="220"/>
                  </a:cubicBezTo>
                  <a:cubicBezTo>
                    <a:pt x="789" y="220"/>
                    <a:pt x="614" y="170"/>
                    <a:pt x="467" y="70"/>
                  </a:cubicBezTo>
                  <a:cubicBezTo>
                    <a:pt x="418" y="21"/>
                    <a:pt x="364" y="1"/>
                    <a:pt x="312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3271;p86"/>
            <p:cNvSpPr/>
            <p:nvPr/>
          </p:nvSpPr>
          <p:spPr>
            <a:xfrm>
              <a:off x="6921093" y="4077220"/>
              <a:ext cx="48756" cy="67479"/>
            </a:xfrm>
            <a:custGeom>
              <a:avLst/>
              <a:gdLst/>
              <a:ahLst/>
              <a:cxnLst/>
              <a:rect l="l" t="t" r="r" b="b"/>
              <a:pathLst>
                <a:path w="1862" h="2577" extrusionOk="0">
                  <a:moveTo>
                    <a:pt x="1623" y="1"/>
                  </a:moveTo>
                  <a:lnTo>
                    <a:pt x="383" y="1060"/>
                  </a:lnTo>
                  <a:cubicBezTo>
                    <a:pt x="135" y="1269"/>
                    <a:pt x="1" y="1575"/>
                    <a:pt x="1" y="1890"/>
                  </a:cubicBezTo>
                  <a:lnTo>
                    <a:pt x="1" y="2576"/>
                  </a:lnTo>
                  <a:lnTo>
                    <a:pt x="430" y="2576"/>
                  </a:lnTo>
                  <a:lnTo>
                    <a:pt x="430" y="1890"/>
                  </a:lnTo>
                  <a:cubicBezTo>
                    <a:pt x="440" y="1699"/>
                    <a:pt x="516" y="1517"/>
                    <a:pt x="669" y="1393"/>
                  </a:cubicBezTo>
                  <a:lnTo>
                    <a:pt x="1861" y="373"/>
                  </a:lnTo>
                  <a:cubicBezTo>
                    <a:pt x="1795" y="239"/>
                    <a:pt x="1718" y="106"/>
                    <a:pt x="1623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3272;p86"/>
            <p:cNvSpPr/>
            <p:nvPr/>
          </p:nvSpPr>
          <p:spPr>
            <a:xfrm>
              <a:off x="6787209" y="3887326"/>
              <a:ext cx="33569" cy="17308"/>
            </a:xfrm>
            <a:custGeom>
              <a:avLst/>
              <a:gdLst/>
              <a:ahLst/>
              <a:cxnLst/>
              <a:rect l="l" t="t" r="r" b="b"/>
              <a:pathLst>
                <a:path w="1282" h="661" extrusionOk="0">
                  <a:moveTo>
                    <a:pt x="971" y="0"/>
                  </a:moveTo>
                  <a:cubicBezTo>
                    <a:pt x="948" y="0"/>
                    <a:pt x="923" y="4"/>
                    <a:pt x="897" y="12"/>
                  </a:cubicBezTo>
                  <a:lnTo>
                    <a:pt x="239" y="231"/>
                  </a:lnTo>
                  <a:cubicBezTo>
                    <a:pt x="1" y="308"/>
                    <a:pt x="58" y="661"/>
                    <a:pt x="306" y="661"/>
                  </a:cubicBezTo>
                  <a:cubicBezTo>
                    <a:pt x="334" y="661"/>
                    <a:pt x="354" y="661"/>
                    <a:pt x="382" y="651"/>
                  </a:cubicBezTo>
                  <a:lnTo>
                    <a:pt x="1031" y="432"/>
                  </a:lnTo>
                  <a:cubicBezTo>
                    <a:pt x="1282" y="345"/>
                    <a:pt x="1195" y="0"/>
                    <a:pt x="971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3273;p86"/>
            <p:cNvSpPr/>
            <p:nvPr/>
          </p:nvSpPr>
          <p:spPr>
            <a:xfrm>
              <a:off x="6785455" y="3790206"/>
              <a:ext cx="152920" cy="120163"/>
            </a:xfrm>
            <a:custGeom>
              <a:avLst/>
              <a:gdLst/>
              <a:ahLst/>
              <a:cxnLst/>
              <a:rect l="l" t="t" r="r" b="b"/>
              <a:pathLst>
                <a:path w="5840" h="4589" extrusionOk="0">
                  <a:moveTo>
                    <a:pt x="2119" y="0"/>
                  </a:moveTo>
                  <a:cubicBezTo>
                    <a:pt x="1365" y="0"/>
                    <a:pt x="621" y="229"/>
                    <a:pt x="1" y="668"/>
                  </a:cubicBezTo>
                  <a:cubicBezTo>
                    <a:pt x="764" y="3005"/>
                    <a:pt x="2939" y="4589"/>
                    <a:pt x="5400" y="4589"/>
                  </a:cubicBezTo>
                  <a:cubicBezTo>
                    <a:pt x="5544" y="4589"/>
                    <a:pt x="5696" y="4579"/>
                    <a:pt x="5839" y="4570"/>
                  </a:cubicBezTo>
                  <a:lnTo>
                    <a:pt x="5839" y="3711"/>
                  </a:lnTo>
                  <a:cubicBezTo>
                    <a:pt x="5839" y="1660"/>
                    <a:pt x="4170" y="0"/>
                    <a:pt x="2119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3274;p86"/>
            <p:cNvSpPr/>
            <p:nvPr/>
          </p:nvSpPr>
          <p:spPr>
            <a:xfrm>
              <a:off x="6875400" y="4007280"/>
              <a:ext cx="62975" cy="137419"/>
            </a:xfrm>
            <a:custGeom>
              <a:avLst/>
              <a:gdLst/>
              <a:ahLst/>
              <a:cxnLst/>
              <a:rect l="l" t="t" r="r" b="b"/>
              <a:pathLst>
                <a:path w="2405" h="5248" extrusionOk="0">
                  <a:moveTo>
                    <a:pt x="2404" y="0"/>
                  </a:moveTo>
                  <a:lnTo>
                    <a:pt x="0" y="10"/>
                  </a:lnTo>
                  <a:lnTo>
                    <a:pt x="0" y="888"/>
                  </a:lnTo>
                  <a:cubicBezTo>
                    <a:pt x="0" y="2815"/>
                    <a:pt x="1527" y="3511"/>
                    <a:pt x="1527" y="5247"/>
                  </a:cubicBezTo>
                  <a:lnTo>
                    <a:pt x="2404" y="5247"/>
                  </a:lnTo>
                  <a:lnTo>
                    <a:pt x="2404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7" name="Google Shape;13275;p86"/>
          <p:cNvGrpSpPr/>
          <p:nvPr/>
        </p:nvGrpSpPr>
        <p:grpSpPr>
          <a:xfrm>
            <a:off x="11272293" y="1892926"/>
            <a:ext cx="263055" cy="354493"/>
            <a:chOff x="6260629" y="2419290"/>
            <a:chExt cx="263055" cy="354493"/>
          </a:xfrm>
        </p:grpSpPr>
        <p:sp>
          <p:nvSpPr>
            <p:cNvPr id="1138" name="Google Shape;13276;p86"/>
            <p:cNvSpPr/>
            <p:nvPr/>
          </p:nvSpPr>
          <p:spPr>
            <a:xfrm>
              <a:off x="6317581" y="2419290"/>
              <a:ext cx="148914" cy="57214"/>
            </a:xfrm>
            <a:custGeom>
              <a:avLst/>
              <a:gdLst/>
              <a:ahLst/>
              <a:cxnLst/>
              <a:rect l="l" t="t" r="r" b="b"/>
              <a:pathLst>
                <a:path w="5687" h="2185" extrusionOk="0">
                  <a:moveTo>
                    <a:pt x="2843" y="0"/>
                  </a:moveTo>
                  <a:cubicBezTo>
                    <a:pt x="1279" y="0"/>
                    <a:pt x="0" y="487"/>
                    <a:pt x="0" y="1088"/>
                  </a:cubicBezTo>
                  <a:lnTo>
                    <a:pt x="0" y="2185"/>
                  </a:lnTo>
                  <a:lnTo>
                    <a:pt x="5686" y="2185"/>
                  </a:lnTo>
                  <a:lnTo>
                    <a:pt x="5686" y="1088"/>
                  </a:lnTo>
                  <a:cubicBezTo>
                    <a:pt x="5686" y="487"/>
                    <a:pt x="4408" y="0"/>
                    <a:pt x="2843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3277;p86"/>
            <p:cNvSpPr/>
            <p:nvPr/>
          </p:nvSpPr>
          <p:spPr>
            <a:xfrm>
              <a:off x="6271862" y="2453514"/>
              <a:ext cx="240352" cy="148914"/>
            </a:xfrm>
            <a:custGeom>
              <a:avLst/>
              <a:gdLst/>
              <a:ahLst/>
              <a:cxnLst/>
              <a:rect l="l" t="t" r="r" b="b"/>
              <a:pathLst>
                <a:path w="9179" h="5687" extrusionOk="0">
                  <a:moveTo>
                    <a:pt x="4589" y="0"/>
                  </a:moveTo>
                  <a:cubicBezTo>
                    <a:pt x="2052" y="0"/>
                    <a:pt x="1" y="1279"/>
                    <a:pt x="1" y="2843"/>
                  </a:cubicBezTo>
                  <a:cubicBezTo>
                    <a:pt x="1" y="4408"/>
                    <a:pt x="2052" y="5686"/>
                    <a:pt x="4589" y="5686"/>
                  </a:cubicBezTo>
                  <a:cubicBezTo>
                    <a:pt x="7127" y="5686"/>
                    <a:pt x="9178" y="4408"/>
                    <a:pt x="9178" y="2843"/>
                  </a:cubicBezTo>
                  <a:cubicBezTo>
                    <a:pt x="9178" y="1279"/>
                    <a:pt x="7127" y="0"/>
                    <a:pt x="4589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3278;p86"/>
            <p:cNvSpPr/>
            <p:nvPr/>
          </p:nvSpPr>
          <p:spPr>
            <a:xfrm>
              <a:off x="6284614" y="2476478"/>
              <a:ext cx="214848" cy="232470"/>
            </a:xfrm>
            <a:custGeom>
              <a:avLst/>
              <a:gdLst/>
              <a:ahLst/>
              <a:cxnLst/>
              <a:rect l="l" t="t" r="r" b="b"/>
              <a:pathLst>
                <a:path w="8205" h="8878" extrusionOk="0">
                  <a:moveTo>
                    <a:pt x="4102" y="1"/>
                  </a:moveTo>
                  <a:cubicBezTo>
                    <a:pt x="2051" y="1"/>
                    <a:pt x="391" y="879"/>
                    <a:pt x="391" y="1966"/>
                  </a:cubicBezTo>
                  <a:lnTo>
                    <a:pt x="391" y="5458"/>
                  </a:lnTo>
                  <a:cubicBezTo>
                    <a:pt x="382" y="6040"/>
                    <a:pt x="277" y="6603"/>
                    <a:pt x="67" y="7146"/>
                  </a:cubicBezTo>
                  <a:cubicBezTo>
                    <a:pt x="0" y="7328"/>
                    <a:pt x="57" y="7537"/>
                    <a:pt x="220" y="7652"/>
                  </a:cubicBezTo>
                  <a:cubicBezTo>
                    <a:pt x="630" y="7948"/>
                    <a:pt x="1069" y="8196"/>
                    <a:pt x="1536" y="8377"/>
                  </a:cubicBezTo>
                  <a:cubicBezTo>
                    <a:pt x="2361" y="8711"/>
                    <a:pt x="3232" y="8878"/>
                    <a:pt x="4102" y="8878"/>
                  </a:cubicBezTo>
                  <a:cubicBezTo>
                    <a:pt x="4973" y="8878"/>
                    <a:pt x="5843" y="8711"/>
                    <a:pt x="6669" y="8377"/>
                  </a:cubicBezTo>
                  <a:cubicBezTo>
                    <a:pt x="7136" y="8196"/>
                    <a:pt x="7575" y="7948"/>
                    <a:pt x="7985" y="7652"/>
                  </a:cubicBezTo>
                  <a:cubicBezTo>
                    <a:pt x="8147" y="7537"/>
                    <a:pt x="8205" y="7328"/>
                    <a:pt x="8138" y="7146"/>
                  </a:cubicBezTo>
                  <a:cubicBezTo>
                    <a:pt x="7937" y="6603"/>
                    <a:pt x="7823" y="6030"/>
                    <a:pt x="7823" y="5458"/>
                  </a:cubicBezTo>
                  <a:lnTo>
                    <a:pt x="7823" y="1966"/>
                  </a:lnTo>
                  <a:cubicBezTo>
                    <a:pt x="7823" y="879"/>
                    <a:pt x="6163" y="1"/>
                    <a:pt x="4102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3279;p86"/>
            <p:cNvSpPr/>
            <p:nvPr/>
          </p:nvSpPr>
          <p:spPr>
            <a:xfrm>
              <a:off x="6260629" y="2630865"/>
              <a:ext cx="263055" cy="142918"/>
            </a:xfrm>
            <a:custGeom>
              <a:avLst/>
              <a:gdLst/>
              <a:ahLst/>
              <a:cxnLst/>
              <a:rect l="l" t="t" r="r" b="b"/>
              <a:pathLst>
                <a:path w="10046" h="5458" extrusionOk="0">
                  <a:moveTo>
                    <a:pt x="3702" y="1"/>
                  </a:moveTo>
                  <a:lnTo>
                    <a:pt x="3702" y="1346"/>
                  </a:lnTo>
                  <a:cubicBezTo>
                    <a:pt x="3702" y="1718"/>
                    <a:pt x="3463" y="2052"/>
                    <a:pt x="3120" y="2176"/>
                  </a:cubicBezTo>
                  <a:lnTo>
                    <a:pt x="869" y="2977"/>
                  </a:lnTo>
                  <a:cubicBezTo>
                    <a:pt x="344" y="3158"/>
                    <a:pt x="0" y="3654"/>
                    <a:pt x="0" y="4208"/>
                  </a:cubicBezTo>
                  <a:lnTo>
                    <a:pt x="0" y="4809"/>
                  </a:lnTo>
                  <a:cubicBezTo>
                    <a:pt x="0" y="5162"/>
                    <a:pt x="287" y="5457"/>
                    <a:pt x="649" y="5457"/>
                  </a:cubicBezTo>
                  <a:lnTo>
                    <a:pt x="9388" y="5457"/>
                  </a:lnTo>
                  <a:cubicBezTo>
                    <a:pt x="9750" y="5457"/>
                    <a:pt x="10046" y="5162"/>
                    <a:pt x="10046" y="4809"/>
                  </a:cubicBezTo>
                  <a:lnTo>
                    <a:pt x="10046" y="4208"/>
                  </a:lnTo>
                  <a:cubicBezTo>
                    <a:pt x="10046" y="3654"/>
                    <a:pt x="9693" y="3158"/>
                    <a:pt x="9178" y="2977"/>
                  </a:cubicBezTo>
                  <a:lnTo>
                    <a:pt x="6907" y="2176"/>
                  </a:lnTo>
                  <a:cubicBezTo>
                    <a:pt x="6554" y="2052"/>
                    <a:pt x="6325" y="1718"/>
                    <a:pt x="6325" y="1346"/>
                  </a:cubicBezTo>
                  <a:lnTo>
                    <a:pt x="6325" y="1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3280;p86"/>
            <p:cNvSpPr/>
            <p:nvPr/>
          </p:nvSpPr>
          <p:spPr>
            <a:xfrm>
              <a:off x="6357801" y="2630865"/>
              <a:ext cx="68709" cy="28515"/>
            </a:xfrm>
            <a:custGeom>
              <a:avLst/>
              <a:gdLst/>
              <a:ahLst/>
              <a:cxnLst/>
              <a:rect l="l" t="t" r="r" b="b"/>
              <a:pathLst>
                <a:path w="2624" h="1089" extrusionOk="0">
                  <a:moveTo>
                    <a:pt x="0" y="1"/>
                  </a:moveTo>
                  <a:lnTo>
                    <a:pt x="0" y="811"/>
                  </a:lnTo>
                  <a:cubicBezTo>
                    <a:pt x="363" y="974"/>
                    <a:pt x="754" y="1069"/>
                    <a:pt x="1155" y="1088"/>
                  </a:cubicBezTo>
                  <a:lnTo>
                    <a:pt x="1307" y="1088"/>
                  </a:lnTo>
                  <a:cubicBezTo>
                    <a:pt x="1756" y="1088"/>
                    <a:pt x="2204" y="993"/>
                    <a:pt x="2624" y="811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3281;p86"/>
            <p:cNvSpPr/>
            <p:nvPr/>
          </p:nvSpPr>
          <p:spPr>
            <a:xfrm>
              <a:off x="6317581" y="2504156"/>
              <a:ext cx="148914" cy="143834"/>
            </a:xfrm>
            <a:custGeom>
              <a:avLst/>
              <a:gdLst/>
              <a:ahLst/>
              <a:cxnLst/>
              <a:rect l="l" t="t" r="r" b="b"/>
              <a:pathLst>
                <a:path w="5687" h="5493" extrusionOk="0">
                  <a:moveTo>
                    <a:pt x="3412" y="0"/>
                  </a:moveTo>
                  <a:cubicBezTo>
                    <a:pt x="3347" y="0"/>
                    <a:pt x="3282" y="53"/>
                    <a:pt x="3282" y="136"/>
                  </a:cubicBezTo>
                  <a:lnTo>
                    <a:pt x="3282" y="690"/>
                  </a:lnTo>
                  <a:cubicBezTo>
                    <a:pt x="3282" y="814"/>
                    <a:pt x="3187" y="909"/>
                    <a:pt x="3063" y="909"/>
                  </a:cubicBezTo>
                  <a:lnTo>
                    <a:pt x="878" y="909"/>
                  </a:lnTo>
                  <a:cubicBezTo>
                    <a:pt x="392" y="909"/>
                    <a:pt x="0" y="1300"/>
                    <a:pt x="0" y="1777"/>
                  </a:cubicBezTo>
                  <a:lnTo>
                    <a:pt x="0" y="2579"/>
                  </a:lnTo>
                  <a:cubicBezTo>
                    <a:pt x="0" y="4105"/>
                    <a:pt x="1174" y="5422"/>
                    <a:pt x="2710" y="5488"/>
                  </a:cubicBezTo>
                  <a:cubicBezTo>
                    <a:pt x="2761" y="5491"/>
                    <a:pt x="2811" y="5492"/>
                    <a:pt x="2862" y="5492"/>
                  </a:cubicBezTo>
                  <a:cubicBezTo>
                    <a:pt x="4415" y="5492"/>
                    <a:pt x="5686" y="4226"/>
                    <a:pt x="5686" y="2655"/>
                  </a:cubicBezTo>
                  <a:lnTo>
                    <a:pt x="5686" y="1777"/>
                  </a:lnTo>
                  <a:cubicBezTo>
                    <a:pt x="5686" y="1300"/>
                    <a:pt x="5295" y="909"/>
                    <a:pt x="4809" y="909"/>
                  </a:cubicBezTo>
                  <a:lnTo>
                    <a:pt x="4465" y="909"/>
                  </a:lnTo>
                  <a:cubicBezTo>
                    <a:pt x="4408" y="909"/>
                    <a:pt x="4351" y="890"/>
                    <a:pt x="4313" y="842"/>
                  </a:cubicBezTo>
                  <a:lnTo>
                    <a:pt x="3502" y="41"/>
                  </a:lnTo>
                  <a:cubicBezTo>
                    <a:pt x="3477" y="13"/>
                    <a:pt x="3444" y="0"/>
                    <a:pt x="3412" y="0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3282;p86"/>
            <p:cNvSpPr/>
            <p:nvPr/>
          </p:nvSpPr>
          <p:spPr>
            <a:xfrm>
              <a:off x="6317581" y="2504156"/>
              <a:ext cx="125924" cy="143913"/>
            </a:xfrm>
            <a:custGeom>
              <a:avLst/>
              <a:gdLst/>
              <a:ahLst/>
              <a:cxnLst/>
              <a:rect l="l" t="t" r="r" b="b"/>
              <a:pathLst>
                <a:path w="4809" h="5496" extrusionOk="0">
                  <a:moveTo>
                    <a:pt x="3412" y="0"/>
                  </a:moveTo>
                  <a:cubicBezTo>
                    <a:pt x="3347" y="0"/>
                    <a:pt x="3282" y="53"/>
                    <a:pt x="3282" y="136"/>
                  </a:cubicBezTo>
                  <a:lnTo>
                    <a:pt x="3282" y="690"/>
                  </a:lnTo>
                  <a:cubicBezTo>
                    <a:pt x="3282" y="814"/>
                    <a:pt x="3187" y="909"/>
                    <a:pt x="3063" y="909"/>
                  </a:cubicBezTo>
                  <a:lnTo>
                    <a:pt x="878" y="909"/>
                  </a:lnTo>
                  <a:cubicBezTo>
                    <a:pt x="392" y="909"/>
                    <a:pt x="0" y="1300"/>
                    <a:pt x="0" y="1777"/>
                  </a:cubicBezTo>
                  <a:lnTo>
                    <a:pt x="0" y="2569"/>
                  </a:lnTo>
                  <a:cubicBezTo>
                    <a:pt x="0" y="3847"/>
                    <a:pt x="821" y="5021"/>
                    <a:pt x="2052" y="5383"/>
                  </a:cubicBezTo>
                  <a:cubicBezTo>
                    <a:pt x="2309" y="5457"/>
                    <a:pt x="2575" y="5495"/>
                    <a:pt x="2841" y="5495"/>
                  </a:cubicBezTo>
                  <a:cubicBezTo>
                    <a:pt x="2989" y="5495"/>
                    <a:pt x="3136" y="5483"/>
                    <a:pt x="3282" y="5460"/>
                  </a:cubicBezTo>
                  <a:cubicBezTo>
                    <a:pt x="1899" y="5240"/>
                    <a:pt x="878" y="4000"/>
                    <a:pt x="878" y="2569"/>
                  </a:cubicBezTo>
                  <a:lnTo>
                    <a:pt x="878" y="2216"/>
                  </a:lnTo>
                  <a:cubicBezTo>
                    <a:pt x="878" y="1730"/>
                    <a:pt x="1269" y="1338"/>
                    <a:pt x="1756" y="1338"/>
                  </a:cubicBezTo>
                  <a:lnTo>
                    <a:pt x="4379" y="1338"/>
                  </a:lnTo>
                  <a:cubicBezTo>
                    <a:pt x="4608" y="1338"/>
                    <a:pt x="4809" y="1148"/>
                    <a:pt x="4809" y="909"/>
                  </a:cubicBezTo>
                  <a:lnTo>
                    <a:pt x="4465" y="909"/>
                  </a:lnTo>
                  <a:cubicBezTo>
                    <a:pt x="4408" y="909"/>
                    <a:pt x="4351" y="890"/>
                    <a:pt x="4313" y="842"/>
                  </a:cubicBezTo>
                  <a:lnTo>
                    <a:pt x="3502" y="41"/>
                  </a:lnTo>
                  <a:cubicBezTo>
                    <a:pt x="3477" y="13"/>
                    <a:pt x="3444" y="0"/>
                    <a:pt x="3412" y="0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3283;p86"/>
            <p:cNvSpPr/>
            <p:nvPr/>
          </p:nvSpPr>
          <p:spPr>
            <a:xfrm>
              <a:off x="6352040" y="2556552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17" y="0"/>
                  </a:moveTo>
                  <a:cubicBezTo>
                    <a:pt x="108" y="0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35" y="654"/>
                    <a:pt x="440" y="559"/>
                    <a:pt x="440" y="435"/>
                  </a:cubicBezTo>
                  <a:lnTo>
                    <a:pt x="440" y="215"/>
                  </a:lnTo>
                  <a:cubicBezTo>
                    <a:pt x="435" y="72"/>
                    <a:pt x="325" y="0"/>
                    <a:pt x="217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3284;p86"/>
            <p:cNvSpPr/>
            <p:nvPr/>
          </p:nvSpPr>
          <p:spPr>
            <a:xfrm>
              <a:off x="6420750" y="2556552"/>
              <a:ext cx="11260" cy="17125"/>
            </a:xfrm>
            <a:custGeom>
              <a:avLst/>
              <a:gdLst/>
              <a:ahLst/>
              <a:cxnLst/>
              <a:rect l="l" t="t" r="r" b="b"/>
              <a:pathLst>
                <a:path w="430" h="654" extrusionOk="0">
                  <a:moveTo>
                    <a:pt x="215" y="0"/>
                  </a:moveTo>
                  <a:cubicBezTo>
                    <a:pt x="108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10" y="654"/>
                  </a:cubicBezTo>
                  <a:cubicBezTo>
                    <a:pt x="334" y="654"/>
                    <a:pt x="430" y="55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3285;p86"/>
            <p:cNvSpPr/>
            <p:nvPr/>
          </p:nvSpPr>
          <p:spPr>
            <a:xfrm>
              <a:off x="6366756" y="2596432"/>
              <a:ext cx="50563" cy="17282"/>
            </a:xfrm>
            <a:custGeom>
              <a:avLst/>
              <a:gdLst/>
              <a:ahLst/>
              <a:cxnLst/>
              <a:rect l="l" t="t" r="r" b="b"/>
              <a:pathLst>
                <a:path w="1931" h="660" extrusionOk="0">
                  <a:moveTo>
                    <a:pt x="313" y="1"/>
                  </a:moveTo>
                  <a:cubicBezTo>
                    <a:pt x="146" y="1"/>
                    <a:pt x="0" y="219"/>
                    <a:pt x="154" y="381"/>
                  </a:cubicBezTo>
                  <a:cubicBezTo>
                    <a:pt x="366" y="557"/>
                    <a:pt x="625" y="660"/>
                    <a:pt x="897" y="660"/>
                  </a:cubicBezTo>
                  <a:cubicBezTo>
                    <a:pt x="919" y="660"/>
                    <a:pt x="942" y="659"/>
                    <a:pt x="965" y="657"/>
                  </a:cubicBezTo>
                  <a:cubicBezTo>
                    <a:pt x="988" y="659"/>
                    <a:pt x="1011" y="660"/>
                    <a:pt x="1034" y="660"/>
                  </a:cubicBezTo>
                  <a:cubicBezTo>
                    <a:pt x="1305" y="660"/>
                    <a:pt x="1565" y="557"/>
                    <a:pt x="1776" y="381"/>
                  </a:cubicBezTo>
                  <a:cubicBezTo>
                    <a:pt x="1931" y="219"/>
                    <a:pt x="1785" y="1"/>
                    <a:pt x="1618" y="1"/>
                  </a:cubicBezTo>
                  <a:cubicBezTo>
                    <a:pt x="1568" y="1"/>
                    <a:pt x="1517" y="20"/>
                    <a:pt x="1471" y="66"/>
                  </a:cubicBezTo>
                  <a:cubicBezTo>
                    <a:pt x="1318" y="171"/>
                    <a:pt x="1142" y="223"/>
                    <a:pt x="965" y="223"/>
                  </a:cubicBezTo>
                  <a:cubicBezTo>
                    <a:pt x="789" y="223"/>
                    <a:pt x="612" y="171"/>
                    <a:pt x="460" y="66"/>
                  </a:cubicBezTo>
                  <a:cubicBezTo>
                    <a:pt x="414" y="20"/>
                    <a:pt x="362" y="1"/>
                    <a:pt x="313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3286;p86"/>
            <p:cNvSpPr/>
            <p:nvPr/>
          </p:nvSpPr>
          <p:spPr>
            <a:xfrm>
              <a:off x="6344133" y="2537542"/>
              <a:ext cx="27468" cy="13930"/>
            </a:xfrm>
            <a:custGeom>
              <a:avLst/>
              <a:gdLst/>
              <a:ahLst/>
              <a:cxnLst/>
              <a:rect l="l" t="t" r="r" b="b"/>
              <a:pathLst>
                <a:path w="1049" h="532" extrusionOk="0">
                  <a:moveTo>
                    <a:pt x="745" y="1"/>
                  </a:moveTo>
                  <a:cubicBezTo>
                    <a:pt x="729" y="1"/>
                    <a:pt x="712" y="3"/>
                    <a:pt x="694" y="6"/>
                  </a:cubicBezTo>
                  <a:lnTo>
                    <a:pt x="255" y="102"/>
                  </a:lnTo>
                  <a:cubicBezTo>
                    <a:pt x="1" y="158"/>
                    <a:pt x="35" y="531"/>
                    <a:pt x="293" y="531"/>
                  </a:cubicBezTo>
                  <a:cubicBezTo>
                    <a:pt x="296" y="531"/>
                    <a:pt x="300" y="531"/>
                    <a:pt x="303" y="531"/>
                  </a:cubicBezTo>
                  <a:lnTo>
                    <a:pt x="351" y="531"/>
                  </a:lnTo>
                  <a:lnTo>
                    <a:pt x="780" y="436"/>
                  </a:lnTo>
                  <a:cubicBezTo>
                    <a:pt x="1048" y="373"/>
                    <a:pt x="981" y="1"/>
                    <a:pt x="745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3287;p86"/>
            <p:cNvSpPr/>
            <p:nvPr/>
          </p:nvSpPr>
          <p:spPr>
            <a:xfrm>
              <a:off x="6412554" y="2537751"/>
              <a:ext cx="27468" cy="13957"/>
            </a:xfrm>
            <a:custGeom>
              <a:avLst/>
              <a:gdLst/>
              <a:ahLst/>
              <a:cxnLst/>
              <a:rect l="l" t="t" r="r" b="b"/>
              <a:pathLst>
                <a:path w="1049" h="533" extrusionOk="0">
                  <a:moveTo>
                    <a:pt x="303" y="1"/>
                  </a:moveTo>
                  <a:cubicBezTo>
                    <a:pt x="63" y="1"/>
                    <a:pt x="0" y="374"/>
                    <a:pt x="266" y="428"/>
                  </a:cubicBezTo>
                  <a:lnTo>
                    <a:pt x="705" y="523"/>
                  </a:lnTo>
                  <a:cubicBezTo>
                    <a:pt x="709" y="528"/>
                    <a:pt x="717" y="530"/>
                    <a:pt x="725" y="530"/>
                  </a:cubicBezTo>
                  <a:cubicBezTo>
                    <a:pt x="733" y="530"/>
                    <a:pt x="743" y="528"/>
                    <a:pt x="752" y="523"/>
                  </a:cubicBezTo>
                  <a:lnTo>
                    <a:pt x="752" y="523"/>
                  </a:lnTo>
                  <a:lnTo>
                    <a:pt x="743" y="532"/>
                  </a:lnTo>
                  <a:cubicBezTo>
                    <a:pt x="1010" y="532"/>
                    <a:pt x="1048" y="151"/>
                    <a:pt x="790" y="103"/>
                  </a:cubicBezTo>
                  <a:lnTo>
                    <a:pt x="361" y="8"/>
                  </a:lnTo>
                  <a:cubicBezTo>
                    <a:pt x="341" y="3"/>
                    <a:pt x="321" y="1"/>
                    <a:pt x="303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3288;p86"/>
            <p:cNvSpPr/>
            <p:nvPr/>
          </p:nvSpPr>
          <p:spPr>
            <a:xfrm>
              <a:off x="6260629" y="2697061"/>
              <a:ext cx="263055" cy="76722"/>
            </a:xfrm>
            <a:custGeom>
              <a:avLst/>
              <a:gdLst/>
              <a:ahLst/>
              <a:cxnLst/>
              <a:rect l="l" t="t" r="r" b="b"/>
              <a:pathLst>
                <a:path w="10046" h="2930" extrusionOk="0">
                  <a:moveTo>
                    <a:pt x="2137" y="1"/>
                  </a:moveTo>
                  <a:lnTo>
                    <a:pt x="869" y="449"/>
                  </a:lnTo>
                  <a:cubicBezTo>
                    <a:pt x="344" y="630"/>
                    <a:pt x="0" y="1126"/>
                    <a:pt x="0" y="1680"/>
                  </a:cubicBezTo>
                  <a:lnTo>
                    <a:pt x="0" y="2281"/>
                  </a:lnTo>
                  <a:cubicBezTo>
                    <a:pt x="0" y="2634"/>
                    <a:pt x="287" y="2929"/>
                    <a:pt x="649" y="2929"/>
                  </a:cubicBezTo>
                  <a:lnTo>
                    <a:pt x="9388" y="2929"/>
                  </a:lnTo>
                  <a:cubicBezTo>
                    <a:pt x="9750" y="2929"/>
                    <a:pt x="10046" y="2634"/>
                    <a:pt x="10046" y="2281"/>
                  </a:cubicBezTo>
                  <a:lnTo>
                    <a:pt x="10046" y="1680"/>
                  </a:lnTo>
                  <a:cubicBezTo>
                    <a:pt x="10046" y="1126"/>
                    <a:pt x="9693" y="630"/>
                    <a:pt x="9178" y="449"/>
                  </a:cubicBezTo>
                  <a:lnTo>
                    <a:pt x="7909" y="1"/>
                  </a:lnTo>
                  <a:cubicBezTo>
                    <a:pt x="7489" y="1231"/>
                    <a:pt x="6325" y="2061"/>
                    <a:pt x="5028" y="2061"/>
                  </a:cubicBezTo>
                  <a:cubicBezTo>
                    <a:pt x="3721" y="2061"/>
                    <a:pt x="2557" y="1231"/>
                    <a:pt x="213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3289;p86"/>
            <p:cNvSpPr/>
            <p:nvPr/>
          </p:nvSpPr>
          <p:spPr>
            <a:xfrm>
              <a:off x="6305588" y="2697061"/>
              <a:ext cx="172900" cy="65489"/>
            </a:xfrm>
            <a:custGeom>
              <a:avLst/>
              <a:gdLst/>
              <a:ahLst/>
              <a:cxnLst/>
              <a:rect l="l" t="t" r="r" b="b"/>
              <a:pathLst>
                <a:path w="6603" h="2501" extrusionOk="0">
                  <a:moveTo>
                    <a:pt x="411" y="1"/>
                  </a:moveTo>
                  <a:lnTo>
                    <a:pt x="1" y="144"/>
                  </a:lnTo>
                  <a:cubicBezTo>
                    <a:pt x="487" y="1556"/>
                    <a:pt x="1813" y="2500"/>
                    <a:pt x="3301" y="2500"/>
                  </a:cubicBezTo>
                  <a:cubicBezTo>
                    <a:pt x="4790" y="2500"/>
                    <a:pt x="6116" y="1556"/>
                    <a:pt x="6602" y="144"/>
                  </a:cubicBezTo>
                  <a:lnTo>
                    <a:pt x="6192" y="1"/>
                  </a:lnTo>
                  <a:cubicBezTo>
                    <a:pt x="5772" y="1231"/>
                    <a:pt x="4608" y="2061"/>
                    <a:pt x="3301" y="2061"/>
                  </a:cubicBezTo>
                  <a:cubicBezTo>
                    <a:pt x="1994" y="2061"/>
                    <a:pt x="840" y="1231"/>
                    <a:pt x="411" y="1"/>
                  </a:cubicBezTo>
                  <a:close/>
                </a:path>
              </a:pathLst>
            </a:custGeom>
            <a:solidFill>
              <a:srgbClr val="BDC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3290;p86"/>
            <p:cNvSpPr/>
            <p:nvPr/>
          </p:nvSpPr>
          <p:spPr>
            <a:xfrm>
              <a:off x="6294852" y="2476478"/>
              <a:ext cx="194371" cy="65227"/>
            </a:xfrm>
            <a:custGeom>
              <a:avLst/>
              <a:gdLst/>
              <a:ahLst/>
              <a:cxnLst/>
              <a:rect l="l" t="t" r="r" b="b"/>
              <a:pathLst>
                <a:path w="7423" h="2491" extrusionOk="0">
                  <a:moveTo>
                    <a:pt x="3711" y="1"/>
                  </a:moveTo>
                  <a:cubicBezTo>
                    <a:pt x="1660" y="1"/>
                    <a:pt x="0" y="879"/>
                    <a:pt x="0" y="1966"/>
                  </a:cubicBezTo>
                  <a:lnTo>
                    <a:pt x="0" y="2481"/>
                  </a:lnTo>
                  <a:cubicBezTo>
                    <a:pt x="0" y="1403"/>
                    <a:pt x="1670" y="526"/>
                    <a:pt x="3711" y="526"/>
                  </a:cubicBezTo>
                  <a:cubicBezTo>
                    <a:pt x="5762" y="526"/>
                    <a:pt x="7422" y="1403"/>
                    <a:pt x="7422" y="2491"/>
                  </a:cubicBezTo>
                  <a:lnTo>
                    <a:pt x="7422" y="1966"/>
                  </a:lnTo>
                  <a:cubicBezTo>
                    <a:pt x="7422" y="879"/>
                    <a:pt x="5762" y="1"/>
                    <a:pt x="3711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3" name="Google Shape;13291;p86"/>
          <p:cNvGrpSpPr/>
          <p:nvPr/>
        </p:nvGrpSpPr>
        <p:grpSpPr>
          <a:xfrm>
            <a:off x="11272528" y="2353547"/>
            <a:ext cx="263343" cy="354754"/>
            <a:chOff x="6260864" y="2879911"/>
            <a:chExt cx="263343" cy="354754"/>
          </a:xfrm>
        </p:grpSpPr>
        <p:sp>
          <p:nvSpPr>
            <p:cNvPr id="1154" name="Google Shape;13292;p86"/>
            <p:cNvSpPr/>
            <p:nvPr/>
          </p:nvSpPr>
          <p:spPr>
            <a:xfrm>
              <a:off x="6290610" y="2960115"/>
              <a:ext cx="203850" cy="208354"/>
            </a:xfrm>
            <a:custGeom>
              <a:avLst/>
              <a:gdLst/>
              <a:ahLst/>
              <a:cxnLst/>
              <a:rect l="l" t="t" r="r" b="b"/>
              <a:pathLst>
                <a:path w="7785" h="7957" extrusionOk="0">
                  <a:moveTo>
                    <a:pt x="3892" y="0"/>
                  </a:moveTo>
                  <a:lnTo>
                    <a:pt x="611" y="439"/>
                  </a:lnTo>
                  <a:lnTo>
                    <a:pt x="611" y="2624"/>
                  </a:lnTo>
                  <a:cubicBezTo>
                    <a:pt x="582" y="3454"/>
                    <a:pt x="391" y="4284"/>
                    <a:pt x="48" y="5047"/>
                  </a:cubicBezTo>
                  <a:cubicBezTo>
                    <a:pt x="0" y="5152"/>
                    <a:pt x="48" y="5285"/>
                    <a:pt x="153" y="5333"/>
                  </a:cubicBezTo>
                  <a:lnTo>
                    <a:pt x="830" y="5676"/>
                  </a:lnTo>
                  <a:lnTo>
                    <a:pt x="115" y="6583"/>
                  </a:lnTo>
                  <a:cubicBezTo>
                    <a:pt x="29" y="6678"/>
                    <a:pt x="57" y="6831"/>
                    <a:pt x="162" y="6898"/>
                  </a:cubicBezTo>
                  <a:cubicBezTo>
                    <a:pt x="1307" y="7603"/>
                    <a:pt x="2600" y="7956"/>
                    <a:pt x="3892" y="7956"/>
                  </a:cubicBezTo>
                  <a:cubicBezTo>
                    <a:pt x="5185" y="7956"/>
                    <a:pt x="6478" y="7603"/>
                    <a:pt x="7623" y="6898"/>
                  </a:cubicBezTo>
                  <a:cubicBezTo>
                    <a:pt x="7728" y="6831"/>
                    <a:pt x="7756" y="6678"/>
                    <a:pt x="7670" y="6583"/>
                  </a:cubicBezTo>
                  <a:lnTo>
                    <a:pt x="6945" y="5676"/>
                  </a:lnTo>
                  <a:lnTo>
                    <a:pt x="7632" y="5333"/>
                  </a:lnTo>
                  <a:cubicBezTo>
                    <a:pt x="7737" y="5285"/>
                    <a:pt x="7785" y="5152"/>
                    <a:pt x="7728" y="5047"/>
                  </a:cubicBezTo>
                  <a:cubicBezTo>
                    <a:pt x="7394" y="4284"/>
                    <a:pt x="7203" y="3454"/>
                    <a:pt x="7165" y="2624"/>
                  </a:cubicBezTo>
                  <a:lnTo>
                    <a:pt x="7165" y="439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3293;p86"/>
            <p:cNvSpPr/>
            <p:nvPr/>
          </p:nvSpPr>
          <p:spPr>
            <a:xfrm>
              <a:off x="6260864" y="3086013"/>
              <a:ext cx="263081" cy="148652"/>
            </a:xfrm>
            <a:custGeom>
              <a:avLst/>
              <a:gdLst/>
              <a:ahLst/>
              <a:cxnLst/>
              <a:rect l="l" t="t" r="r" b="b"/>
              <a:pathLst>
                <a:path w="10047" h="5677" extrusionOk="0">
                  <a:moveTo>
                    <a:pt x="3712" y="0"/>
                  </a:moveTo>
                  <a:lnTo>
                    <a:pt x="3712" y="1126"/>
                  </a:lnTo>
                  <a:cubicBezTo>
                    <a:pt x="3712" y="1498"/>
                    <a:pt x="3483" y="1822"/>
                    <a:pt x="3130" y="1946"/>
                  </a:cubicBezTo>
                  <a:lnTo>
                    <a:pt x="879" y="2748"/>
                  </a:lnTo>
                  <a:cubicBezTo>
                    <a:pt x="354" y="2929"/>
                    <a:pt x="1" y="3425"/>
                    <a:pt x="1" y="3978"/>
                  </a:cubicBezTo>
                  <a:lnTo>
                    <a:pt x="1" y="5018"/>
                  </a:lnTo>
                  <a:cubicBezTo>
                    <a:pt x="1" y="5381"/>
                    <a:pt x="297" y="5677"/>
                    <a:pt x="659" y="5677"/>
                  </a:cubicBezTo>
                  <a:lnTo>
                    <a:pt x="9398" y="5677"/>
                  </a:lnTo>
                  <a:cubicBezTo>
                    <a:pt x="9760" y="5677"/>
                    <a:pt x="10046" y="5381"/>
                    <a:pt x="10046" y="5018"/>
                  </a:cubicBezTo>
                  <a:lnTo>
                    <a:pt x="10046" y="3978"/>
                  </a:lnTo>
                  <a:cubicBezTo>
                    <a:pt x="10046" y="3425"/>
                    <a:pt x="9703" y="2929"/>
                    <a:pt x="9178" y="2748"/>
                  </a:cubicBezTo>
                  <a:lnTo>
                    <a:pt x="6917" y="1946"/>
                  </a:lnTo>
                  <a:cubicBezTo>
                    <a:pt x="6574" y="1822"/>
                    <a:pt x="6335" y="1498"/>
                    <a:pt x="6335" y="1126"/>
                  </a:cubicBezTo>
                  <a:lnTo>
                    <a:pt x="6335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3294;p86"/>
            <p:cNvSpPr/>
            <p:nvPr/>
          </p:nvSpPr>
          <p:spPr>
            <a:xfrm>
              <a:off x="6260864" y="3137204"/>
              <a:ext cx="263343" cy="97461"/>
            </a:xfrm>
            <a:custGeom>
              <a:avLst/>
              <a:gdLst/>
              <a:ahLst/>
              <a:cxnLst/>
              <a:rect l="l" t="t" r="r" b="b"/>
              <a:pathLst>
                <a:path w="10057" h="3722" extrusionOk="0">
                  <a:moveTo>
                    <a:pt x="3111" y="1"/>
                  </a:moveTo>
                  <a:lnTo>
                    <a:pt x="879" y="793"/>
                  </a:lnTo>
                  <a:cubicBezTo>
                    <a:pt x="354" y="974"/>
                    <a:pt x="1" y="1470"/>
                    <a:pt x="1" y="2023"/>
                  </a:cubicBezTo>
                  <a:lnTo>
                    <a:pt x="1" y="3063"/>
                  </a:lnTo>
                  <a:cubicBezTo>
                    <a:pt x="1" y="3426"/>
                    <a:pt x="297" y="3722"/>
                    <a:pt x="659" y="3722"/>
                  </a:cubicBezTo>
                  <a:lnTo>
                    <a:pt x="9398" y="3722"/>
                  </a:lnTo>
                  <a:cubicBezTo>
                    <a:pt x="9760" y="3722"/>
                    <a:pt x="10056" y="3426"/>
                    <a:pt x="10056" y="3063"/>
                  </a:cubicBezTo>
                  <a:lnTo>
                    <a:pt x="10056" y="2023"/>
                  </a:lnTo>
                  <a:cubicBezTo>
                    <a:pt x="10056" y="1470"/>
                    <a:pt x="9703" y="974"/>
                    <a:pt x="9178" y="793"/>
                  </a:cubicBezTo>
                  <a:lnTo>
                    <a:pt x="6946" y="1"/>
                  </a:lnTo>
                  <a:cubicBezTo>
                    <a:pt x="6746" y="898"/>
                    <a:pt x="5944" y="1537"/>
                    <a:pt x="5028" y="1537"/>
                  </a:cubicBezTo>
                  <a:cubicBezTo>
                    <a:pt x="4113" y="1537"/>
                    <a:pt x="3311" y="898"/>
                    <a:pt x="3111" y="1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3295;p86"/>
            <p:cNvSpPr/>
            <p:nvPr/>
          </p:nvSpPr>
          <p:spPr>
            <a:xfrm>
              <a:off x="6320566" y="3137204"/>
              <a:ext cx="143677" cy="63237"/>
            </a:xfrm>
            <a:custGeom>
              <a:avLst/>
              <a:gdLst/>
              <a:ahLst/>
              <a:cxnLst/>
              <a:rect l="l" t="t" r="r" b="b"/>
              <a:pathLst>
                <a:path w="5487" h="2415" extrusionOk="0">
                  <a:moveTo>
                    <a:pt x="831" y="1"/>
                  </a:moveTo>
                  <a:lnTo>
                    <a:pt x="1" y="297"/>
                  </a:lnTo>
                  <a:cubicBezTo>
                    <a:pt x="335" y="1537"/>
                    <a:pt x="1461" y="2405"/>
                    <a:pt x="2748" y="2415"/>
                  </a:cubicBezTo>
                  <a:cubicBezTo>
                    <a:pt x="4036" y="2405"/>
                    <a:pt x="5162" y="1537"/>
                    <a:pt x="5486" y="297"/>
                  </a:cubicBezTo>
                  <a:lnTo>
                    <a:pt x="4666" y="1"/>
                  </a:lnTo>
                  <a:cubicBezTo>
                    <a:pt x="4466" y="898"/>
                    <a:pt x="3664" y="1537"/>
                    <a:pt x="2748" y="1537"/>
                  </a:cubicBezTo>
                  <a:cubicBezTo>
                    <a:pt x="1823" y="1537"/>
                    <a:pt x="1031" y="898"/>
                    <a:pt x="831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3296;p86"/>
            <p:cNvSpPr/>
            <p:nvPr/>
          </p:nvSpPr>
          <p:spPr>
            <a:xfrm>
              <a:off x="6358299" y="3085751"/>
              <a:ext cx="68709" cy="23069"/>
            </a:xfrm>
            <a:custGeom>
              <a:avLst/>
              <a:gdLst/>
              <a:ahLst/>
              <a:cxnLst/>
              <a:rect l="l" t="t" r="r" b="b"/>
              <a:pathLst>
                <a:path w="2624" h="881" extrusionOk="0">
                  <a:moveTo>
                    <a:pt x="0" y="1"/>
                  </a:moveTo>
                  <a:lnTo>
                    <a:pt x="0" y="602"/>
                  </a:lnTo>
                  <a:cubicBezTo>
                    <a:pt x="415" y="788"/>
                    <a:pt x="861" y="881"/>
                    <a:pt x="1309" y="881"/>
                  </a:cubicBezTo>
                  <a:cubicBezTo>
                    <a:pt x="1756" y="881"/>
                    <a:pt x="2204" y="788"/>
                    <a:pt x="2624" y="60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3297;p86"/>
            <p:cNvSpPr/>
            <p:nvPr/>
          </p:nvSpPr>
          <p:spPr>
            <a:xfrm>
              <a:off x="6379273" y="2879911"/>
              <a:ext cx="26525" cy="11521"/>
            </a:xfrm>
            <a:custGeom>
              <a:avLst/>
              <a:gdLst/>
              <a:ahLst/>
              <a:cxnLst/>
              <a:rect l="l" t="t" r="r" b="b"/>
              <a:pathLst>
                <a:path w="1013" h="440" extrusionOk="0">
                  <a:moveTo>
                    <a:pt x="287" y="1"/>
                  </a:moveTo>
                  <a:cubicBezTo>
                    <a:pt x="1" y="1"/>
                    <a:pt x="1" y="440"/>
                    <a:pt x="287" y="440"/>
                  </a:cubicBezTo>
                  <a:lnTo>
                    <a:pt x="726" y="440"/>
                  </a:lnTo>
                  <a:cubicBezTo>
                    <a:pt x="1012" y="440"/>
                    <a:pt x="1012" y="1"/>
                    <a:pt x="726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3298;p86"/>
            <p:cNvSpPr/>
            <p:nvPr/>
          </p:nvSpPr>
          <p:spPr>
            <a:xfrm>
              <a:off x="6296109" y="2960115"/>
              <a:ext cx="170621" cy="137209"/>
            </a:xfrm>
            <a:custGeom>
              <a:avLst/>
              <a:gdLst/>
              <a:ahLst/>
              <a:cxnLst/>
              <a:rect l="l" t="t" r="r" b="b"/>
              <a:pathLst>
                <a:path w="6516" h="5240" extrusionOk="0">
                  <a:moveTo>
                    <a:pt x="840" y="0"/>
                  </a:moveTo>
                  <a:lnTo>
                    <a:pt x="840" y="1527"/>
                  </a:lnTo>
                  <a:lnTo>
                    <a:pt x="735" y="1527"/>
                  </a:lnTo>
                  <a:cubicBezTo>
                    <a:pt x="0" y="1527"/>
                    <a:pt x="0" y="2624"/>
                    <a:pt x="735" y="2624"/>
                  </a:cubicBezTo>
                  <a:lnTo>
                    <a:pt x="849" y="2624"/>
                  </a:lnTo>
                  <a:cubicBezTo>
                    <a:pt x="970" y="4104"/>
                    <a:pt x="2209" y="5240"/>
                    <a:pt x="3679" y="5240"/>
                  </a:cubicBezTo>
                  <a:cubicBezTo>
                    <a:pt x="3715" y="5240"/>
                    <a:pt x="3751" y="5239"/>
                    <a:pt x="3787" y="5238"/>
                  </a:cubicBezTo>
                  <a:cubicBezTo>
                    <a:pt x="5314" y="5180"/>
                    <a:pt x="6516" y="3931"/>
                    <a:pt x="6516" y="2404"/>
                  </a:cubicBezTo>
                  <a:lnTo>
                    <a:pt x="6516" y="0"/>
                  </a:ln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3299;p86"/>
            <p:cNvSpPr/>
            <p:nvPr/>
          </p:nvSpPr>
          <p:spPr>
            <a:xfrm>
              <a:off x="6300089" y="2960115"/>
              <a:ext cx="166903" cy="137393"/>
            </a:xfrm>
            <a:custGeom>
              <a:avLst/>
              <a:gdLst/>
              <a:ahLst/>
              <a:cxnLst/>
              <a:rect l="l" t="t" r="r" b="b"/>
              <a:pathLst>
                <a:path w="6374" h="5247" extrusionOk="0">
                  <a:moveTo>
                    <a:pt x="688" y="0"/>
                  </a:moveTo>
                  <a:lnTo>
                    <a:pt x="688" y="1527"/>
                  </a:lnTo>
                  <a:lnTo>
                    <a:pt x="611" y="1527"/>
                  </a:lnTo>
                  <a:cubicBezTo>
                    <a:pt x="605" y="1526"/>
                    <a:pt x="599" y="1526"/>
                    <a:pt x="593" y="1526"/>
                  </a:cubicBezTo>
                  <a:cubicBezTo>
                    <a:pt x="315" y="1526"/>
                    <a:pt x="76" y="1742"/>
                    <a:pt x="39" y="2023"/>
                  </a:cubicBezTo>
                  <a:cubicBezTo>
                    <a:pt x="1" y="2337"/>
                    <a:pt x="258" y="2624"/>
                    <a:pt x="583" y="2624"/>
                  </a:cubicBezTo>
                  <a:lnTo>
                    <a:pt x="697" y="2624"/>
                  </a:lnTo>
                  <a:cubicBezTo>
                    <a:pt x="801" y="4119"/>
                    <a:pt x="2056" y="5246"/>
                    <a:pt x="3511" y="5246"/>
                  </a:cubicBezTo>
                  <a:cubicBezTo>
                    <a:pt x="3662" y="5246"/>
                    <a:pt x="3815" y="5234"/>
                    <a:pt x="3969" y="5209"/>
                  </a:cubicBezTo>
                  <a:cubicBezTo>
                    <a:pt x="2586" y="4990"/>
                    <a:pt x="1565" y="3797"/>
                    <a:pt x="1565" y="2404"/>
                  </a:cubicBezTo>
                  <a:lnTo>
                    <a:pt x="1565" y="1784"/>
                  </a:lnTo>
                  <a:cubicBezTo>
                    <a:pt x="1565" y="1212"/>
                    <a:pt x="2014" y="735"/>
                    <a:pt x="2576" y="697"/>
                  </a:cubicBezTo>
                  <a:cubicBezTo>
                    <a:pt x="2767" y="678"/>
                    <a:pt x="2968" y="668"/>
                    <a:pt x="3168" y="668"/>
                  </a:cubicBezTo>
                  <a:cubicBezTo>
                    <a:pt x="4561" y="1307"/>
                    <a:pt x="5753" y="2280"/>
                    <a:pt x="6345" y="2795"/>
                  </a:cubicBezTo>
                  <a:cubicBezTo>
                    <a:pt x="6364" y="2671"/>
                    <a:pt x="6373" y="2538"/>
                    <a:pt x="6373" y="2404"/>
                  </a:cubicBezTo>
                  <a:lnTo>
                    <a:pt x="6373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3300;p86"/>
            <p:cNvSpPr/>
            <p:nvPr/>
          </p:nvSpPr>
          <p:spPr>
            <a:xfrm>
              <a:off x="6352564" y="3000702"/>
              <a:ext cx="11260" cy="17125"/>
            </a:xfrm>
            <a:custGeom>
              <a:avLst/>
              <a:gdLst/>
              <a:ahLst/>
              <a:cxnLst/>
              <a:rect l="l" t="t" r="r" b="b"/>
              <a:pathLst>
                <a:path w="430" h="654" extrusionOk="0">
                  <a:moveTo>
                    <a:pt x="215" y="0"/>
                  </a:moveTo>
                  <a:cubicBezTo>
                    <a:pt x="107" y="0"/>
                    <a:pt x="0" y="72"/>
                    <a:pt x="0" y="215"/>
                  </a:cubicBezTo>
                  <a:lnTo>
                    <a:pt x="0" y="434"/>
                  </a:lnTo>
                  <a:cubicBezTo>
                    <a:pt x="0" y="558"/>
                    <a:pt x="95" y="654"/>
                    <a:pt x="219" y="654"/>
                  </a:cubicBezTo>
                  <a:cubicBezTo>
                    <a:pt x="334" y="654"/>
                    <a:pt x="429" y="558"/>
                    <a:pt x="429" y="434"/>
                  </a:cubicBezTo>
                  <a:lnTo>
                    <a:pt x="429" y="215"/>
                  </a:lnTo>
                  <a:cubicBezTo>
                    <a:pt x="429" y="72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3301;p86"/>
            <p:cNvSpPr/>
            <p:nvPr/>
          </p:nvSpPr>
          <p:spPr>
            <a:xfrm>
              <a:off x="6421012" y="3000702"/>
              <a:ext cx="11495" cy="17125"/>
            </a:xfrm>
            <a:custGeom>
              <a:avLst/>
              <a:gdLst/>
              <a:ahLst/>
              <a:cxnLst/>
              <a:rect l="l" t="t" r="r" b="b"/>
              <a:pathLst>
                <a:path w="439" h="654" extrusionOk="0">
                  <a:moveTo>
                    <a:pt x="219" y="0"/>
                  </a:moveTo>
                  <a:cubicBezTo>
                    <a:pt x="110" y="0"/>
                    <a:pt x="0" y="72"/>
                    <a:pt x="0" y="215"/>
                  </a:cubicBezTo>
                  <a:lnTo>
                    <a:pt x="0" y="434"/>
                  </a:lnTo>
                  <a:cubicBezTo>
                    <a:pt x="0" y="558"/>
                    <a:pt x="105" y="654"/>
                    <a:pt x="219" y="654"/>
                  </a:cubicBezTo>
                  <a:cubicBezTo>
                    <a:pt x="343" y="654"/>
                    <a:pt x="439" y="558"/>
                    <a:pt x="439" y="434"/>
                  </a:cubicBezTo>
                  <a:lnTo>
                    <a:pt x="439" y="215"/>
                  </a:lnTo>
                  <a:cubicBezTo>
                    <a:pt x="439" y="72"/>
                    <a:pt x="329" y="0"/>
                    <a:pt x="21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3302;p86"/>
            <p:cNvSpPr/>
            <p:nvPr/>
          </p:nvSpPr>
          <p:spPr>
            <a:xfrm>
              <a:off x="6344813" y="2983079"/>
              <a:ext cx="26761" cy="11286"/>
            </a:xfrm>
            <a:custGeom>
              <a:avLst/>
              <a:gdLst/>
              <a:ahLst/>
              <a:cxnLst/>
              <a:rect l="l" t="t" r="r" b="b"/>
              <a:pathLst>
                <a:path w="1022" h="431" extrusionOk="0">
                  <a:moveTo>
                    <a:pt x="735" y="1"/>
                  </a:moveTo>
                  <a:cubicBezTo>
                    <a:pt x="732" y="1"/>
                    <a:pt x="729" y="1"/>
                    <a:pt x="725" y="1"/>
                  </a:cubicBezTo>
                  <a:lnTo>
                    <a:pt x="296" y="1"/>
                  </a:lnTo>
                  <a:cubicBezTo>
                    <a:pt x="0" y="1"/>
                    <a:pt x="0" y="430"/>
                    <a:pt x="296" y="430"/>
                  </a:cubicBezTo>
                  <a:lnTo>
                    <a:pt x="725" y="430"/>
                  </a:lnTo>
                  <a:cubicBezTo>
                    <a:pt x="1018" y="430"/>
                    <a:pt x="1021" y="1"/>
                    <a:pt x="735" y="1"/>
                  </a:cubicBez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3303;p86"/>
            <p:cNvSpPr/>
            <p:nvPr/>
          </p:nvSpPr>
          <p:spPr>
            <a:xfrm>
              <a:off x="6413497" y="2983079"/>
              <a:ext cx="26761" cy="11286"/>
            </a:xfrm>
            <a:custGeom>
              <a:avLst/>
              <a:gdLst/>
              <a:ahLst/>
              <a:cxnLst/>
              <a:rect l="l" t="t" r="r" b="b"/>
              <a:pathLst>
                <a:path w="1022" h="431" extrusionOk="0">
                  <a:moveTo>
                    <a:pt x="735" y="1"/>
                  </a:moveTo>
                  <a:cubicBezTo>
                    <a:pt x="732" y="1"/>
                    <a:pt x="729" y="1"/>
                    <a:pt x="726" y="1"/>
                  </a:cubicBezTo>
                  <a:lnTo>
                    <a:pt x="287" y="1"/>
                  </a:lnTo>
                  <a:cubicBezTo>
                    <a:pt x="1" y="1"/>
                    <a:pt x="1" y="430"/>
                    <a:pt x="287" y="430"/>
                  </a:cubicBezTo>
                  <a:lnTo>
                    <a:pt x="726" y="430"/>
                  </a:lnTo>
                  <a:cubicBezTo>
                    <a:pt x="1018" y="430"/>
                    <a:pt x="1022" y="1"/>
                    <a:pt x="735" y="1"/>
                  </a:cubicBez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3304;p86"/>
            <p:cNvSpPr/>
            <p:nvPr/>
          </p:nvSpPr>
          <p:spPr>
            <a:xfrm>
              <a:off x="6366783" y="3037309"/>
              <a:ext cx="51506" cy="22990"/>
            </a:xfrm>
            <a:custGeom>
              <a:avLst/>
              <a:gdLst/>
              <a:ahLst/>
              <a:cxnLst/>
              <a:rect l="l" t="t" r="r" b="b"/>
              <a:pathLst>
                <a:path w="1967" h="878" extrusionOk="0">
                  <a:moveTo>
                    <a:pt x="115" y="0"/>
                  </a:moveTo>
                  <a:cubicBezTo>
                    <a:pt x="49" y="0"/>
                    <a:pt x="1" y="57"/>
                    <a:pt x="10" y="134"/>
                  </a:cubicBezTo>
                  <a:cubicBezTo>
                    <a:pt x="77" y="553"/>
                    <a:pt x="487" y="878"/>
                    <a:pt x="983" y="878"/>
                  </a:cubicBezTo>
                  <a:cubicBezTo>
                    <a:pt x="1480" y="878"/>
                    <a:pt x="1880" y="553"/>
                    <a:pt x="1957" y="134"/>
                  </a:cubicBezTo>
                  <a:cubicBezTo>
                    <a:pt x="1966" y="57"/>
                    <a:pt x="1918" y="0"/>
                    <a:pt x="18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3305;p86"/>
            <p:cNvSpPr/>
            <p:nvPr/>
          </p:nvSpPr>
          <p:spPr>
            <a:xfrm>
              <a:off x="6306583" y="2965850"/>
              <a:ext cx="23017" cy="37261"/>
            </a:xfrm>
            <a:custGeom>
              <a:avLst/>
              <a:gdLst/>
              <a:ahLst/>
              <a:cxnLst/>
              <a:rect l="l" t="t" r="r" b="b"/>
              <a:pathLst>
                <a:path w="879" h="1423" extrusionOk="0">
                  <a:moveTo>
                    <a:pt x="878" y="1"/>
                  </a:moveTo>
                  <a:lnTo>
                    <a:pt x="1" y="220"/>
                  </a:lnTo>
                  <a:lnTo>
                    <a:pt x="1" y="1422"/>
                  </a:lnTo>
                  <a:lnTo>
                    <a:pt x="306" y="1384"/>
                  </a:lnTo>
                  <a:cubicBezTo>
                    <a:pt x="630" y="1336"/>
                    <a:pt x="878" y="1060"/>
                    <a:pt x="878" y="735"/>
                  </a:cubicBezTo>
                  <a:lnTo>
                    <a:pt x="878" y="1"/>
                  </a:ln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3306;p86"/>
            <p:cNvSpPr/>
            <p:nvPr/>
          </p:nvSpPr>
          <p:spPr>
            <a:xfrm>
              <a:off x="6352564" y="2954355"/>
              <a:ext cx="125662" cy="74732"/>
            </a:xfrm>
            <a:custGeom>
              <a:avLst/>
              <a:gdLst/>
              <a:ahLst/>
              <a:cxnLst/>
              <a:rect l="l" t="t" r="r" b="b"/>
              <a:pathLst>
                <a:path w="4799" h="2854" extrusionOk="0">
                  <a:moveTo>
                    <a:pt x="0" y="1"/>
                  </a:moveTo>
                  <a:lnTo>
                    <a:pt x="0" y="1"/>
                  </a:lnTo>
                  <a:cubicBezTo>
                    <a:pt x="2147" y="535"/>
                    <a:pt x="4159" y="2252"/>
                    <a:pt x="4799" y="2853"/>
                  </a:cubicBezTo>
                  <a:lnTo>
                    <a:pt x="4799" y="6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3307;p86"/>
            <p:cNvSpPr/>
            <p:nvPr/>
          </p:nvSpPr>
          <p:spPr>
            <a:xfrm>
              <a:off x="6306583" y="2885671"/>
              <a:ext cx="171643" cy="85965"/>
            </a:xfrm>
            <a:custGeom>
              <a:avLst/>
              <a:gdLst/>
              <a:ahLst/>
              <a:cxnLst/>
              <a:rect l="l" t="t" r="r" b="b"/>
              <a:pathLst>
                <a:path w="6555" h="3283" extrusionOk="0">
                  <a:moveTo>
                    <a:pt x="3282" y="0"/>
                  </a:moveTo>
                  <a:cubicBezTo>
                    <a:pt x="1470" y="0"/>
                    <a:pt x="1" y="1469"/>
                    <a:pt x="1" y="3282"/>
                  </a:cubicBezTo>
                  <a:cubicBezTo>
                    <a:pt x="1" y="3282"/>
                    <a:pt x="1241" y="2843"/>
                    <a:pt x="3282" y="2843"/>
                  </a:cubicBezTo>
                  <a:cubicBezTo>
                    <a:pt x="5324" y="2843"/>
                    <a:pt x="6555" y="3282"/>
                    <a:pt x="6555" y="3282"/>
                  </a:cubicBezTo>
                  <a:cubicBezTo>
                    <a:pt x="6555" y="1469"/>
                    <a:pt x="5086" y="0"/>
                    <a:pt x="3282" y="0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3308;p86"/>
            <p:cNvSpPr/>
            <p:nvPr/>
          </p:nvSpPr>
          <p:spPr>
            <a:xfrm>
              <a:off x="6306583" y="2885619"/>
              <a:ext cx="171643" cy="86018"/>
            </a:xfrm>
            <a:custGeom>
              <a:avLst/>
              <a:gdLst/>
              <a:ahLst/>
              <a:cxnLst/>
              <a:rect l="l" t="t" r="r" b="b"/>
              <a:pathLst>
                <a:path w="6555" h="3285" extrusionOk="0">
                  <a:moveTo>
                    <a:pt x="3272" y="0"/>
                  </a:moveTo>
                  <a:cubicBezTo>
                    <a:pt x="1509" y="0"/>
                    <a:pt x="1" y="1435"/>
                    <a:pt x="1" y="3284"/>
                  </a:cubicBezTo>
                  <a:cubicBezTo>
                    <a:pt x="430" y="3141"/>
                    <a:pt x="869" y="3046"/>
                    <a:pt x="1317" y="2988"/>
                  </a:cubicBezTo>
                  <a:cubicBezTo>
                    <a:pt x="1966" y="2893"/>
                    <a:pt x="2624" y="2845"/>
                    <a:pt x="3282" y="2845"/>
                  </a:cubicBezTo>
                  <a:cubicBezTo>
                    <a:pt x="5324" y="2845"/>
                    <a:pt x="6555" y="3284"/>
                    <a:pt x="6555" y="3284"/>
                  </a:cubicBezTo>
                  <a:cubicBezTo>
                    <a:pt x="6555" y="3055"/>
                    <a:pt x="6536" y="2836"/>
                    <a:pt x="6488" y="2616"/>
                  </a:cubicBezTo>
                  <a:cubicBezTo>
                    <a:pt x="5481" y="2330"/>
                    <a:pt x="4437" y="2186"/>
                    <a:pt x="3384" y="2186"/>
                  </a:cubicBezTo>
                  <a:cubicBezTo>
                    <a:pt x="3350" y="2186"/>
                    <a:pt x="3316" y="2187"/>
                    <a:pt x="3282" y="2187"/>
                  </a:cubicBezTo>
                  <a:cubicBezTo>
                    <a:pt x="2910" y="2187"/>
                    <a:pt x="2557" y="2206"/>
                    <a:pt x="2204" y="2235"/>
                  </a:cubicBezTo>
                  <a:cubicBezTo>
                    <a:pt x="2196" y="2235"/>
                    <a:pt x="2188" y="2235"/>
                    <a:pt x="2180" y="2235"/>
                  </a:cubicBezTo>
                  <a:cubicBezTo>
                    <a:pt x="1840" y="2235"/>
                    <a:pt x="1617" y="1856"/>
                    <a:pt x="1804" y="1567"/>
                  </a:cubicBezTo>
                  <a:cubicBezTo>
                    <a:pt x="2281" y="794"/>
                    <a:pt x="3054" y="250"/>
                    <a:pt x="3941" y="69"/>
                  </a:cubicBezTo>
                  <a:cubicBezTo>
                    <a:pt x="3716" y="23"/>
                    <a:pt x="3492" y="0"/>
                    <a:pt x="3272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3309;p86"/>
            <p:cNvSpPr/>
            <p:nvPr/>
          </p:nvSpPr>
          <p:spPr>
            <a:xfrm>
              <a:off x="6293857" y="2954355"/>
              <a:ext cx="197121" cy="26499"/>
            </a:xfrm>
            <a:custGeom>
              <a:avLst/>
              <a:gdLst/>
              <a:ahLst/>
              <a:cxnLst/>
              <a:rect l="l" t="t" r="r" b="b"/>
              <a:pathLst>
                <a:path w="7528" h="1012" extrusionOk="0">
                  <a:moveTo>
                    <a:pt x="3768" y="1"/>
                  </a:moveTo>
                  <a:cubicBezTo>
                    <a:pt x="2395" y="1"/>
                    <a:pt x="1097" y="211"/>
                    <a:pt x="172" y="583"/>
                  </a:cubicBezTo>
                  <a:cubicBezTo>
                    <a:pt x="57" y="630"/>
                    <a:pt x="0" y="764"/>
                    <a:pt x="57" y="878"/>
                  </a:cubicBezTo>
                  <a:cubicBezTo>
                    <a:pt x="93" y="956"/>
                    <a:pt x="169" y="1002"/>
                    <a:pt x="253" y="1002"/>
                  </a:cubicBezTo>
                  <a:cubicBezTo>
                    <a:pt x="283" y="1002"/>
                    <a:pt x="313" y="996"/>
                    <a:pt x="344" y="983"/>
                  </a:cubicBezTo>
                  <a:cubicBezTo>
                    <a:pt x="1212" y="630"/>
                    <a:pt x="2452" y="440"/>
                    <a:pt x="3768" y="440"/>
                  </a:cubicBezTo>
                  <a:cubicBezTo>
                    <a:pt x="5085" y="440"/>
                    <a:pt x="6316" y="640"/>
                    <a:pt x="7193" y="993"/>
                  </a:cubicBezTo>
                  <a:cubicBezTo>
                    <a:pt x="7221" y="1005"/>
                    <a:pt x="7250" y="1011"/>
                    <a:pt x="7279" y="1011"/>
                  </a:cubicBezTo>
                  <a:cubicBezTo>
                    <a:pt x="7358" y="1011"/>
                    <a:pt x="7435" y="965"/>
                    <a:pt x="7470" y="888"/>
                  </a:cubicBezTo>
                  <a:cubicBezTo>
                    <a:pt x="7527" y="773"/>
                    <a:pt x="7470" y="640"/>
                    <a:pt x="7365" y="592"/>
                  </a:cubicBezTo>
                  <a:cubicBezTo>
                    <a:pt x="6440" y="211"/>
                    <a:pt x="5142" y="1"/>
                    <a:pt x="3768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2" name="Google Shape;13310;p86"/>
          <p:cNvGrpSpPr/>
          <p:nvPr/>
        </p:nvGrpSpPr>
        <p:grpSpPr>
          <a:xfrm>
            <a:off x="13074632" y="1892926"/>
            <a:ext cx="263316" cy="354728"/>
            <a:chOff x="8062968" y="2419290"/>
            <a:chExt cx="263316" cy="354728"/>
          </a:xfrm>
        </p:grpSpPr>
        <p:sp>
          <p:nvSpPr>
            <p:cNvPr id="1173" name="Google Shape;13311;p86"/>
            <p:cNvSpPr/>
            <p:nvPr/>
          </p:nvSpPr>
          <p:spPr>
            <a:xfrm>
              <a:off x="8080198" y="2436520"/>
              <a:ext cx="97434" cy="257320"/>
            </a:xfrm>
            <a:custGeom>
              <a:avLst/>
              <a:gdLst/>
              <a:ahLst/>
              <a:cxnLst/>
              <a:rect l="l" t="t" r="r" b="b"/>
              <a:pathLst>
                <a:path w="3721" h="9827" extrusionOk="0">
                  <a:moveTo>
                    <a:pt x="2404" y="1"/>
                  </a:moveTo>
                  <a:cubicBezTo>
                    <a:pt x="878" y="869"/>
                    <a:pt x="0" y="2338"/>
                    <a:pt x="0" y="3988"/>
                  </a:cubicBezTo>
                  <a:cubicBezTo>
                    <a:pt x="0" y="6946"/>
                    <a:pt x="1527" y="9827"/>
                    <a:pt x="1527" y="9827"/>
                  </a:cubicBezTo>
                  <a:lnTo>
                    <a:pt x="3721" y="9827"/>
                  </a:lnTo>
                  <a:lnTo>
                    <a:pt x="3721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3312;p86"/>
            <p:cNvSpPr/>
            <p:nvPr/>
          </p:nvSpPr>
          <p:spPr>
            <a:xfrm>
              <a:off x="8131652" y="2419290"/>
              <a:ext cx="183138" cy="268815"/>
            </a:xfrm>
            <a:custGeom>
              <a:avLst/>
              <a:gdLst/>
              <a:ahLst/>
              <a:cxnLst/>
              <a:rect l="l" t="t" r="r" b="b"/>
              <a:pathLst>
                <a:path w="6994" h="10266" extrusionOk="0">
                  <a:moveTo>
                    <a:pt x="1966" y="0"/>
                  </a:moveTo>
                  <a:cubicBezTo>
                    <a:pt x="878" y="0"/>
                    <a:pt x="1" y="687"/>
                    <a:pt x="1" y="1527"/>
                  </a:cubicBezTo>
                  <a:cubicBezTo>
                    <a:pt x="1" y="2013"/>
                    <a:pt x="392" y="2404"/>
                    <a:pt x="878" y="2404"/>
                  </a:cubicBezTo>
                  <a:lnTo>
                    <a:pt x="1756" y="2404"/>
                  </a:lnTo>
                  <a:lnTo>
                    <a:pt x="1756" y="10265"/>
                  </a:lnTo>
                  <a:lnTo>
                    <a:pt x="5248" y="10265"/>
                  </a:lnTo>
                  <a:cubicBezTo>
                    <a:pt x="5248" y="10265"/>
                    <a:pt x="6993" y="7432"/>
                    <a:pt x="6993" y="4589"/>
                  </a:cubicBezTo>
                  <a:cubicBezTo>
                    <a:pt x="6993" y="2051"/>
                    <a:pt x="4942" y="0"/>
                    <a:pt x="2405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3313;p86"/>
            <p:cNvSpPr/>
            <p:nvPr/>
          </p:nvSpPr>
          <p:spPr>
            <a:xfrm>
              <a:off x="8103188" y="2562182"/>
              <a:ext cx="22755" cy="45928"/>
            </a:xfrm>
            <a:custGeom>
              <a:avLst/>
              <a:gdLst/>
              <a:ahLst/>
              <a:cxnLst/>
              <a:rect l="l" t="t" r="r" b="b"/>
              <a:pathLst>
                <a:path w="869" h="1754" extrusionOk="0">
                  <a:moveTo>
                    <a:pt x="429" y="0"/>
                  </a:moveTo>
                  <a:cubicBezTo>
                    <a:pt x="429" y="0"/>
                    <a:pt x="0" y="878"/>
                    <a:pt x="0" y="1317"/>
                  </a:cubicBezTo>
                  <a:cubicBezTo>
                    <a:pt x="0" y="1608"/>
                    <a:pt x="217" y="1753"/>
                    <a:pt x="434" y="1753"/>
                  </a:cubicBezTo>
                  <a:cubicBezTo>
                    <a:pt x="651" y="1753"/>
                    <a:pt x="868" y="1608"/>
                    <a:pt x="868" y="1317"/>
                  </a:cubicBezTo>
                  <a:cubicBezTo>
                    <a:pt x="868" y="878"/>
                    <a:pt x="429" y="0"/>
                    <a:pt x="429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3314;p86"/>
            <p:cNvSpPr/>
            <p:nvPr/>
          </p:nvSpPr>
          <p:spPr>
            <a:xfrm>
              <a:off x="8103188" y="2562182"/>
              <a:ext cx="11495" cy="45981"/>
            </a:xfrm>
            <a:custGeom>
              <a:avLst/>
              <a:gdLst/>
              <a:ahLst/>
              <a:cxnLst/>
              <a:rect l="l" t="t" r="r" b="b"/>
              <a:pathLst>
                <a:path w="439" h="1756" extrusionOk="0">
                  <a:moveTo>
                    <a:pt x="439" y="0"/>
                  </a:moveTo>
                  <a:cubicBezTo>
                    <a:pt x="439" y="0"/>
                    <a:pt x="0" y="878"/>
                    <a:pt x="0" y="1317"/>
                  </a:cubicBezTo>
                  <a:cubicBezTo>
                    <a:pt x="0" y="1555"/>
                    <a:pt x="191" y="1755"/>
                    <a:pt x="439" y="1755"/>
                  </a:cubicBezTo>
                  <a:lnTo>
                    <a:pt x="439" y="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3315;p86"/>
            <p:cNvSpPr/>
            <p:nvPr/>
          </p:nvSpPr>
          <p:spPr>
            <a:xfrm>
              <a:off x="8263310" y="2562182"/>
              <a:ext cx="22755" cy="45928"/>
            </a:xfrm>
            <a:custGeom>
              <a:avLst/>
              <a:gdLst/>
              <a:ahLst/>
              <a:cxnLst/>
              <a:rect l="l" t="t" r="r" b="b"/>
              <a:pathLst>
                <a:path w="869" h="1754" extrusionOk="0">
                  <a:moveTo>
                    <a:pt x="439" y="0"/>
                  </a:moveTo>
                  <a:cubicBezTo>
                    <a:pt x="439" y="0"/>
                    <a:pt x="0" y="878"/>
                    <a:pt x="0" y="1317"/>
                  </a:cubicBezTo>
                  <a:cubicBezTo>
                    <a:pt x="0" y="1608"/>
                    <a:pt x="217" y="1753"/>
                    <a:pt x="434" y="1753"/>
                  </a:cubicBezTo>
                  <a:cubicBezTo>
                    <a:pt x="651" y="1753"/>
                    <a:pt x="868" y="1608"/>
                    <a:pt x="868" y="1317"/>
                  </a:cubicBezTo>
                  <a:cubicBezTo>
                    <a:pt x="868" y="878"/>
                    <a:pt x="439" y="0"/>
                    <a:pt x="439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3316;p86"/>
            <p:cNvSpPr/>
            <p:nvPr/>
          </p:nvSpPr>
          <p:spPr>
            <a:xfrm>
              <a:off x="8263310" y="2562182"/>
              <a:ext cx="11495" cy="45981"/>
            </a:xfrm>
            <a:custGeom>
              <a:avLst/>
              <a:gdLst/>
              <a:ahLst/>
              <a:cxnLst/>
              <a:rect l="l" t="t" r="r" b="b"/>
              <a:pathLst>
                <a:path w="439" h="1756" extrusionOk="0">
                  <a:moveTo>
                    <a:pt x="439" y="0"/>
                  </a:moveTo>
                  <a:cubicBezTo>
                    <a:pt x="439" y="0"/>
                    <a:pt x="0" y="878"/>
                    <a:pt x="0" y="1317"/>
                  </a:cubicBezTo>
                  <a:cubicBezTo>
                    <a:pt x="0" y="1555"/>
                    <a:pt x="191" y="1755"/>
                    <a:pt x="439" y="1755"/>
                  </a:cubicBezTo>
                  <a:lnTo>
                    <a:pt x="439" y="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3317;p86"/>
            <p:cNvSpPr/>
            <p:nvPr/>
          </p:nvSpPr>
          <p:spPr>
            <a:xfrm>
              <a:off x="8062968" y="2625131"/>
              <a:ext cx="263316" cy="148888"/>
            </a:xfrm>
            <a:custGeom>
              <a:avLst/>
              <a:gdLst/>
              <a:ahLst/>
              <a:cxnLst/>
              <a:rect l="l" t="t" r="r" b="b"/>
              <a:pathLst>
                <a:path w="10056" h="5686" extrusionOk="0">
                  <a:moveTo>
                    <a:pt x="3711" y="0"/>
                  </a:moveTo>
                  <a:lnTo>
                    <a:pt x="3711" y="1135"/>
                  </a:lnTo>
                  <a:cubicBezTo>
                    <a:pt x="3711" y="1498"/>
                    <a:pt x="3482" y="1832"/>
                    <a:pt x="3129" y="1956"/>
                  </a:cubicBezTo>
                  <a:lnTo>
                    <a:pt x="878" y="2748"/>
                  </a:lnTo>
                  <a:cubicBezTo>
                    <a:pt x="353" y="2938"/>
                    <a:pt x="0" y="3435"/>
                    <a:pt x="0" y="3988"/>
                  </a:cubicBezTo>
                  <a:lnTo>
                    <a:pt x="0" y="5028"/>
                  </a:lnTo>
                  <a:cubicBezTo>
                    <a:pt x="0" y="5390"/>
                    <a:pt x="296" y="5686"/>
                    <a:pt x="658" y="5686"/>
                  </a:cubicBezTo>
                  <a:lnTo>
                    <a:pt x="9397" y="5686"/>
                  </a:lnTo>
                  <a:cubicBezTo>
                    <a:pt x="9759" y="5686"/>
                    <a:pt x="10055" y="5390"/>
                    <a:pt x="10055" y="5028"/>
                  </a:cubicBezTo>
                  <a:lnTo>
                    <a:pt x="10055" y="3988"/>
                  </a:lnTo>
                  <a:cubicBezTo>
                    <a:pt x="10046" y="3435"/>
                    <a:pt x="9702" y="2938"/>
                    <a:pt x="9178" y="2748"/>
                  </a:cubicBezTo>
                  <a:lnTo>
                    <a:pt x="6917" y="1956"/>
                  </a:lnTo>
                  <a:cubicBezTo>
                    <a:pt x="6573" y="1832"/>
                    <a:pt x="6335" y="1498"/>
                    <a:pt x="6335" y="1135"/>
                  </a:cubicBezTo>
                  <a:lnTo>
                    <a:pt x="6335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3318;p86"/>
            <p:cNvSpPr/>
            <p:nvPr/>
          </p:nvSpPr>
          <p:spPr>
            <a:xfrm>
              <a:off x="8160376" y="2625131"/>
              <a:ext cx="68736" cy="22990"/>
            </a:xfrm>
            <a:custGeom>
              <a:avLst/>
              <a:gdLst/>
              <a:ahLst/>
              <a:cxnLst/>
              <a:rect l="l" t="t" r="r" b="b"/>
              <a:pathLst>
                <a:path w="2625" h="878" extrusionOk="0">
                  <a:moveTo>
                    <a:pt x="1" y="0"/>
                  </a:moveTo>
                  <a:lnTo>
                    <a:pt x="1" y="601"/>
                  </a:lnTo>
                  <a:cubicBezTo>
                    <a:pt x="411" y="782"/>
                    <a:pt x="859" y="878"/>
                    <a:pt x="1308" y="878"/>
                  </a:cubicBezTo>
                  <a:cubicBezTo>
                    <a:pt x="1756" y="878"/>
                    <a:pt x="2204" y="782"/>
                    <a:pt x="2624" y="601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3319;p86"/>
            <p:cNvSpPr/>
            <p:nvPr/>
          </p:nvSpPr>
          <p:spPr>
            <a:xfrm>
              <a:off x="8098187" y="2482239"/>
              <a:ext cx="192617" cy="154387"/>
            </a:xfrm>
            <a:custGeom>
              <a:avLst/>
              <a:gdLst/>
              <a:ahLst/>
              <a:cxnLst/>
              <a:rect l="l" t="t" r="r" b="b"/>
              <a:pathLst>
                <a:path w="7356" h="5896" extrusionOk="0">
                  <a:moveTo>
                    <a:pt x="2156" y="0"/>
                  </a:moveTo>
                  <a:cubicBezTo>
                    <a:pt x="1431" y="0"/>
                    <a:pt x="840" y="582"/>
                    <a:pt x="840" y="1307"/>
                  </a:cubicBezTo>
                  <a:lnTo>
                    <a:pt x="840" y="2185"/>
                  </a:lnTo>
                  <a:lnTo>
                    <a:pt x="735" y="2185"/>
                  </a:lnTo>
                  <a:cubicBezTo>
                    <a:pt x="0" y="2185"/>
                    <a:pt x="0" y="3273"/>
                    <a:pt x="735" y="3273"/>
                  </a:cubicBezTo>
                  <a:lnTo>
                    <a:pt x="849" y="3273"/>
                  </a:lnTo>
                  <a:cubicBezTo>
                    <a:pt x="964" y="4751"/>
                    <a:pt x="2194" y="5896"/>
                    <a:pt x="3683" y="5896"/>
                  </a:cubicBezTo>
                  <a:cubicBezTo>
                    <a:pt x="5161" y="5896"/>
                    <a:pt x="6392" y="4751"/>
                    <a:pt x="6506" y="3273"/>
                  </a:cubicBezTo>
                  <a:lnTo>
                    <a:pt x="6630" y="3273"/>
                  </a:lnTo>
                  <a:cubicBezTo>
                    <a:pt x="7356" y="3273"/>
                    <a:pt x="7356" y="2185"/>
                    <a:pt x="6630" y="2185"/>
                  </a:cubicBezTo>
                  <a:lnTo>
                    <a:pt x="6526" y="2185"/>
                  </a:lnTo>
                  <a:lnTo>
                    <a:pt x="6526" y="1307"/>
                  </a:lnTo>
                  <a:cubicBezTo>
                    <a:pt x="6526" y="582"/>
                    <a:pt x="5934" y="0"/>
                    <a:pt x="5209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3320;p86"/>
            <p:cNvSpPr/>
            <p:nvPr/>
          </p:nvSpPr>
          <p:spPr>
            <a:xfrm>
              <a:off x="8154642" y="2539872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20" y="1"/>
                  </a:moveTo>
                  <a:cubicBezTo>
                    <a:pt x="110" y="1"/>
                    <a:pt x="0" y="75"/>
                    <a:pt x="0" y="222"/>
                  </a:cubicBezTo>
                  <a:lnTo>
                    <a:pt x="0" y="442"/>
                  </a:lnTo>
                  <a:cubicBezTo>
                    <a:pt x="0" y="556"/>
                    <a:pt x="96" y="661"/>
                    <a:pt x="220" y="661"/>
                  </a:cubicBezTo>
                  <a:cubicBezTo>
                    <a:pt x="334" y="652"/>
                    <a:pt x="439" y="556"/>
                    <a:pt x="439" y="442"/>
                  </a:cubicBezTo>
                  <a:lnTo>
                    <a:pt x="439" y="222"/>
                  </a:lnTo>
                  <a:cubicBezTo>
                    <a:pt x="439" y="75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3321;p86"/>
            <p:cNvSpPr/>
            <p:nvPr/>
          </p:nvSpPr>
          <p:spPr>
            <a:xfrm>
              <a:off x="8223325" y="2539872"/>
              <a:ext cx="11286" cy="17334"/>
            </a:xfrm>
            <a:custGeom>
              <a:avLst/>
              <a:gdLst/>
              <a:ahLst/>
              <a:cxnLst/>
              <a:rect l="l" t="t" r="r" b="b"/>
              <a:pathLst>
                <a:path w="431" h="662" extrusionOk="0">
                  <a:moveTo>
                    <a:pt x="215" y="1"/>
                  </a:moveTo>
                  <a:cubicBezTo>
                    <a:pt x="108" y="1"/>
                    <a:pt x="1" y="75"/>
                    <a:pt x="1" y="222"/>
                  </a:cubicBezTo>
                  <a:lnTo>
                    <a:pt x="1" y="442"/>
                  </a:lnTo>
                  <a:cubicBezTo>
                    <a:pt x="1" y="556"/>
                    <a:pt x="96" y="661"/>
                    <a:pt x="220" y="661"/>
                  </a:cubicBezTo>
                  <a:cubicBezTo>
                    <a:pt x="335" y="652"/>
                    <a:pt x="430" y="556"/>
                    <a:pt x="430" y="442"/>
                  </a:cubicBezTo>
                  <a:lnTo>
                    <a:pt x="430" y="222"/>
                  </a:lnTo>
                  <a:cubicBezTo>
                    <a:pt x="430" y="75"/>
                    <a:pt x="323" y="1"/>
                    <a:pt x="21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3322;p86"/>
            <p:cNvSpPr/>
            <p:nvPr/>
          </p:nvSpPr>
          <p:spPr>
            <a:xfrm>
              <a:off x="8169358" y="2585094"/>
              <a:ext cx="50720" cy="17334"/>
            </a:xfrm>
            <a:custGeom>
              <a:avLst/>
              <a:gdLst/>
              <a:ahLst/>
              <a:cxnLst/>
              <a:rect l="l" t="t" r="r" b="b"/>
              <a:pathLst>
                <a:path w="1937" h="662" extrusionOk="0">
                  <a:moveTo>
                    <a:pt x="310" y="0"/>
                  </a:moveTo>
                  <a:cubicBezTo>
                    <a:pt x="144" y="0"/>
                    <a:pt x="0" y="221"/>
                    <a:pt x="154" y="375"/>
                  </a:cubicBezTo>
                  <a:cubicBezTo>
                    <a:pt x="373" y="558"/>
                    <a:pt x="645" y="662"/>
                    <a:pt x="928" y="662"/>
                  </a:cubicBezTo>
                  <a:cubicBezTo>
                    <a:pt x="940" y="662"/>
                    <a:pt x="952" y="661"/>
                    <a:pt x="965" y="661"/>
                  </a:cubicBezTo>
                  <a:cubicBezTo>
                    <a:pt x="977" y="661"/>
                    <a:pt x="989" y="662"/>
                    <a:pt x="1002" y="662"/>
                  </a:cubicBezTo>
                  <a:cubicBezTo>
                    <a:pt x="1284" y="662"/>
                    <a:pt x="1556" y="558"/>
                    <a:pt x="1776" y="375"/>
                  </a:cubicBezTo>
                  <a:cubicBezTo>
                    <a:pt x="1936" y="221"/>
                    <a:pt x="1789" y="0"/>
                    <a:pt x="1621" y="0"/>
                  </a:cubicBezTo>
                  <a:cubicBezTo>
                    <a:pt x="1570" y="0"/>
                    <a:pt x="1517" y="21"/>
                    <a:pt x="1470" y="70"/>
                  </a:cubicBezTo>
                  <a:cubicBezTo>
                    <a:pt x="1318" y="170"/>
                    <a:pt x="1141" y="220"/>
                    <a:pt x="965" y="220"/>
                  </a:cubicBezTo>
                  <a:cubicBezTo>
                    <a:pt x="788" y="220"/>
                    <a:pt x="612" y="170"/>
                    <a:pt x="459" y="70"/>
                  </a:cubicBezTo>
                  <a:cubicBezTo>
                    <a:pt x="412" y="21"/>
                    <a:pt x="360" y="0"/>
                    <a:pt x="310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3323;p86"/>
            <p:cNvSpPr/>
            <p:nvPr/>
          </p:nvSpPr>
          <p:spPr>
            <a:xfrm>
              <a:off x="8146734" y="2519317"/>
              <a:ext cx="23017" cy="14664"/>
            </a:xfrm>
            <a:custGeom>
              <a:avLst/>
              <a:gdLst/>
              <a:ahLst/>
              <a:cxnLst/>
              <a:rect l="l" t="t" r="r" b="b"/>
              <a:pathLst>
                <a:path w="879" h="560" extrusionOk="0">
                  <a:moveTo>
                    <a:pt x="566" y="1"/>
                  </a:moveTo>
                  <a:cubicBezTo>
                    <a:pt x="534" y="1"/>
                    <a:pt x="500" y="8"/>
                    <a:pt x="464" y="25"/>
                  </a:cubicBezTo>
                  <a:lnTo>
                    <a:pt x="207" y="149"/>
                  </a:lnTo>
                  <a:cubicBezTo>
                    <a:pt x="0" y="243"/>
                    <a:pt x="62" y="559"/>
                    <a:pt x="292" y="559"/>
                  </a:cubicBezTo>
                  <a:cubicBezTo>
                    <a:pt x="295" y="559"/>
                    <a:pt x="299" y="559"/>
                    <a:pt x="302" y="559"/>
                  </a:cubicBezTo>
                  <a:cubicBezTo>
                    <a:pt x="331" y="559"/>
                    <a:pt x="369" y="550"/>
                    <a:pt x="398" y="540"/>
                  </a:cubicBezTo>
                  <a:lnTo>
                    <a:pt x="655" y="426"/>
                  </a:lnTo>
                  <a:cubicBezTo>
                    <a:pt x="878" y="310"/>
                    <a:pt x="772" y="1"/>
                    <a:pt x="566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3324;p86"/>
            <p:cNvSpPr/>
            <p:nvPr/>
          </p:nvSpPr>
          <p:spPr>
            <a:xfrm>
              <a:off x="8219476" y="2519317"/>
              <a:ext cx="23278" cy="14664"/>
            </a:xfrm>
            <a:custGeom>
              <a:avLst/>
              <a:gdLst/>
              <a:ahLst/>
              <a:cxnLst/>
              <a:rect l="l" t="t" r="r" b="b"/>
              <a:pathLst>
                <a:path w="889" h="560" extrusionOk="0">
                  <a:moveTo>
                    <a:pt x="313" y="1"/>
                  </a:moveTo>
                  <a:cubicBezTo>
                    <a:pt x="107" y="1"/>
                    <a:pt x="1" y="310"/>
                    <a:pt x="224" y="426"/>
                  </a:cubicBezTo>
                  <a:lnTo>
                    <a:pt x="491" y="540"/>
                  </a:lnTo>
                  <a:cubicBezTo>
                    <a:pt x="520" y="550"/>
                    <a:pt x="548" y="559"/>
                    <a:pt x="577" y="559"/>
                  </a:cubicBezTo>
                  <a:cubicBezTo>
                    <a:pt x="580" y="559"/>
                    <a:pt x="584" y="559"/>
                    <a:pt x="587" y="559"/>
                  </a:cubicBezTo>
                  <a:cubicBezTo>
                    <a:pt x="818" y="559"/>
                    <a:pt x="889" y="243"/>
                    <a:pt x="672" y="149"/>
                  </a:cubicBezTo>
                  <a:lnTo>
                    <a:pt x="415" y="25"/>
                  </a:lnTo>
                  <a:cubicBezTo>
                    <a:pt x="379" y="8"/>
                    <a:pt x="345" y="1"/>
                    <a:pt x="313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3325;p86"/>
            <p:cNvSpPr/>
            <p:nvPr/>
          </p:nvSpPr>
          <p:spPr>
            <a:xfrm>
              <a:off x="8062968" y="2692321"/>
              <a:ext cx="263316" cy="81697"/>
            </a:xfrm>
            <a:custGeom>
              <a:avLst/>
              <a:gdLst/>
              <a:ahLst/>
              <a:cxnLst/>
              <a:rect l="l" t="t" r="r" b="b"/>
              <a:pathLst>
                <a:path w="10056" h="3120" extrusionOk="0">
                  <a:moveTo>
                    <a:pt x="1393" y="0"/>
                  </a:moveTo>
                  <a:lnTo>
                    <a:pt x="878" y="182"/>
                  </a:lnTo>
                  <a:cubicBezTo>
                    <a:pt x="353" y="372"/>
                    <a:pt x="0" y="869"/>
                    <a:pt x="0" y="1422"/>
                  </a:cubicBezTo>
                  <a:lnTo>
                    <a:pt x="0" y="2462"/>
                  </a:lnTo>
                  <a:cubicBezTo>
                    <a:pt x="0" y="2824"/>
                    <a:pt x="296" y="3120"/>
                    <a:pt x="658" y="3120"/>
                  </a:cubicBezTo>
                  <a:lnTo>
                    <a:pt x="9397" y="3120"/>
                  </a:lnTo>
                  <a:cubicBezTo>
                    <a:pt x="9759" y="3120"/>
                    <a:pt x="10055" y="2824"/>
                    <a:pt x="10055" y="2462"/>
                  </a:cubicBezTo>
                  <a:lnTo>
                    <a:pt x="10055" y="1422"/>
                  </a:lnTo>
                  <a:cubicBezTo>
                    <a:pt x="10055" y="869"/>
                    <a:pt x="9702" y="372"/>
                    <a:pt x="9178" y="182"/>
                  </a:cubicBezTo>
                  <a:lnTo>
                    <a:pt x="8662" y="0"/>
                  </a:lnTo>
                  <a:cubicBezTo>
                    <a:pt x="7747" y="1202"/>
                    <a:pt x="6387" y="1803"/>
                    <a:pt x="5028" y="1803"/>
                  </a:cubicBezTo>
                  <a:cubicBezTo>
                    <a:pt x="3668" y="1803"/>
                    <a:pt x="2309" y="1202"/>
                    <a:pt x="1393" y="0"/>
                  </a:cubicBez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3326;p86"/>
            <p:cNvSpPr/>
            <p:nvPr/>
          </p:nvSpPr>
          <p:spPr>
            <a:xfrm>
              <a:off x="8087949" y="2692557"/>
              <a:ext cx="213355" cy="58550"/>
            </a:xfrm>
            <a:custGeom>
              <a:avLst/>
              <a:gdLst/>
              <a:ahLst/>
              <a:cxnLst/>
              <a:rect l="l" t="t" r="r" b="b"/>
              <a:pathLst>
                <a:path w="8148" h="2236" extrusionOk="0">
                  <a:moveTo>
                    <a:pt x="439" y="1"/>
                  </a:moveTo>
                  <a:lnTo>
                    <a:pt x="0" y="154"/>
                  </a:lnTo>
                  <a:cubicBezTo>
                    <a:pt x="1002" y="1542"/>
                    <a:pt x="2538" y="2236"/>
                    <a:pt x="4074" y="2236"/>
                  </a:cubicBezTo>
                  <a:cubicBezTo>
                    <a:pt x="5610" y="2236"/>
                    <a:pt x="7146" y="1542"/>
                    <a:pt x="8147" y="154"/>
                  </a:cubicBezTo>
                  <a:lnTo>
                    <a:pt x="7708" y="1"/>
                  </a:lnTo>
                  <a:cubicBezTo>
                    <a:pt x="6850" y="1127"/>
                    <a:pt x="5505" y="1794"/>
                    <a:pt x="4074" y="1794"/>
                  </a:cubicBezTo>
                  <a:cubicBezTo>
                    <a:pt x="2652" y="1794"/>
                    <a:pt x="1307" y="1127"/>
                    <a:pt x="439" y="1"/>
                  </a:cubicBezTo>
                  <a:close/>
                </a:path>
              </a:pathLst>
            </a:custGeom>
            <a:solidFill>
              <a:srgbClr val="DB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3327;p86"/>
            <p:cNvSpPr/>
            <p:nvPr/>
          </p:nvSpPr>
          <p:spPr>
            <a:xfrm>
              <a:off x="8102429" y="2482239"/>
              <a:ext cx="138152" cy="154387"/>
            </a:xfrm>
            <a:custGeom>
              <a:avLst/>
              <a:gdLst/>
              <a:ahLst/>
              <a:cxnLst/>
              <a:rect l="l" t="t" r="r" b="b"/>
              <a:pathLst>
                <a:path w="5276" h="5896" extrusionOk="0">
                  <a:moveTo>
                    <a:pt x="1994" y="0"/>
                  </a:moveTo>
                  <a:cubicBezTo>
                    <a:pt x="1269" y="0"/>
                    <a:pt x="678" y="582"/>
                    <a:pt x="678" y="1307"/>
                  </a:cubicBezTo>
                  <a:lnTo>
                    <a:pt x="678" y="2185"/>
                  </a:lnTo>
                  <a:lnTo>
                    <a:pt x="611" y="2185"/>
                  </a:lnTo>
                  <a:cubicBezTo>
                    <a:pt x="604" y="2185"/>
                    <a:pt x="598" y="2185"/>
                    <a:pt x="592" y="2185"/>
                  </a:cubicBezTo>
                  <a:cubicBezTo>
                    <a:pt x="304" y="2185"/>
                    <a:pt x="66" y="2392"/>
                    <a:pt x="29" y="2672"/>
                  </a:cubicBezTo>
                  <a:cubicBezTo>
                    <a:pt x="0" y="2996"/>
                    <a:pt x="248" y="3273"/>
                    <a:pt x="573" y="3273"/>
                  </a:cubicBezTo>
                  <a:lnTo>
                    <a:pt x="697" y="3273"/>
                  </a:lnTo>
                  <a:cubicBezTo>
                    <a:pt x="800" y="4776"/>
                    <a:pt x="2054" y="5895"/>
                    <a:pt x="3501" y="5895"/>
                  </a:cubicBezTo>
                  <a:cubicBezTo>
                    <a:pt x="3652" y="5895"/>
                    <a:pt x="3805" y="5883"/>
                    <a:pt x="3959" y="5858"/>
                  </a:cubicBezTo>
                  <a:cubicBezTo>
                    <a:pt x="2576" y="5648"/>
                    <a:pt x="1555" y="4455"/>
                    <a:pt x="1555" y="3053"/>
                  </a:cubicBezTo>
                  <a:lnTo>
                    <a:pt x="1555" y="1307"/>
                  </a:lnTo>
                  <a:cubicBezTo>
                    <a:pt x="1555" y="830"/>
                    <a:pt x="1947" y="439"/>
                    <a:pt x="2433" y="439"/>
                  </a:cubicBezTo>
                  <a:lnTo>
                    <a:pt x="4837" y="439"/>
                  </a:lnTo>
                  <a:cubicBezTo>
                    <a:pt x="5076" y="439"/>
                    <a:pt x="5276" y="239"/>
                    <a:pt x="5276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0" name="Google Shape;13328;p86"/>
          <p:cNvGrpSpPr/>
          <p:nvPr/>
        </p:nvGrpSpPr>
        <p:grpSpPr>
          <a:xfrm>
            <a:off x="10821387" y="1892926"/>
            <a:ext cx="263316" cy="354728"/>
            <a:chOff x="5809723" y="2419290"/>
            <a:chExt cx="263316" cy="354728"/>
          </a:xfrm>
        </p:grpSpPr>
        <p:sp>
          <p:nvSpPr>
            <p:cNvPr id="1191" name="Google Shape;13329;p86"/>
            <p:cNvSpPr/>
            <p:nvPr/>
          </p:nvSpPr>
          <p:spPr>
            <a:xfrm>
              <a:off x="5815484" y="2419290"/>
              <a:ext cx="80205" cy="80205"/>
            </a:xfrm>
            <a:custGeom>
              <a:avLst/>
              <a:gdLst/>
              <a:ahLst/>
              <a:cxnLst/>
              <a:rect l="l" t="t" r="r" b="b"/>
              <a:pathLst>
                <a:path w="3063" h="3063" extrusionOk="0">
                  <a:moveTo>
                    <a:pt x="1536" y="0"/>
                  </a:moveTo>
                  <a:cubicBezTo>
                    <a:pt x="687" y="0"/>
                    <a:pt x="0" y="687"/>
                    <a:pt x="0" y="1527"/>
                  </a:cubicBezTo>
                  <a:cubicBezTo>
                    <a:pt x="0" y="2376"/>
                    <a:pt x="687" y="3063"/>
                    <a:pt x="1536" y="3063"/>
                  </a:cubicBezTo>
                  <a:cubicBezTo>
                    <a:pt x="2376" y="3063"/>
                    <a:pt x="3063" y="2376"/>
                    <a:pt x="3063" y="1527"/>
                  </a:cubicBezTo>
                  <a:cubicBezTo>
                    <a:pt x="3063" y="687"/>
                    <a:pt x="2376" y="0"/>
                    <a:pt x="1536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3330;p86"/>
            <p:cNvSpPr/>
            <p:nvPr/>
          </p:nvSpPr>
          <p:spPr>
            <a:xfrm>
              <a:off x="5987100" y="2419290"/>
              <a:ext cx="80205" cy="80205"/>
            </a:xfrm>
            <a:custGeom>
              <a:avLst/>
              <a:gdLst/>
              <a:ahLst/>
              <a:cxnLst/>
              <a:rect l="l" t="t" r="r" b="b"/>
              <a:pathLst>
                <a:path w="3063" h="3063" extrusionOk="0">
                  <a:moveTo>
                    <a:pt x="1527" y="0"/>
                  </a:moveTo>
                  <a:cubicBezTo>
                    <a:pt x="687" y="0"/>
                    <a:pt x="0" y="687"/>
                    <a:pt x="0" y="1527"/>
                  </a:cubicBezTo>
                  <a:cubicBezTo>
                    <a:pt x="0" y="2376"/>
                    <a:pt x="687" y="3063"/>
                    <a:pt x="1527" y="3063"/>
                  </a:cubicBezTo>
                  <a:cubicBezTo>
                    <a:pt x="2376" y="3063"/>
                    <a:pt x="3062" y="2376"/>
                    <a:pt x="3062" y="1527"/>
                  </a:cubicBezTo>
                  <a:cubicBezTo>
                    <a:pt x="3062" y="687"/>
                    <a:pt x="2376" y="0"/>
                    <a:pt x="1527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3331;p86"/>
            <p:cNvSpPr/>
            <p:nvPr/>
          </p:nvSpPr>
          <p:spPr>
            <a:xfrm>
              <a:off x="5823732" y="2424789"/>
              <a:ext cx="235325" cy="137419"/>
            </a:xfrm>
            <a:custGeom>
              <a:avLst/>
              <a:gdLst/>
              <a:ahLst/>
              <a:cxnLst/>
              <a:rect l="l" t="t" r="r" b="b"/>
              <a:pathLst>
                <a:path w="8987" h="5248" extrusionOk="0">
                  <a:moveTo>
                    <a:pt x="4493" y="0"/>
                  </a:moveTo>
                  <a:cubicBezTo>
                    <a:pt x="1794" y="0"/>
                    <a:pt x="0" y="2795"/>
                    <a:pt x="1116" y="5247"/>
                  </a:cubicBezTo>
                  <a:lnTo>
                    <a:pt x="7880" y="5247"/>
                  </a:lnTo>
                  <a:cubicBezTo>
                    <a:pt x="8987" y="2795"/>
                    <a:pt x="7193" y="0"/>
                    <a:pt x="4493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3332;p86"/>
            <p:cNvSpPr/>
            <p:nvPr/>
          </p:nvSpPr>
          <p:spPr>
            <a:xfrm>
              <a:off x="5809723" y="2630865"/>
              <a:ext cx="263081" cy="143153"/>
            </a:xfrm>
            <a:custGeom>
              <a:avLst/>
              <a:gdLst/>
              <a:ahLst/>
              <a:cxnLst/>
              <a:rect l="l" t="t" r="r" b="b"/>
              <a:pathLst>
                <a:path w="10047" h="5467" extrusionOk="0">
                  <a:moveTo>
                    <a:pt x="3712" y="1"/>
                  </a:moveTo>
                  <a:lnTo>
                    <a:pt x="3712" y="1126"/>
                  </a:lnTo>
                  <a:cubicBezTo>
                    <a:pt x="3712" y="1498"/>
                    <a:pt x="3483" y="1832"/>
                    <a:pt x="3130" y="1956"/>
                  </a:cubicBezTo>
                  <a:lnTo>
                    <a:pt x="878" y="2748"/>
                  </a:lnTo>
                  <a:cubicBezTo>
                    <a:pt x="354" y="2939"/>
                    <a:pt x="1" y="3435"/>
                    <a:pt x="1" y="3988"/>
                  </a:cubicBezTo>
                  <a:lnTo>
                    <a:pt x="1" y="4809"/>
                  </a:lnTo>
                  <a:cubicBezTo>
                    <a:pt x="1" y="5171"/>
                    <a:pt x="297" y="5467"/>
                    <a:pt x="659" y="5467"/>
                  </a:cubicBezTo>
                  <a:lnTo>
                    <a:pt x="9398" y="5467"/>
                  </a:lnTo>
                  <a:cubicBezTo>
                    <a:pt x="9751" y="5467"/>
                    <a:pt x="10046" y="5171"/>
                    <a:pt x="10046" y="4809"/>
                  </a:cubicBezTo>
                  <a:lnTo>
                    <a:pt x="10046" y="3988"/>
                  </a:lnTo>
                  <a:cubicBezTo>
                    <a:pt x="10046" y="3435"/>
                    <a:pt x="9703" y="2939"/>
                    <a:pt x="9178" y="2748"/>
                  </a:cubicBezTo>
                  <a:lnTo>
                    <a:pt x="6927" y="1956"/>
                  </a:lnTo>
                  <a:cubicBezTo>
                    <a:pt x="6574" y="1832"/>
                    <a:pt x="6335" y="1498"/>
                    <a:pt x="6335" y="1126"/>
                  </a:cubicBezTo>
                  <a:lnTo>
                    <a:pt x="6335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3333;p86"/>
            <p:cNvSpPr/>
            <p:nvPr/>
          </p:nvSpPr>
          <p:spPr>
            <a:xfrm>
              <a:off x="5809985" y="2694809"/>
              <a:ext cx="263055" cy="79210"/>
            </a:xfrm>
            <a:custGeom>
              <a:avLst/>
              <a:gdLst/>
              <a:ahLst/>
              <a:cxnLst/>
              <a:rect l="l" t="t" r="r" b="b"/>
              <a:pathLst>
                <a:path w="10046" h="3025" extrusionOk="0">
                  <a:moveTo>
                    <a:pt x="1737" y="1"/>
                  </a:moveTo>
                  <a:lnTo>
                    <a:pt x="868" y="306"/>
                  </a:lnTo>
                  <a:cubicBezTo>
                    <a:pt x="344" y="497"/>
                    <a:pt x="0" y="993"/>
                    <a:pt x="0" y="1546"/>
                  </a:cubicBezTo>
                  <a:lnTo>
                    <a:pt x="0" y="2367"/>
                  </a:lnTo>
                  <a:cubicBezTo>
                    <a:pt x="0" y="2729"/>
                    <a:pt x="287" y="3025"/>
                    <a:pt x="649" y="3025"/>
                  </a:cubicBezTo>
                  <a:lnTo>
                    <a:pt x="9388" y="3025"/>
                  </a:lnTo>
                  <a:cubicBezTo>
                    <a:pt x="9750" y="3025"/>
                    <a:pt x="10046" y="2729"/>
                    <a:pt x="10046" y="2367"/>
                  </a:cubicBezTo>
                  <a:lnTo>
                    <a:pt x="10046" y="1546"/>
                  </a:lnTo>
                  <a:cubicBezTo>
                    <a:pt x="10046" y="993"/>
                    <a:pt x="9693" y="497"/>
                    <a:pt x="9168" y="306"/>
                  </a:cubicBezTo>
                  <a:lnTo>
                    <a:pt x="8300" y="1"/>
                  </a:lnTo>
                  <a:cubicBezTo>
                    <a:pt x="7432" y="993"/>
                    <a:pt x="6225" y="1489"/>
                    <a:pt x="5018" y="1489"/>
                  </a:cubicBezTo>
                  <a:cubicBezTo>
                    <a:pt x="3812" y="1489"/>
                    <a:pt x="2605" y="993"/>
                    <a:pt x="1737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3334;p86"/>
            <p:cNvSpPr/>
            <p:nvPr/>
          </p:nvSpPr>
          <p:spPr>
            <a:xfrm>
              <a:off x="5907157" y="2630865"/>
              <a:ext cx="68709" cy="23017"/>
            </a:xfrm>
            <a:custGeom>
              <a:avLst/>
              <a:gdLst/>
              <a:ahLst/>
              <a:cxnLst/>
              <a:rect l="l" t="t" r="r" b="b"/>
              <a:pathLst>
                <a:path w="2624" h="879" extrusionOk="0">
                  <a:moveTo>
                    <a:pt x="0" y="1"/>
                  </a:moveTo>
                  <a:lnTo>
                    <a:pt x="0" y="592"/>
                  </a:lnTo>
                  <a:cubicBezTo>
                    <a:pt x="415" y="783"/>
                    <a:pt x="861" y="878"/>
                    <a:pt x="1309" y="878"/>
                  </a:cubicBezTo>
                  <a:cubicBezTo>
                    <a:pt x="1756" y="878"/>
                    <a:pt x="2204" y="783"/>
                    <a:pt x="2624" y="59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3335;p86"/>
            <p:cNvSpPr/>
            <p:nvPr/>
          </p:nvSpPr>
          <p:spPr>
            <a:xfrm>
              <a:off x="5844942" y="2465009"/>
              <a:ext cx="192643" cy="177377"/>
            </a:xfrm>
            <a:custGeom>
              <a:avLst/>
              <a:gdLst/>
              <a:ahLst/>
              <a:cxnLst/>
              <a:rect l="l" t="t" r="r" b="b"/>
              <a:pathLst>
                <a:path w="7357" h="6774" extrusionOk="0">
                  <a:moveTo>
                    <a:pt x="3683" y="0"/>
                  </a:moveTo>
                  <a:cubicBezTo>
                    <a:pt x="2119" y="0"/>
                    <a:pt x="840" y="1269"/>
                    <a:pt x="840" y="2843"/>
                  </a:cubicBezTo>
                  <a:lnTo>
                    <a:pt x="840" y="3062"/>
                  </a:lnTo>
                  <a:lnTo>
                    <a:pt x="735" y="3062"/>
                  </a:lnTo>
                  <a:cubicBezTo>
                    <a:pt x="1" y="3062"/>
                    <a:pt x="1" y="4150"/>
                    <a:pt x="735" y="4150"/>
                  </a:cubicBezTo>
                  <a:lnTo>
                    <a:pt x="850" y="4150"/>
                  </a:lnTo>
                  <a:cubicBezTo>
                    <a:pt x="964" y="5629"/>
                    <a:pt x="2195" y="6773"/>
                    <a:pt x="3683" y="6773"/>
                  </a:cubicBezTo>
                  <a:cubicBezTo>
                    <a:pt x="5162" y="6773"/>
                    <a:pt x="6393" y="5629"/>
                    <a:pt x="6507" y="4150"/>
                  </a:cubicBezTo>
                  <a:lnTo>
                    <a:pt x="6631" y="4150"/>
                  </a:lnTo>
                  <a:cubicBezTo>
                    <a:pt x="7356" y="4150"/>
                    <a:pt x="7356" y="3062"/>
                    <a:pt x="6631" y="3062"/>
                  </a:cubicBezTo>
                  <a:lnTo>
                    <a:pt x="6526" y="3062"/>
                  </a:lnTo>
                  <a:lnTo>
                    <a:pt x="6526" y="2843"/>
                  </a:lnTo>
                  <a:cubicBezTo>
                    <a:pt x="6526" y="1269"/>
                    <a:pt x="5248" y="0"/>
                    <a:pt x="3683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3336;p86"/>
            <p:cNvSpPr/>
            <p:nvPr/>
          </p:nvSpPr>
          <p:spPr>
            <a:xfrm>
              <a:off x="5845439" y="2464931"/>
              <a:ext cx="170150" cy="177430"/>
            </a:xfrm>
            <a:custGeom>
              <a:avLst/>
              <a:gdLst/>
              <a:ahLst/>
              <a:cxnLst/>
              <a:rect l="l" t="t" r="r" b="b"/>
              <a:pathLst>
                <a:path w="6498" h="6776" extrusionOk="0">
                  <a:moveTo>
                    <a:pt x="3657" y="0"/>
                  </a:moveTo>
                  <a:cubicBezTo>
                    <a:pt x="3615" y="0"/>
                    <a:pt x="3573" y="1"/>
                    <a:pt x="3531" y="3"/>
                  </a:cubicBezTo>
                  <a:cubicBezTo>
                    <a:pt x="2004" y="79"/>
                    <a:pt x="821" y="1281"/>
                    <a:pt x="821" y="2894"/>
                  </a:cubicBezTo>
                  <a:lnTo>
                    <a:pt x="821" y="3065"/>
                  </a:lnTo>
                  <a:lnTo>
                    <a:pt x="745" y="3065"/>
                  </a:lnTo>
                  <a:cubicBezTo>
                    <a:pt x="736" y="3065"/>
                    <a:pt x="727" y="3065"/>
                    <a:pt x="717" y="3065"/>
                  </a:cubicBezTo>
                  <a:cubicBezTo>
                    <a:pt x="19" y="3065"/>
                    <a:pt x="1" y="4134"/>
                    <a:pt x="716" y="4153"/>
                  </a:cubicBezTo>
                  <a:lnTo>
                    <a:pt x="841" y="4153"/>
                  </a:lnTo>
                  <a:cubicBezTo>
                    <a:pt x="944" y="5656"/>
                    <a:pt x="2190" y="6776"/>
                    <a:pt x="3642" y="6776"/>
                  </a:cubicBezTo>
                  <a:cubicBezTo>
                    <a:pt x="3794" y="6776"/>
                    <a:pt x="3948" y="6764"/>
                    <a:pt x="4103" y="6738"/>
                  </a:cubicBezTo>
                  <a:cubicBezTo>
                    <a:pt x="2720" y="6528"/>
                    <a:pt x="1699" y="5336"/>
                    <a:pt x="1699" y="3934"/>
                  </a:cubicBezTo>
                  <a:lnTo>
                    <a:pt x="1699" y="2846"/>
                  </a:lnTo>
                  <a:cubicBezTo>
                    <a:pt x="1699" y="2636"/>
                    <a:pt x="1718" y="2417"/>
                    <a:pt x="1766" y="2216"/>
                  </a:cubicBezTo>
                  <a:cubicBezTo>
                    <a:pt x="1869" y="1802"/>
                    <a:pt x="2237" y="1543"/>
                    <a:pt x="2624" y="1543"/>
                  </a:cubicBezTo>
                  <a:cubicBezTo>
                    <a:pt x="2772" y="1543"/>
                    <a:pt x="2923" y="1581"/>
                    <a:pt x="3063" y="1663"/>
                  </a:cubicBezTo>
                  <a:cubicBezTo>
                    <a:pt x="4113" y="2255"/>
                    <a:pt x="5286" y="2588"/>
                    <a:pt x="6498" y="2617"/>
                  </a:cubicBezTo>
                  <a:cubicBezTo>
                    <a:pt x="6377" y="1133"/>
                    <a:pt x="5129" y="0"/>
                    <a:pt x="3657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3337;p86"/>
            <p:cNvSpPr/>
            <p:nvPr/>
          </p:nvSpPr>
          <p:spPr>
            <a:xfrm>
              <a:off x="5916086" y="2590723"/>
              <a:ext cx="50616" cy="17465"/>
            </a:xfrm>
            <a:custGeom>
              <a:avLst/>
              <a:gdLst/>
              <a:ahLst/>
              <a:cxnLst/>
              <a:rect l="l" t="t" r="r" b="b"/>
              <a:pathLst>
                <a:path w="1933" h="667" extrusionOk="0">
                  <a:moveTo>
                    <a:pt x="316" y="0"/>
                  </a:moveTo>
                  <a:cubicBezTo>
                    <a:pt x="148" y="0"/>
                    <a:pt x="0" y="224"/>
                    <a:pt x="155" y="379"/>
                  </a:cubicBezTo>
                  <a:cubicBezTo>
                    <a:pt x="375" y="562"/>
                    <a:pt x="647" y="666"/>
                    <a:pt x="929" y="666"/>
                  </a:cubicBezTo>
                  <a:cubicBezTo>
                    <a:pt x="942" y="666"/>
                    <a:pt x="954" y="666"/>
                    <a:pt x="966" y="665"/>
                  </a:cubicBezTo>
                  <a:cubicBezTo>
                    <a:pt x="979" y="666"/>
                    <a:pt x="991" y="666"/>
                    <a:pt x="1003" y="666"/>
                  </a:cubicBezTo>
                  <a:cubicBezTo>
                    <a:pt x="1286" y="666"/>
                    <a:pt x="1558" y="562"/>
                    <a:pt x="1777" y="379"/>
                  </a:cubicBezTo>
                  <a:cubicBezTo>
                    <a:pt x="1932" y="224"/>
                    <a:pt x="1784" y="0"/>
                    <a:pt x="1616" y="0"/>
                  </a:cubicBezTo>
                  <a:cubicBezTo>
                    <a:pt x="1568" y="0"/>
                    <a:pt x="1517" y="19"/>
                    <a:pt x="1472" y="64"/>
                  </a:cubicBezTo>
                  <a:cubicBezTo>
                    <a:pt x="1319" y="169"/>
                    <a:pt x="1143" y="222"/>
                    <a:pt x="966" y="222"/>
                  </a:cubicBezTo>
                  <a:cubicBezTo>
                    <a:pt x="790" y="222"/>
                    <a:pt x="613" y="169"/>
                    <a:pt x="461" y="64"/>
                  </a:cubicBezTo>
                  <a:cubicBezTo>
                    <a:pt x="416" y="19"/>
                    <a:pt x="365" y="0"/>
                    <a:pt x="316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3338;p86"/>
            <p:cNvSpPr/>
            <p:nvPr/>
          </p:nvSpPr>
          <p:spPr>
            <a:xfrm>
              <a:off x="5901397" y="2545135"/>
              <a:ext cx="11521" cy="17073"/>
            </a:xfrm>
            <a:custGeom>
              <a:avLst/>
              <a:gdLst/>
              <a:ahLst/>
              <a:cxnLst/>
              <a:rect l="l" t="t" r="r" b="b"/>
              <a:pathLst>
                <a:path w="440" h="652" extrusionOk="0">
                  <a:moveTo>
                    <a:pt x="220" y="0"/>
                  </a:moveTo>
                  <a:cubicBezTo>
                    <a:pt x="111" y="0"/>
                    <a:pt x="1" y="74"/>
                    <a:pt x="1" y="222"/>
                  </a:cubicBezTo>
                  <a:lnTo>
                    <a:pt x="1" y="441"/>
                  </a:lnTo>
                  <a:cubicBezTo>
                    <a:pt x="1" y="556"/>
                    <a:pt x="96" y="651"/>
                    <a:pt x="220" y="651"/>
                  </a:cubicBezTo>
                  <a:cubicBezTo>
                    <a:pt x="335" y="651"/>
                    <a:pt x="440" y="556"/>
                    <a:pt x="440" y="441"/>
                  </a:cubicBezTo>
                  <a:lnTo>
                    <a:pt x="440" y="222"/>
                  </a:lnTo>
                  <a:cubicBezTo>
                    <a:pt x="440" y="74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3339;p86"/>
            <p:cNvSpPr/>
            <p:nvPr/>
          </p:nvSpPr>
          <p:spPr>
            <a:xfrm>
              <a:off x="5970106" y="2545135"/>
              <a:ext cx="11260" cy="17073"/>
            </a:xfrm>
            <a:custGeom>
              <a:avLst/>
              <a:gdLst/>
              <a:ahLst/>
              <a:cxnLst/>
              <a:rect l="l" t="t" r="r" b="b"/>
              <a:pathLst>
                <a:path w="430" h="652" extrusionOk="0">
                  <a:moveTo>
                    <a:pt x="215" y="0"/>
                  </a:moveTo>
                  <a:cubicBezTo>
                    <a:pt x="108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6" y="651"/>
                    <a:pt x="210" y="651"/>
                  </a:cubicBezTo>
                  <a:cubicBezTo>
                    <a:pt x="334" y="651"/>
                    <a:pt x="430" y="556"/>
                    <a:pt x="430" y="441"/>
                  </a:cubicBezTo>
                  <a:lnTo>
                    <a:pt x="430" y="222"/>
                  </a:lnTo>
                  <a:cubicBezTo>
                    <a:pt x="430" y="74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3340;p86"/>
            <p:cNvSpPr/>
            <p:nvPr/>
          </p:nvSpPr>
          <p:spPr>
            <a:xfrm>
              <a:off x="5893672" y="2527958"/>
              <a:ext cx="21000" cy="11495"/>
            </a:xfrm>
            <a:custGeom>
              <a:avLst/>
              <a:gdLst/>
              <a:ahLst/>
              <a:cxnLst/>
              <a:rect l="l" t="t" r="r" b="b"/>
              <a:pathLst>
                <a:path w="802" h="439" extrusionOk="0">
                  <a:moveTo>
                    <a:pt x="296" y="0"/>
                  </a:moveTo>
                  <a:cubicBezTo>
                    <a:pt x="0" y="0"/>
                    <a:pt x="0" y="439"/>
                    <a:pt x="296" y="439"/>
                  </a:cubicBezTo>
                  <a:lnTo>
                    <a:pt x="515" y="439"/>
                  </a:lnTo>
                  <a:cubicBezTo>
                    <a:pt x="802" y="439"/>
                    <a:pt x="802" y="0"/>
                    <a:pt x="51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3341;p86"/>
            <p:cNvSpPr/>
            <p:nvPr/>
          </p:nvSpPr>
          <p:spPr>
            <a:xfrm>
              <a:off x="5968116" y="2527932"/>
              <a:ext cx="19246" cy="11521"/>
            </a:xfrm>
            <a:custGeom>
              <a:avLst/>
              <a:gdLst/>
              <a:ahLst/>
              <a:cxnLst/>
              <a:rect l="l" t="t" r="r" b="b"/>
              <a:pathLst>
                <a:path w="735" h="440" extrusionOk="0">
                  <a:moveTo>
                    <a:pt x="521" y="1"/>
                  </a:moveTo>
                  <a:cubicBezTo>
                    <a:pt x="516" y="1"/>
                    <a:pt x="511" y="1"/>
                    <a:pt x="506" y="1"/>
                  </a:cubicBezTo>
                  <a:lnTo>
                    <a:pt x="286" y="1"/>
                  </a:lnTo>
                  <a:cubicBezTo>
                    <a:pt x="0" y="1"/>
                    <a:pt x="0" y="440"/>
                    <a:pt x="286" y="440"/>
                  </a:cubicBezTo>
                  <a:lnTo>
                    <a:pt x="515" y="440"/>
                  </a:lnTo>
                  <a:cubicBezTo>
                    <a:pt x="639" y="440"/>
                    <a:pt x="735" y="335"/>
                    <a:pt x="735" y="211"/>
                  </a:cubicBezTo>
                  <a:cubicBezTo>
                    <a:pt x="735" y="101"/>
                    <a:pt x="638" y="1"/>
                    <a:pt x="521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3342;p86"/>
            <p:cNvSpPr/>
            <p:nvPr/>
          </p:nvSpPr>
          <p:spPr>
            <a:xfrm>
              <a:off x="5875919" y="2425025"/>
              <a:ext cx="162661" cy="97199"/>
            </a:xfrm>
            <a:custGeom>
              <a:avLst/>
              <a:gdLst/>
              <a:ahLst/>
              <a:cxnLst/>
              <a:rect l="l" t="t" r="r" b="b"/>
              <a:pathLst>
                <a:path w="6212" h="3712" extrusionOk="0">
                  <a:moveTo>
                    <a:pt x="2500" y="1"/>
                  </a:moveTo>
                  <a:cubicBezTo>
                    <a:pt x="1575" y="1"/>
                    <a:pt x="688" y="344"/>
                    <a:pt x="1" y="964"/>
                  </a:cubicBezTo>
                  <a:cubicBezTo>
                    <a:pt x="1327" y="2701"/>
                    <a:pt x="3378" y="3712"/>
                    <a:pt x="5553" y="3712"/>
                  </a:cubicBezTo>
                  <a:cubicBezTo>
                    <a:pt x="5782" y="3712"/>
                    <a:pt x="6001" y="3702"/>
                    <a:pt x="6211" y="3683"/>
                  </a:cubicBezTo>
                  <a:cubicBezTo>
                    <a:pt x="6192" y="1642"/>
                    <a:pt x="4542" y="1"/>
                    <a:pt x="2500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3343;p86"/>
            <p:cNvSpPr/>
            <p:nvPr/>
          </p:nvSpPr>
          <p:spPr>
            <a:xfrm>
              <a:off x="5843947" y="2694809"/>
              <a:ext cx="194869" cy="50485"/>
            </a:xfrm>
            <a:custGeom>
              <a:avLst/>
              <a:gdLst/>
              <a:ahLst/>
              <a:cxnLst/>
              <a:rect l="l" t="t" r="r" b="b"/>
              <a:pathLst>
                <a:path w="7442" h="1928" extrusionOk="0">
                  <a:moveTo>
                    <a:pt x="440" y="1"/>
                  </a:moveTo>
                  <a:lnTo>
                    <a:pt x="1" y="163"/>
                  </a:lnTo>
                  <a:cubicBezTo>
                    <a:pt x="907" y="1279"/>
                    <a:pt x="2281" y="1928"/>
                    <a:pt x="3721" y="1928"/>
                  </a:cubicBezTo>
                  <a:cubicBezTo>
                    <a:pt x="5162" y="1928"/>
                    <a:pt x="6536" y="1279"/>
                    <a:pt x="7442" y="163"/>
                  </a:cubicBezTo>
                  <a:lnTo>
                    <a:pt x="7003" y="1"/>
                  </a:lnTo>
                  <a:cubicBezTo>
                    <a:pt x="6135" y="993"/>
                    <a:pt x="4928" y="1489"/>
                    <a:pt x="3721" y="1489"/>
                  </a:cubicBezTo>
                  <a:cubicBezTo>
                    <a:pt x="2515" y="1489"/>
                    <a:pt x="1308" y="993"/>
                    <a:pt x="440" y="1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3344;p86"/>
            <p:cNvSpPr/>
            <p:nvPr/>
          </p:nvSpPr>
          <p:spPr>
            <a:xfrm>
              <a:off x="5809723" y="2688577"/>
              <a:ext cx="85965" cy="85442"/>
            </a:xfrm>
            <a:custGeom>
              <a:avLst/>
              <a:gdLst/>
              <a:ahLst/>
              <a:cxnLst/>
              <a:rect l="l" t="t" r="r" b="b"/>
              <a:pathLst>
                <a:path w="3283" h="3263" extrusionOk="0">
                  <a:moveTo>
                    <a:pt x="2424" y="0"/>
                  </a:moveTo>
                  <a:lnTo>
                    <a:pt x="878" y="544"/>
                  </a:lnTo>
                  <a:cubicBezTo>
                    <a:pt x="354" y="735"/>
                    <a:pt x="1" y="1231"/>
                    <a:pt x="1" y="1784"/>
                  </a:cubicBezTo>
                  <a:lnTo>
                    <a:pt x="1" y="2605"/>
                  </a:lnTo>
                  <a:cubicBezTo>
                    <a:pt x="1" y="2967"/>
                    <a:pt x="297" y="3263"/>
                    <a:pt x="659" y="3263"/>
                  </a:cubicBezTo>
                  <a:lnTo>
                    <a:pt x="3283" y="3263"/>
                  </a:lnTo>
                  <a:lnTo>
                    <a:pt x="3283" y="1126"/>
                  </a:lnTo>
                  <a:cubicBezTo>
                    <a:pt x="3283" y="954"/>
                    <a:pt x="3216" y="783"/>
                    <a:pt x="3092" y="668"/>
                  </a:cubicBezTo>
                  <a:lnTo>
                    <a:pt x="2424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3345;p86"/>
            <p:cNvSpPr/>
            <p:nvPr/>
          </p:nvSpPr>
          <p:spPr>
            <a:xfrm>
              <a:off x="5987100" y="2688577"/>
              <a:ext cx="85939" cy="85442"/>
            </a:xfrm>
            <a:custGeom>
              <a:avLst/>
              <a:gdLst/>
              <a:ahLst/>
              <a:cxnLst/>
              <a:rect l="l" t="t" r="r" b="b"/>
              <a:pathLst>
                <a:path w="3282" h="3263" extrusionOk="0">
                  <a:moveTo>
                    <a:pt x="859" y="0"/>
                  </a:moveTo>
                  <a:lnTo>
                    <a:pt x="191" y="668"/>
                  </a:lnTo>
                  <a:cubicBezTo>
                    <a:pt x="76" y="783"/>
                    <a:pt x="0" y="954"/>
                    <a:pt x="0" y="1126"/>
                  </a:cubicBezTo>
                  <a:lnTo>
                    <a:pt x="0" y="3263"/>
                  </a:lnTo>
                  <a:lnTo>
                    <a:pt x="2624" y="3263"/>
                  </a:lnTo>
                  <a:cubicBezTo>
                    <a:pt x="2986" y="3263"/>
                    <a:pt x="3282" y="2967"/>
                    <a:pt x="3282" y="2605"/>
                  </a:cubicBezTo>
                  <a:lnTo>
                    <a:pt x="3282" y="1784"/>
                  </a:lnTo>
                  <a:cubicBezTo>
                    <a:pt x="3282" y="1231"/>
                    <a:pt x="2929" y="735"/>
                    <a:pt x="2404" y="544"/>
                  </a:cubicBezTo>
                  <a:lnTo>
                    <a:pt x="859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3346;p86"/>
          <p:cNvGrpSpPr/>
          <p:nvPr/>
        </p:nvGrpSpPr>
        <p:grpSpPr>
          <a:xfrm>
            <a:off x="12618490" y="976635"/>
            <a:ext cx="263552" cy="354754"/>
            <a:chOff x="7606826" y="1502999"/>
            <a:chExt cx="263552" cy="354754"/>
          </a:xfrm>
        </p:grpSpPr>
        <p:sp>
          <p:nvSpPr>
            <p:cNvPr id="1209" name="Google Shape;13347;p86"/>
            <p:cNvSpPr/>
            <p:nvPr/>
          </p:nvSpPr>
          <p:spPr>
            <a:xfrm>
              <a:off x="7606826" y="1703340"/>
              <a:ext cx="263552" cy="154413"/>
            </a:xfrm>
            <a:custGeom>
              <a:avLst/>
              <a:gdLst/>
              <a:ahLst/>
              <a:cxnLst/>
              <a:rect l="l" t="t" r="r" b="b"/>
              <a:pathLst>
                <a:path w="10065" h="5897" extrusionOk="0">
                  <a:moveTo>
                    <a:pt x="3721" y="1"/>
                  </a:moveTo>
                  <a:lnTo>
                    <a:pt x="3721" y="1337"/>
                  </a:lnTo>
                  <a:cubicBezTo>
                    <a:pt x="3721" y="1709"/>
                    <a:pt x="3482" y="2042"/>
                    <a:pt x="3139" y="2166"/>
                  </a:cubicBezTo>
                  <a:lnTo>
                    <a:pt x="878" y="2968"/>
                  </a:lnTo>
                  <a:cubicBezTo>
                    <a:pt x="353" y="3149"/>
                    <a:pt x="0" y="3645"/>
                    <a:pt x="0" y="4198"/>
                  </a:cubicBezTo>
                  <a:lnTo>
                    <a:pt x="0" y="5248"/>
                  </a:lnTo>
                  <a:cubicBezTo>
                    <a:pt x="0" y="5601"/>
                    <a:pt x="296" y="5897"/>
                    <a:pt x="658" y="5897"/>
                  </a:cubicBezTo>
                  <a:lnTo>
                    <a:pt x="9407" y="5897"/>
                  </a:lnTo>
                  <a:cubicBezTo>
                    <a:pt x="9769" y="5897"/>
                    <a:pt x="10065" y="5601"/>
                    <a:pt x="10065" y="5248"/>
                  </a:cubicBezTo>
                  <a:lnTo>
                    <a:pt x="10065" y="4208"/>
                  </a:lnTo>
                  <a:cubicBezTo>
                    <a:pt x="10065" y="3645"/>
                    <a:pt x="9712" y="3149"/>
                    <a:pt x="9187" y="2958"/>
                  </a:cubicBezTo>
                  <a:lnTo>
                    <a:pt x="6926" y="2166"/>
                  </a:lnTo>
                  <a:cubicBezTo>
                    <a:pt x="6573" y="2042"/>
                    <a:pt x="6344" y="1709"/>
                    <a:pt x="6344" y="1337"/>
                  </a:cubicBezTo>
                  <a:lnTo>
                    <a:pt x="6344" y="1"/>
                  </a:lnTo>
                  <a:close/>
                </a:path>
              </a:pathLst>
            </a:custGeom>
            <a:solidFill>
              <a:srgbClr val="ACBD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3348;p86"/>
            <p:cNvSpPr/>
            <p:nvPr/>
          </p:nvSpPr>
          <p:spPr>
            <a:xfrm>
              <a:off x="7626543" y="1502999"/>
              <a:ext cx="223856" cy="240090"/>
            </a:xfrm>
            <a:custGeom>
              <a:avLst/>
              <a:gdLst/>
              <a:ahLst/>
              <a:cxnLst/>
              <a:rect l="l" t="t" r="r" b="b"/>
              <a:pathLst>
                <a:path w="8549" h="9169" extrusionOk="0">
                  <a:moveTo>
                    <a:pt x="4275" y="1"/>
                  </a:moveTo>
                  <a:cubicBezTo>
                    <a:pt x="2224" y="1"/>
                    <a:pt x="564" y="1670"/>
                    <a:pt x="564" y="3722"/>
                  </a:cubicBezTo>
                  <a:lnTo>
                    <a:pt x="564" y="5257"/>
                  </a:lnTo>
                  <a:cubicBezTo>
                    <a:pt x="564" y="6097"/>
                    <a:pt x="401" y="6927"/>
                    <a:pt x="87" y="7709"/>
                  </a:cubicBezTo>
                  <a:cubicBezTo>
                    <a:pt x="1" y="7929"/>
                    <a:pt x="106" y="8186"/>
                    <a:pt x="325" y="8282"/>
                  </a:cubicBezTo>
                  <a:cubicBezTo>
                    <a:pt x="878" y="8491"/>
                    <a:pt x="2968" y="9169"/>
                    <a:pt x="4275" y="9169"/>
                  </a:cubicBezTo>
                  <a:cubicBezTo>
                    <a:pt x="5591" y="9169"/>
                    <a:pt x="7680" y="8491"/>
                    <a:pt x="8224" y="8282"/>
                  </a:cubicBezTo>
                  <a:cubicBezTo>
                    <a:pt x="8444" y="8186"/>
                    <a:pt x="8549" y="7929"/>
                    <a:pt x="8463" y="7709"/>
                  </a:cubicBezTo>
                  <a:cubicBezTo>
                    <a:pt x="8148" y="6927"/>
                    <a:pt x="7986" y="6097"/>
                    <a:pt x="7995" y="5257"/>
                  </a:cubicBezTo>
                  <a:lnTo>
                    <a:pt x="7995" y="3722"/>
                  </a:lnTo>
                  <a:cubicBezTo>
                    <a:pt x="7995" y="1670"/>
                    <a:pt x="6326" y="10"/>
                    <a:pt x="4275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3349;p86"/>
            <p:cNvSpPr/>
            <p:nvPr/>
          </p:nvSpPr>
          <p:spPr>
            <a:xfrm>
              <a:off x="7641049" y="1708839"/>
              <a:ext cx="194869" cy="102959"/>
            </a:xfrm>
            <a:custGeom>
              <a:avLst/>
              <a:gdLst/>
              <a:ahLst/>
              <a:cxnLst/>
              <a:rect l="l" t="t" r="r" b="b"/>
              <a:pathLst>
                <a:path w="7442" h="3932" extrusionOk="0">
                  <a:moveTo>
                    <a:pt x="1317" y="1"/>
                  </a:moveTo>
                  <a:cubicBezTo>
                    <a:pt x="592" y="1"/>
                    <a:pt x="0" y="583"/>
                    <a:pt x="0" y="1308"/>
                  </a:cubicBezTo>
                  <a:cubicBezTo>
                    <a:pt x="0" y="2758"/>
                    <a:pt x="1183" y="3931"/>
                    <a:pt x="2624" y="3931"/>
                  </a:cubicBezTo>
                  <a:lnTo>
                    <a:pt x="4818" y="3931"/>
                  </a:lnTo>
                  <a:cubicBezTo>
                    <a:pt x="6268" y="3931"/>
                    <a:pt x="7441" y="2758"/>
                    <a:pt x="7441" y="1308"/>
                  </a:cubicBezTo>
                  <a:cubicBezTo>
                    <a:pt x="7441" y="583"/>
                    <a:pt x="6850" y="1"/>
                    <a:pt x="613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3350;p86"/>
            <p:cNvSpPr/>
            <p:nvPr/>
          </p:nvSpPr>
          <p:spPr>
            <a:xfrm>
              <a:off x="7659431" y="1726069"/>
              <a:ext cx="158341" cy="65227"/>
            </a:xfrm>
            <a:custGeom>
              <a:avLst/>
              <a:gdLst/>
              <a:ahLst/>
              <a:cxnLst/>
              <a:rect l="l" t="t" r="r" b="b"/>
              <a:pathLst>
                <a:path w="6047" h="2491" extrusionOk="0">
                  <a:moveTo>
                    <a:pt x="651" y="1"/>
                  </a:moveTo>
                  <a:cubicBezTo>
                    <a:pt x="180" y="1"/>
                    <a:pt x="1" y="625"/>
                    <a:pt x="405" y="879"/>
                  </a:cubicBezTo>
                  <a:lnTo>
                    <a:pt x="2656" y="2377"/>
                  </a:lnTo>
                  <a:cubicBezTo>
                    <a:pt x="2766" y="2453"/>
                    <a:pt x="2892" y="2491"/>
                    <a:pt x="3019" y="2491"/>
                  </a:cubicBezTo>
                  <a:cubicBezTo>
                    <a:pt x="3145" y="2491"/>
                    <a:pt x="3272" y="2453"/>
                    <a:pt x="3381" y="2377"/>
                  </a:cubicBezTo>
                  <a:lnTo>
                    <a:pt x="5633" y="879"/>
                  </a:lnTo>
                  <a:cubicBezTo>
                    <a:pt x="6046" y="625"/>
                    <a:pt x="5858" y="1"/>
                    <a:pt x="5387" y="1"/>
                  </a:cubicBezTo>
                  <a:cubicBezTo>
                    <a:pt x="5380" y="1"/>
                    <a:pt x="5373" y="1"/>
                    <a:pt x="5366" y="1"/>
                  </a:cubicBezTo>
                  <a:lnTo>
                    <a:pt x="672" y="1"/>
                  </a:lnTo>
                  <a:cubicBezTo>
                    <a:pt x="665" y="1"/>
                    <a:pt x="658" y="1"/>
                    <a:pt x="651" y="1"/>
                  </a:cubicBezTo>
                  <a:close/>
                </a:path>
              </a:pathLst>
            </a:custGeom>
            <a:solidFill>
              <a:srgbClr val="697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3351;p86"/>
            <p:cNvSpPr/>
            <p:nvPr/>
          </p:nvSpPr>
          <p:spPr>
            <a:xfrm>
              <a:off x="7692739" y="1502999"/>
              <a:ext cx="142420" cy="85468"/>
            </a:xfrm>
            <a:custGeom>
              <a:avLst/>
              <a:gdLst/>
              <a:ahLst/>
              <a:cxnLst/>
              <a:rect l="l" t="t" r="r" b="b"/>
              <a:pathLst>
                <a:path w="5439" h="3264" extrusionOk="0">
                  <a:moveTo>
                    <a:pt x="1747" y="1"/>
                  </a:moveTo>
                  <a:cubicBezTo>
                    <a:pt x="1136" y="1"/>
                    <a:pt x="535" y="154"/>
                    <a:pt x="1" y="440"/>
                  </a:cubicBezTo>
                  <a:lnTo>
                    <a:pt x="1" y="640"/>
                  </a:lnTo>
                  <a:cubicBezTo>
                    <a:pt x="1" y="2090"/>
                    <a:pt x="1174" y="3264"/>
                    <a:pt x="2624" y="3264"/>
                  </a:cubicBezTo>
                  <a:lnTo>
                    <a:pt x="5439" y="3264"/>
                  </a:lnTo>
                  <a:cubicBezTo>
                    <a:pt x="5210" y="1403"/>
                    <a:pt x="3626" y="1"/>
                    <a:pt x="1747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3352;p86"/>
            <p:cNvSpPr/>
            <p:nvPr/>
          </p:nvSpPr>
          <p:spPr>
            <a:xfrm>
              <a:off x="7687266" y="1703340"/>
              <a:ext cx="102436" cy="87955"/>
            </a:xfrm>
            <a:custGeom>
              <a:avLst/>
              <a:gdLst/>
              <a:ahLst/>
              <a:cxnLst/>
              <a:rect l="l" t="t" r="r" b="b"/>
              <a:pathLst>
                <a:path w="3912" h="3359" extrusionOk="0">
                  <a:moveTo>
                    <a:pt x="649" y="1"/>
                  </a:moveTo>
                  <a:lnTo>
                    <a:pt x="649" y="1337"/>
                  </a:lnTo>
                  <a:cubicBezTo>
                    <a:pt x="649" y="1709"/>
                    <a:pt x="410" y="2042"/>
                    <a:pt x="57" y="2166"/>
                  </a:cubicBezTo>
                  <a:lnTo>
                    <a:pt x="0" y="2186"/>
                  </a:lnTo>
                  <a:lnTo>
                    <a:pt x="1593" y="3245"/>
                  </a:lnTo>
                  <a:cubicBezTo>
                    <a:pt x="1703" y="3321"/>
                    <a:pt x="1829" y="3359"/>
                    <a:pt x="1956" y="3359"/>
                  </a:cubicBezTo>
                  <a:cubicBezTo>
                    <a:pt x="2082" y="3359"/>
                    <a:pt x="2209" y="3321"/>
                    <a:pt x="2318" y="3245"/>
                  </a:cubicBezTo>
                  <a:lnTo>
                    <a:pt x="3911" y="2186"/>
                  </a:lnTo>
                  <a:lnTo>
                    <a:pt x="3854" y="2166"/>
                  </a:lnTo>
                  <a:cubicBezTo>
                    <a:pt x="3501" y="2042"/>
                    <a:pt x="3272" y="1709"/>
                    <a:pt x="3272" y="1337"/>
                  </a:cubicBezTo>
                  <a:lnTo>
                    <a:pt x="3272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3353;p86"/>
            <p:cNvSpPr/>
            <p:nvPr/>
          </p:nvSpPr>
          <p:spPr>
            <a:xfrm>
              <a:off x="7704234" y="1703340"/>
              <a:ext cx="68736" cy="28254"/>
            </a:xfrm>
            <a:custGeom>
              <a:avLst/>
              <a:gdLst/>
              <a:ahLst/>
              <a:cxnLst/>
              <a:rect l="l" t="t" r="r" b="b"/>
              <a:pathLst>
                <a:path w="2625" h="1079" extrusionOk="0">
                  <a:moveTo>
                    <a:pt x="1" y="1"/>
                  </a:moveTo>
                  <a:lnTo>
                    <a:pt x="1" y="802"/>
                  </a:lnTo>
                  <a:cubicBezTo>
                    <a:pt x="363" y="964"/>
                    <a:pt x="754" y="1060"/>
                    <a:pt x="1155" y="1079"/>
                  </a:cubicBezTo>
                  <a:lnTo>
                    <a:pt x="1308" y="1079"/>
                  </a:lnTo>
                  <a:cubicBezTo>
                    <a:pt x="1766" y="1079"/>
                    <a:pt x="2214" y="984"/>
                    <a:pt x="2624" y="80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3354;p86"/>
            <p:cNvSpPr/>
            <p:nvPr/>
          </p:nvSpPr>
          <p:spPr>
            <a:xfrm>
              <a:off x="7664014" y="1576133"/>
              <a:ext cx="149176" cy="144070"/>
            </a:xfrm>
            <a:custGeom>
              <a:avLst/>
              <a:gdLst/>
              <a:ahLst/>
              <a:cxnLst/>
              <a:rect l="l" t="t" r="r" b="b"/>
              <a:pathLst>
                <a:path w="5697" h="5502" extrusionOk="0">
                  <a:moveTo>
                    <a:pt x="3415" y="0"/>
                  </a:moveTo>
                  <a:cubicBezTo>
                    <a:pt x="3347" y="0"/>
                    <a:pt x="3283" y="53"/>
                    <a:pt x="3283" y="137"/>
                  </a:cubicBezTo>
                  <a:lnTo>
                    <a:pt x="3283" y="690"/>
                  </a:lnTo>
                  <a:cubicBezTo>
                    <a:pt x="3283" y="814"/>
                    <a:pt x="3187" y="909"/>
                    <a:pt x="3063" y="909"/>
                  </a:cubicBezTo>
                  <a:lnTo>
                    <a:pt x="878" y="909"/>
                  </a:lnTo>
                  <a:cubicBezTo>
                    <a:pt x="392" y="909"/>
                    <a:pt x="1" y="1301"/>
                    <a:pt x="1" y="1787"/>
                  </a:cubicBezTo>
                  <a:lnTo>
                    <a:pt x="1" y="2579"/>
                  </a:lnTo>
                  <a:cubicBezTo>
                    <a:pt x="1" y="4115"/>
                    <a:pt x="1184" y="5431"/>
                    <a:pt x="2710" y="5498"/>
                  </a:cubicBezTo>
                  <a:cubicBezTo>
                    <a:pt x="2756" y="5500"/>
                    <a:pt x="2802" y="5501"/>
                    <a:pt x="2847" y="5501"/>
                  </a:cubicBezTo>
                  <a:cubicBezTo>
                    <a:pt x="4407" y="5501"/>
                    <a:pt x="5687" y="4240"/>
                    <a:pt x="5687" y="2655"/>
                  </a:cubicBezTo>
                  <a:lnTo>
                    <a:pt x="5687" y="1787"/>
                  </a:lnTo>
                  <a:cubicBezTo>
                    <a:pt x="5696" y="1301"/>
                    <a:pt x="5295" y="909"/>
                    <a:pt x="4818" y="909"/>
                  </a:cubicBezTo>
                  <a:lnTo>
                    <a:pt x="4475" y="909"/>
                  </a:lnTo>
                  <a:cubicBezTo>
                    <a:pt x="4408" y="909"/>
                    <a:pt x="4361" y="890"/>
                    <a:pt x="4313" y="843"/>
                  </a:cubicBezTo>
                  <a:lnTo>
                    <a:pt x="3512" y="41"/>
                  </a:lnTo>
                  <a:cubicBezTo>
                    <a:pt x="3483" y="13"/>
                    <a:pt x="3449" y="0"/>
                    <a:pt x="3415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3355;p86"/>
            <p:cNvSpPr/>
            <p:nvPr/>
          </p:nvSpPr>
          <p:spPr>
            <a:xfrm>
              <a:off x="7664014" y="1576133"/>
              <a:ext cx="126186" cy="144148"/>
            </a:xfrm>
            <a:custGeom>
              <a:avLst/>
              <a:gdLst/>
              <a:ahLst/>
              <a:cxnLst/>
              <a:rect l="l" t="t" r="r" b="b"/>
              <a:pathLst>
                <a:path w="4819" h="5505" extrusionOk="0">
                  <a:moveTo>
                    <a:pt x="3415" y="0"/>
                  </a:moveTo>
                  <a:cubicBezTo>
                    <a:pt x="3347" y="0"/>
                    <a:pt x="3283" y="53"/>
                    <a:pt x="3283" y="137"/>
                  </a:cubicBezTo>
                  <a:lnTo>
                    <a:pt x="3283" y="690"/>
                  </a:lnTo>
                  <a:cubicBezTo>
                    <a:pt x="3283" y="814"/>
                    <a:pt x="3187" y="909"/>
                    <a:pt x="3063" y="909"/>
                  </a:cubicBezTo>
                  <a:lnTo>
                    <a:pt x="878" y="909"/>
                  </a:lnTo>
                  <a:cubicBezTo>
                    <a:pt x="392" y="909"/>
                    <a:pt x="1" y="1301"/>
                    <a:pt x="1" y="1787"/>
                  </a:cubicBezTo>
                  <a:lnTo>
                    <a:pt x="1" y="2569"/>
                  </a:lnTo>
                  <a:cubicBezTo>
                    <a:pt x="1" y="3857"/>
                    <a:pt x="821" y="5031"/>
                    <a:pt x="2052" y="5393"/>
                  </a:cubicBezTo>
                  <a:cubicBezTo>
                    <a:pt x="2310" y="5467"/>
                    <a:pt x="2576" y="5505"/>
                    <a:pt x="2842" y="5505"/>
                  </a:cubicBezTo>
                  <a:cubicBezTo>
                    <a:pt x="2989" y="5505"/>
                    <a:pt x="3136" y="5493"/>
                    <a:pt x="3283" y="5469"/>
                  </a:cubicBezTo>
                  <a:cubicBezTo>
                    <a:pt x="1909" y="5250"/>
                    <a:pt x="878" y="4010"/>
                    <a:pt x="878" y="2579"/>
                  </a:cubicBezTo>
                  <a:lnTo>
                    <a:pt x="878" y="2226"/>
                  </a:lnTo>
                  <a:cubicBezTo>
                    <a:pt x="878" y="1739"/>
                    <a:pt x="1270" y="1348"/>
                    <a:pt x="1756" y="1348"/>
                  </a:cubicBezTo>
                  <a:lnTo>
                    <a:pt x="4380" y="1348"/>
                  </a:lnTo>
                  <a:cubicBezTo>
                    <a:pt x="4618" y="1348"/>
                    <a:pt x="4818" y="1148"/>
                    <a:pt x="4818" y="909"/>
                  </a:cubicBezTo>
                  <a:lnTo>
                    <a:pt x="4475" y="909"/>
                  </a:lnTo>
                  <a:cubicBezTo>
                    <a:pt x="4408" y="909"/>
                    <a:pt x="4361" y="890"/>
                    <a:pt x="4313" y="843"/>
                  </a:cubicBezTo>
                  <a:lnTo>
                    <a:pt x="3512" y="41"/>
                  </a:lnTo>
                  <a:cubicBezTo>
                    <a:pt x="3483" y="13"/>
                    <a:pt x="3449" y="0"/>
                    <a:pt x="3415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3356;p86"/>
            <p:cNvSpPr/>
            <p:nvPr/>
          </p:nvSpPr>
          <p:spPr>
            <a:xfrm>
              <a:off x="7690749" y="1611431"/>
              <a:ext cx="26761" cy="11521"/>
            </a:xfrm>
            <a:custGeom>
              <a:avLst/>
              <a:gdLst/>
              <a:ahLst/>
              <a:cxnLst/>
              <a:rect l="l" t="t" r="r" b="b"/>
              <a:pathLst>
                <a:path w="1022" h="440" extrusionOk="0">
                  <a:moveTo>
                    <a:pt x="296" y="0"/>
                  </a:moveTo>
                  <a:cubicBezTo>
                    <a:pt x="1" y="0"/>
                    <a:pt x="1" y="439"/>
                    <a:pt x="296" y="439"/>
                  </a:cubicBezTo>
                  <a:lnTo>
                    <a:pt x="735" y="439"/>
                  </a:lnTo>
                  <a:cubicBezTo>
                    <a:pt x="1021" y="439"/>
                    <a:pt x="1021" y="0"/>
                    <a:pt x="73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3357;p86"/>
            <p:cNvSpPr/>
            <p:nvPr/>
          </p:nvSpPr>
          <p:spPr>
            <a:xfrm>
              <a:off x="7759458" y="1611431"/>
              <a:ext cx="26735" cy="11521"/>
            </a:xfrm>
            <a:custGeom>
              <a:avLst/>
              <a:gdLst/>
              <a:ahLst/>
              <a:cxnLst/>
              <a:rect l="l" t="t" r="r" b="b"/>
              <a:pathLst>
                <a:path w="1021" h="440" extrusionOk="0">
                  <a:moveTo>
                    <a:pt x="296" y="0"/>
                  </a:moveTo>
                  <a:cubicBezTo>
                    <a:pt x="0" y="0"/>
                    <a:pt x="0" y="439"/>
                    <a:pt x="296" y="439"/>
                  </a:cubicBezTo>
                  <a:lnTo>
                    <a:pt x="735" y="439"/>
                  </a:lnTo>
                  <a:cubicBezTo>
                    <a:pt x="1021" y="439"/>
                    <a:pt x="1021" y="0"/>
                    <a:pt x="73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3358;p86"/>
            <p:cNvSpPr/>
            <p:nvPr/>
          </p:nvSpPr>
          <p:spPr>
            <a:xfrm>
              <a:off x="7698499" y="1629106"/>
              <a:ext cx="11521" cy="17308"/>
            </a:xfrm>
            <a:custGeom>
              <a:avLst/>
              <a:gdLst/>
              <a:ahLst/>
              <a:cxnLst/>
              <a:rect l="l" t="t" r="r" b="b"/>
              <a:pathLst>
                <a:path w="440" h="661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6" y="661"/>
                    <a:pt x="220" y="661"/>
                  </a:cubicBezTo>
                  <a:cubicBezTo>
                    <a:pt x="334" y="661"/>
                    <a:pt x="439" y="556"/>
                    <a:pt x="439" y="441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3359;p86"/>
            <p:cNvSpPr/>
            <p:nvPr/>
          </p:nvSpPr>
          <p:spPr>
            <a:xfrm>
              <a:off x="7767183" y="1629106"/>
              <a:ext cx="11521" cy="17308"/>
            </a:xfrm>
            <a:custGeom>
              <a:avLst/>
              <a:gdLst/>
              <a:ahLst/>
              <a:cxnLst/>
              <a:rect l="l" t="t" r="r" b="b"/>
              <a:pathLst>
                <a:path w="440" h="661" extrusionOk="0">
                  <a:moveTo>
                    <a:pt x="220" y="0"/>
                  </a:moveTo>
                  <a:cubicBezTo>
                    <a:pt x="111" y="0"/>
                    <a:pt x="1" y="74"/>
                    <a:pt x="1" y="222"/>
                  </a:cubicBezTo>
                  <a:lnTo>
                    <a:pt x="1" y="441"/>
                  </a:lnTo>
                  <a:cubicBezTo>
                    <a:pt x="1" y="556"/>
                    <a:pt x="96" y="661"/>
                    <a:pt x="220" y="661"/>
                  </a:cubicBezTo>
                  <a:cubicBezTo>
                    <a:pt x="344" y="661"/>
                    <a:pt x="440" y="556"/>
                    <a:pt x="440" y="441"/>
                  </a:cubicBezTo>
                  <a:lnTo>
                    <a:pt x="440" y="222"/>
                  </a:lnTo>
                  <a:cubicBezTo>
                    <a:pt x="440" y="74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3360;p86"/>
            <p:cNvSpPr/>
            <p:nvPr/>
          </p:nvSpPr>
          <p:spPr>
            <a:xfrm>
              <a:off x="7610073" y="1789541"/>
              <a:ext cx="48233" cy="68212"/>
            </a:xfrm>
            <a:custGeom>
              <a:avLst/>
              <a:gdLst/>
              <a:ahLst/>
              <a:cxnLst/>
              <a:rect l="l" t="t" r="r" b="b"/>
              <a:pathLst>
                <a:path w="1842" h="2605" extrusionOk="0">
                  <a:moveTo>
                    <a:pt x="248" y="0"/>
                  </a:moveTo>
                  <a:cubicBezTo>
                    <a:pt x="143" y="105"/>
                    <a:pt x="67" y="229"/>
                    <a:pt x="0" y="363"/>
                  </a:cubicBezTo>
                  <a:lnTo>
                    <a:pt x="1193" y="1431"/>
                  </a:lnTo>
                  <a:cubicBezTo>
                    <a:pt x="1336" y="1555"/>
                    <a:pt x="1412" y="1736"/>
                    <a:pt x="1412" y="1927"/>
                  </a:cubicBezTo>
                  <a:lnTo>
                    <a:pt x="1412" y="2605"/>
                  </a:lnTo>
                  <a:lnTo>
                    <a:pt x="1841" y="2605"/>
                  </a:lnTo>
                  <a:lnTo>
                    <a:pt x="1841" y="1918"/>
                  </a:lnTo>
                  <a:cubicBezTo>
                    <a:pt x="1841" y="1612"/>
                    <a:pt x="1717" y="1317"/>
                    <a:pt x="1488" y="1107"/>
                  </a:cubicBezTo>
                  <a:lnTo>
                    <a:pt x="248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3361;p86"/>
            <p:cNvSpPr/>
            <p:nvPr/>
          </p:nvSpPr>
          <p:spPr>
            <a:xfrm>
              <a:off x="7818662" y="1789541"/>
              <a:ext cx="48233" cy="68212"/>
            </a:xfrm>
            <a:custGeom>
              <a:avLst/>
              <a:gdLst/>
              <a:ahLst/>
              <a:cxnLst/>
              <a:rect l="l" t="t" r="r" b="b"/>
              <a:pathLst>
                <a:path w="1842" h="2605" extrusionOk="0">
                  <a:moveTo>
                    <a:pt x="1593" y="0"/>
                  </a:moveTo>
                  <a:lnTo>
                    <a:pt x="363" y="1107"/>
                  </a:lnTo>
                  <a:cubicBezTo>
                    <a:pt x="134" y="1317"/>
                    <a:pt x="0" y="1612"/>
                    <a:pt x="0" y="1918"/>
                  </a:cubicBezTo>
                  <a:lnTo>
                    <a:pt x="0" y="2605"/>
                  </a:lnTo>
                  <a:lnTo>
                    <a:pt x="429" y="2605"/>
                  </a:lnTo>
                  <a:lnTo>
                    <a:pt x="429" y="1927"/>
                  </a:lnTo>
                  <a:cubicBezTo>
                    <a:pt x="429" y="1736"/>
                    <a:pt x="515" y="1555"/>
                    <a:pt x="649" y="1431"/>
                  </a:cubicBezTo>
                  <a:lnTo>
                    <a:pt x="1841" y="363"/>
                  </a:lnTo>
                  <a:cubicBezTo>
                    <a:pt x="1784" y="229"/>
                    <a:pt x="1698" y="105"/>
                    <a:pt x="159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3362;p86"/>
            <p:cNvSpPr/>
            <p:nvPr/>
          </p:nvSpPr>
          <p:spPr>
            <a:xfrm>
              <a:off x="7712744" y="1666393"/>
              <a:ext cx="51480" cy="22990"/>
            </a:xfrm>
            <a:custGeom>
              <a:avLst/>
              <a:gdLst/>
              <a:ahLst/>
              <a:cxnLst/>
              <a:rect l="l" t="t" r="r" b="b"/>
              <a:pathLst>
                <a:path w="1966" h="878" extrusionOk="0">
                  <a:moveTo>
                    <a:pt x="124" y="0"/>
                  </a:moveTo>
                  <a:cubicBezTo>
                    <a:pt x="57" y="0"/>
                    <a:pt x="0" y="67"/>
                    <a:pt x="10" y="134"/>
                  </a:cubicBezTo>
                  <a:cubicBezTo>
                    <a:pt x="86" y="553"/>
                    <a:pt x="487" y="878"/>
                    <a:pt x="983" y="878"/>
                  </a:cubicBezTo>
                  <a:cubicBezTo>
                    <a:pt x="1479" y="878"/>
                    <a:pt x="1889" y="553"/>
                    <a:pt x="1956" y="134"/>
                  </a:cubicBezTo>
                  <a:cubicBezTo>
                    <a:pt x="1965" y="67"/>
                    <a:pt x="1918" y="0"/>
                    <a:pt x="18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3363;p86"/>
            <p:cNvSpPr/>
            <p:nvPr/>
          </p:nvSpPr>
          <p:spPr>
            <a:xfrm>
              <a:off x="7704234" y="1794778"/>
              <a:ext cx="11260" cy="62975"/>
            </a:xfrm>
            <a:custGeom>
              <a:avLst/>
              <a:gdLst/>
              <a:ahLst/>
              <a:cxnLst/>
              <a:rect l="l" t="t" r="r" b="b"/>
              <a:pathLst>
                <a:path w="430" h="2405" extrusionOk="0"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2405"/>
                  </a:lnTo>
                  <a:lnTo>
                    <a:pt x="430" y="2405"/>
                  </a:lnTo>
                  <a:lnTo>
                    <a:pt x="430" y="220"/>
                  </a:lnTo>
                  <a:cubicBezTo>
                    <a:pt x="430" y="96"/>
                    <a:pt x="335" y="1"/>
                    <a:pt x="22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3364;p86"/>
            <p:cNvSpPr/>
            <p:nvPr/>
          </p:nvSpPr>
          <p:spPr>
            <a:xfrm>
              <a:off x="7761448" y="1794778"/>
              <a:ext cx="11521" cy="62975"/>
            </a:xfrm>
            <a:custGeom>
              <a:avLst/>
              <a:gdLst/>
              <a:ahLst/>
              <a:cxnLst/>
              <a:rect l="l" t="t" r="r" b="b"/>
              <a:pathLst>
                <a:path w="440" h="2405" extrusionOk="0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lnTo>
                    <a:pt x="0" y="2405"/>
                  </a:lnTo>
                  <a:lnTo>
                    <a:pt x="439" y="2405"/>
                  </a:lnTo>
                  <a:lnTo>
                    <a:pt x="439" y="220"/>
                  </a:lnTo>
                  <a:cubicBezTo>
                    <a:pt x="439" y="96"/>
                    <a:pt x="344" y="1"/>
                    <a:pt x="22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" name="Google Shape;13365;p86"/>
          <p:cNvGrpSpPr/>
          <p:nvPr/>
        </p:nvGrpSpPr>
        <p:grpSpPr>
          <a:xfrm>
            <a:off x="13072119" y="3263711"/>
            <a:ext cx="264076" cy="354623"/>
            <a:chOff x="8060455" y="3790075"/>
            <a:chExt cx="264076" cy="354623"/>
          </a:xfrm>
        </p:grpSpPr>
        <p:sp>
          <p:nvSpPr>
            <p:cNvPr id="1228" name="Google Shape;13366;p86"/>
            <p:cNvSpPr/>
            <p:nvPr/>
          </p:nvSpPr>
          <p:spPr>
            <a:xfrm>
              <a:off x="8074202" y="3790075"/>
              <a:ext cx="237079" cy="113800"/>
            </a:xfrm>
            <a:custGeom>
              <a:avLst/>
              <a:gdLst/>
              <a:ahLst/>
              <a:cxnLst/>
              <a:rect l="l" t="t" r="r" b="b"/>
              <a:pathLst>
                <a:path w="9054" h="4346" extrusionOk="0">
                  <a:moveTo>
                    <a:pt x="4527" y="0"/>
                  </a:moveTo>
                  <a:cubicBezTo>
                    <a:pt x="4432" y="0"/>
                    <a:pt x="4336" y="15"/>
                    <a:pt x="4246" y="43"/>
                  </a:cubicBezTo>
                  <a:lnTo>
                    <a:pt x="1498" y="768"/>
                  </a:lnTo>
                  <a:cubicBezTo>
                    <a:pt x="1336" y="816"/>
                    <a:pt x="1193" y="921"/>
                    <a:pt x="1107" y="1074"/>
                  </a:cubicBezTo>
                  <a:lnTo>
                    <a:pt x="105" y="2743"/>
                  </a:lnTo>
                  <a:cubicBezTo>
                    <a:pt x="0" y="2915"/>
                    <a:pt x="29" y="3134"/>
                    <a:pt x="172" y="3277"/>
                  </a:cubicBezTo>
                  <a:lnTo>
                    <a:pt x="1241" y="4346"/>
                  </a:lnTo>
                  <a:lnTo>
                    <a:pt x="7814" y="4346"/>
                  </a:lnTo>
                  <a:lnTo>
                    <a:pt x="8892" y="3277"/>
                  </a:lnTo>
                  <a:cubicBezTo>
                    <a:pt x="9035" y="3134"/>
                    <a:pt x="9054" y="2915"/>
                    <a:pt x="8958" y="2743"/>
                  </a:cubicBezTo>
                  <a:lnTo>
                    <a:pt x="7957" y="1074"/>
                  </a:lnTo>
                  <a:cubicBezTo>
                    <a:pt x="7861" y="921"/>
                    <a:pt x="7718" y="816"/>
                    <a:pt x="7546" y="768"/>
                  </a:cubicBezTo>
                  <a:lnTo>
                    <a:pt x="4809" y="43"/>
                  </a:lnTo>
                  <a:cubicBezTo>
                    <a:pt x="4718" y="15"/>
                    <a:pt x="4622" y="0"/>
                    <a:pt x="4527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3367;p86"/>
            <p:cNvSpPr/>
            <p:nvPr/>
          </p:nvSpPr>
          <p:spPr>
            <a:xfrm>
              <a:off x="8083681" y="3955564"/>
              <a:ext cx="80231" cy="126186"/>
            </a:xfrm>
            <a:custGeom>
              <a:avLst/>
              <a:gdLst/>
              <a:ahLst/>
              <a:cxnLst/>
              <a:rect l="l" t="t" r="r" b="b"/>
              <a:pathLst>
                <a:path w="3064" h="4819" extrusionOk="0">
                  <a:moveTo>
                    <a:pt x="879" y="1"/>
                  </a:moveTo>
                  <a:cubicBezTo>
                    <a:pt x="879" y="1374"/>
                    <a:pt x="1" y="1842"/>
                    <a:pt x="1" y="3912"/>
                  </a:cubicBezTo>
                  <a:lnTo>
                    <a:pt x="1" y="4818"/>
                  </a:lnTo>
                  <a:lnTo>
                    <a:pt x="3063" y="4818"/>
                  </a:lnTo>
                  <a:lnTo>
                    <a:pt x="3063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3368;p86"/>
            <p:cNvSpPr/>
            <p:nvPr/>
          </p:nvSpPr>
          <p:spPr>
            <a:xfrm>
              <a:off x="8060716" y="4018513"/>
              <a:ext cx="263814" cy="126186"/>
            </a:xfrm>
            <a:custGeom>
              <a:avLst/>
              <a:gdLst/>
              <a:ahLst/>
              <a:cxnLst/>
              <a:rect l="l" t="t" r="r" b="b"/>
              <a:pathLst>
                <a:path w="10075" h="4819" extrusionOk="0">
                  <a:moveTo>
                    <a:pt x="3721" y="1"/>
                  </a:moveTo>
                  <a:lnTo>
                    <a:pt x="3721" y="697"/>
                  </a:lnTo>
                  <a:cubicBezTo>
                    <a:pt x="3721" y="1069"/>
                    <a:pt x="3492" y="1403"/>
                    <a:pt x="3139" y="1518"/>
                  </a:cubicBezTo>
                  <a:lnTo>
                    <a:pt x="878" y="2319"/>
                  </a:lnTo>
                  <a:cubicBezTo>
                    <a:pt x="353" y="2510"/>
                    <a:pt x="0" y="3006"/>
                    <a:pt x="0" y="3559"/>
                  </a:cubicBezTo>
                  <a:lnTo>
                    <a:pt x="0" y="4170"/>
                  </a:lnTo>
                  <a:cubicBezTo>
                    <a:pt x="0" y="4532"/>
                    <a:pt x="296" y="4818"/>
                    <a:pt x="658" y="4818"/>
                  </a:cubicBezTo>
                  <a:lnTo>
                    <a:pt x="9416" y="4818"/>
                  </a:lnTo>
                  <a:cubicBezTo>
                    <a:pt x="9779" y="4818"/>
                    <a:pt x="10074" y="4532"/>
                    <a:pt x="10074" y="4170"/>
                  </a:cubicBezTo>
                  <a:lnTo>
                    <a:pt x="10074" y="3559"/>
                  </a:lnTo>
                  <a:cubicBezTo>
                    <a:pt x="10074" y="3006"/>
                    <a:pt x="9721" y="2510"/>
                    <a:pt x="9197" y="2319"/>
                  </a:cubicBezTo>
                  <a:lnTo>
                    <a:pt x="6936" y="1527"/>
                  </a:lnTo>
                  <a:cubicBezTo>
                    <a:pt x="6583" y="1403"/>
                    <a:pt x="6344" y="1069"/>
                    <a:pt x="6344" y="697"/>
                  </a:cubicBezTo>
                  <a:lnTo>
                    <a:pt x="6344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3369;p86"/>
            <p:cNvSpPr/>
            <p:nvPr/>
          </p:nvSpPr>
          <p:spPr>
            <a:xfrm>
              <a:off x="8060455" y="4057241"/>
              <a:ext cx="264076" cy="87458"/>
            </a:xfrm>
            <a:custGeom>
              <a:avLst/>
              <a:gdLst/>
              <a:ahLst/>
              <a:cxnLst/>
              <a:rect l="l" t="t" r="r" b="b"/>
              <a:pathLst>
                <a:path w="10085" h="3340" extrusionOk="0">
                  <a:moveTo>
                    <a:pt x="3235" y="0"/>
                  </a:moveTo>
                  <a:cubicBezTo>
                    <a:pt x="3206" y="19"/>
                    <a:pt x="3177" y="29"/>
                    <a:pt x="3149" y="48"/>
                  </a:cubicBezTo>
                  <a:lnTo>
                    <a:pt x="878" y="840"/>
                  </a:lnTo>
                  <a:cubicBezTo>
                    <a:pt x="354" y="1031"/>
                    <a:pt x="1" y="1527"/>
                    <a:pt x="1" y="2080"/>
                  </a:cubicBezTo>
                  <a:lnTo>
                    <a:pt x="1" y="2691"/>
                  </a:lnTo>
                  <a:cubicBezTo>
                    <a:pt x="1" y="3053"/>
                    <a:pt x="296" y="3339"/>
                    <a:pt x="659" y="3339"/>
                  </a:cubicBezTo>
                  <a:lnTo>
                    <a:pt x="9426" y="3339"/>
                  </a:lnTo>
                  <a:cubicBezTo>
                    <a:pt x="9789" y="3339"/>
                    <a:pt x="10084" y="3053"/>
                    <a:pt x="10084" y="2691"/>
                  </a:cubicBezTo>
                  <a:lnTo>
                    <a:pt x="10084" y="2080"/>
                  </a:lnTo>
                  <a:cubicBezTo>
                    <a:pt x="10084" y="1527"/>
                    <a:pt x="9731" y="1031"/>
                    <a:pt x="9207" y="840"/>
                  </a:cubicBezTo>
                  <a:lnTo>
                    <a:pt x="6946" y="48"/>
                  </a:lnTo>
                  <a:cubicBezTo>
                    <a:pt x="6908" y="29"/>
                    <a:pt x="6879" y="19"/>
                    <a:pt x="6850" y="0"/>
                  </a:cubicBezTo>
                  <a:lnTo>
                    <a:pt x="5047" y="1155"/>
                  </a:lnTo>
                  <a:lnTo>
                    <a:pt x="3235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3370;p86"/>
            <p:cNvSpPr/>
            <p:nvPr/>
          </p:nvSpPr>
          <p:spPr>
            <a:xfrm>
              <a:off x="8125420" y="4057241"/>
              <a:ext cx="134408" cy="61142"/>
            </a:xfrm>
            <a:custGeom>
              <a:avLst/>
              <a:gdLst/>
              <a:ahLst/>
              <a:cxnLst/>
              <a:rect l="l" t="t" r="r" b="b"/>
              <a:pathLst>
                <a:path w="5133" h="2335" extrusionOk="0">
                  <a:moveTo>
                    <a:pt x="763" y="0"/>
                  </a:moveTo>
                  <a:cubicBezTo>
                    <a:pt x="725" y="10"/>
                    <a:pt x="696" y="29"/>
                    <a:pt x="668" y="39"/>
                  </a:cubicBezTo>
                  <a:lnTo>
                    <a:pt x="0" y="277"/>
                  </a:lnTo>
                  <a:cubicBezTo>
                    <a:pt x="10" y="315"/>
                    <a:pt x="19" y="344"/>
                    <a:pt x="38" y="372"/>
                  </a:cubicBezTo>
                  <a:lnTo>
                    <a:pt x="735" y="1947"/>
                  </a:lnTo>
                  <a:cubicBezTo>
                    <a:pt x="843" y="2194"/>
                    <a:pt x="1089" y="2334"/>
                    <a:pt x="1340" y="2334"/>
                  </a:cubicBezTo>
                  <a:cubicBezTo>
                    <a:pt x="1485" y="2334"/>
                    <a:pt x="1633" y="2287"/>
                    <a:pt x="1755" y="2185"/>
                  </a:cubicBezTo>
                  <a:lnTo>
                    <a:pt x="2566" y="1508"/>
                  </a:lnTo>
                  <a:lnTo>
                    <a:pt x="3377" y="2185"/>
                  </a:lnTo>
                  <a:cubicBezTo>
                    <a:pt x="3500" y="2287"/>
                    <a:pt x="3646" y="2334"/>
                    <a:pt x="3791" y="2334"/>
                  </a:cubicBezTo>
                  <a:cubicBezTo>
                    <a:pt x="4039" y="2334"/>
                    <a:pt x="4283" y="2194"/>
                    <a:pt x="4398" y="1947"/>
                  </a:cubicBezTo>
                  <a:lnTo>
                    <a:pt x="5094" y="372"/>
                  </a:lnTo>
                  <a:cubicBezTo>
                    <a:pt x="5104" y="344"/>
                    <a:pt x="5123" y="315"/>
                    <a:pt x="5133" y="277"/>
                  </a:cubicBezTo>
                  <a:lnTo>
                    <a:pt x="4465" y="39"/>
                  </a:lnTo>
                  <a:cubicBezTo>
                    <a:pt x="4436" y="29"/>
                    <a:pt x="4398" y="10"/>
                    <a:pt x="4369" y="0"/>
                  </a:cubicBezTo>
                  <a:lnTo>
                    <a:pt x="2566" y="1145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3371;p86"/>
            <p:cNvSpPr/>
            <p:nvPr/>
          </p:nvSpPr>
          <p:spPr>
            <a:xfrm>
              <a:off x="8158386" y="4018513"/>
              <a:ext cx="68709" cy="23017"/>
            </a:xfrm>
            <a:custGeom>
              <a:avLst/>
              <a:gdLst/>
              <a:ahLst/>
              <a:cxnLst/>
              <a:rect l="l" t="t" r="r" b="b"/>
              <a:pathLst>
                <a:path w="2624" h="879" extrusionOk="0">
                  <a:moveTo>
                    <a:pt x="0" y="1"/>
                  </a:moveTo>
                  <a:lnTo>
                    <a:pt x="0" y="602"/>
                  </a:lnTo>
                  <a:cubicBezTo>
                    <a:pt x="411" y="783"/>
                    <a:pt x="859" y="878"/>
                    <a:pt x="1307" y="878"/>
                  </a:cubicBezTo>
                  <a:cubicBezTo>
                    <a:pt x="1756" y="878"/>
                    <a:pt x="2204" y="783"/>
                    <a:pt x="2624" y="60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3372;p86"/>
            <p:cNvSpPr/>
            <p:nvPr/>
          </p:nvSpPr>
          <p:spPr>
            <a:xfrm>
              <a:off x="8096171" y="3875386"/>
              <a:ext cx="188139" cy="154413"/>
            </a:xfrm>
            <a:custGeom>
              <a:avLst/>
              <a:gdLst/>
              <a:ahLst/>
              <a:cxnLst/>
              <a:rect l="l" t="t" r="r" b="b"/>
              <a:pathLst>
                <a:path w="7185" h="5897" extrusionOk="0">
                  <a:moveTo>
                    <a:pt x="2157" y="0"/>
                  </a:moveTo>
                  <a:cubicBezTo>
                    <a:pt x="1432" y="0"/>
                    <a:pt x="840" y="582"/>
                    <a:pt x="840" y="1307"/>
                  </a:cubicBezTo>
                  <a:lnTo>
                    <a:pt x="840" y="2185"/>
                  </a:lnTo>
                  <a:lnTo>
                    <a:pt x="726" y="2185"/>
                  </a:lnTo>
                  <a:cubicBezTo>
                    <a:pt x="1" y="2185"/>
                    <a:pt x="1" y="3282"/>
                    <a:pt x="726" y="3282"/>
                  </a:cubicBezTo>
                  <a:lnTo>
                    <a:pt x="850" y="3282"/>
                  </a:lnTo>
                  <a:cubicBezTo>
                    <a:pt x="964" y="4761"/>
                    <a:pt x="2195" y="5896"/>
                    <a:pt x="3683" y="5896"/>
                  </a:cubicBezTo>
                  <a:cubicBezTo>
                    <a:pt x="5162" y="5896"/>
                    <a:pt x="6402" y="4761"/>
                    <a:pt x="6517" y="3282"/>
                  </a:cubicBezTo>
                  <a:lnTo>
                    <a:pt x="6641" y="3282"/>
                  </a:lnTo>
                  <a:cubicBezTo>
                    <a:pt x="6936" y="3282"/>
                    <a:pt x="7184" y="3034"/>
                    <a:pt x="7184" y="2729"/>
                  </a:cubicBezTo>
                  <a:cubicBezTo>
                    <a:pt x="7184" y="2433"/>
                    <a:pt x="6936" y="2185"/>
                    <a:pt x="6641" y="2185"/>
                  </a:cubicBezTo>
                  <a:lnTo>
                    <a:pt x="6526" y="2185"/>
                  </a:lnTo>
                  <a:lnTo>
                    <a:pt x="6526" y="1307"/>
                  </a:lnTo>
                  <a:cubicBezTo>
                    <a:pt x="6526" y="582"/>
                    <a:pt x="5944" y="0"/>
                    <a:pt x="5219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3373;p86"/>
            <p:cNvSpPr/>
            <p:nvPr/>
          </p:nvSpPr>
          <p:spPr>
            <a:xfrm>
              <a:off x="8152390" y="3933412"/>
              <a:ext cx="11521" cy="16942"/>
            </a:xfrm>
            <a:custGeom>
              <a:avLst/>
              <a:gdLst/>
              <a:ahLst/>
              <a:cxnLst/>
              <a:rect l="l" t="t" r="r" b="b"/>
              <a:pathLst>
                <a:path w="440" h="647" extrusionOk="0">
                  <a:moveTo>
                    <a:pt x="220" y="0"/>
                  </a:moveTo>
                  <a:cubicBezTo>
                    <a:pt x="115" y="0"/>
                    <a:pt x="10" y="69"/>
                    <a:pt x="0" y="208"/>
                  </a:cubicBezTo>
                  <a:lnTo>
                    <a:pt x="0" y="427"/>
                  </a:lnTo>
                  <a:cubicBezTo>
                    <a:pt x="0" y="541"/>
                    <a:pt x="105" y="646"/>
                    <a:pt x="220" y="646"/>
                  </a:cubicBezTo>
                  <a:cubicBezTo>
                    <a:pt x="344" y="646"/>
                    <a:pt x="439" y="541"/>
                    <a:pt x="439" y="427"/>
                  </a:cubicBezTo>
                  <a:lnTo>
                    <a:pt x="439" y="208"/>
                  </a:lnTo>
                  <a:cubicBezTo>
                    <a:pt x="430" y="69"/>
                    <a:pt x="325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3374;p86"/>
            <p:cNvSpPr/>
            <p:nvPr/>
          </p:nvSpPr>
          <p:spPr>
            <a:xfrm>
              <a:off x="8221335" y="3933412"/>
              <a:ext cx="11521" cy="16942"/>
            </a:xfrm>
            <a:custGeom>
              <a:avLst/>
              <a:gdLst/>
              <a:ahLst/>
              <a:cxnLst/>
              <a:rect l="l" t="t" r="r" b="b"/>
              <a:pathLst>
                <a:path w="440" h="647" extrusionOk="0">
                  <a:moveTo>
                    <a:pt x="220" y="0"/>
                  </a:moveTo>
                  <a:cubicBezTo>
                    <a:pt x="115" y="0"/>
                    <a:pt x="10" y="69"/>
                    <a:pt x="0" y="208"/>
                  </a:cubicBezTo>
                  <a:lnTo>
                    <a:pt x="0" y="427"/>
                  </a:lnTo>
                  <a:cubicBezTo>
                    <a:pt x="0" y="541"/>
                    <a:pt x="96" y="646"/>
                    <a:pt x="220" y="646"/>
                  </a:cubicBezTo>
                  <a:cubicBezTo>
                    <a:pt x="334" y="646"/>
                    <a:pt x="439" y="541"/>
                    <a:pt x="439" y="427"/>
                  </a:cubicBezTo>
                  <a:lnTo>
                    <a:pt x="439" y="208"/>
                  </a:lnTo>
                  <a:cubicBezTo>
                    <a:pt x="430" y="69"/>
                    <a:pt x="325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3375;p86"/>
            <p:cNvSpPr/>
            <p:nvPr/>
          </p:nvSpPr>
          <p:spPr>
            <a:xfrm>
              <a:off x="8166792" y="3978136"/>
              <a:ext cx="50930" cy="17492"/>
            </a:xfrm>
            <a:custGeom>
              <a:avLst/>
              <a:gdLst/>
              <a:ahLst/>
              <a:cxnLst/>
              <a:rect l="l" t="t" r="r" b="b"/>
              <a:pathLst>
                <a:path w="1945" h="668" extrusionOk="0">
                  <a:moveTo>
                    <a:pt x="322" y="0"/>
                  </a:moveTo>
                  <a:cubicBezTo>
                    <a:pt x="149" y="0"/>
                    <a:pt x="0" y="228"/>
                    <a:pt x="175" y="388"/>
                  </a:cubicBezTo>
                  <a:cubicBezTo>
                    <a:pt x="387" y="564"/>
                    <a:pt x="646" y="667"/>
                    <a:pt x="917" y="667"/>
                  </a:cubicBezTo>
                  <a:cubicBezTo>
                    <a:pt x="940" y="667"/>
                    <a:pt x="963" y="667"/>
                    <a:pt x="986" y="665"/>
                  </a:cubicBezTo>
                  <a:cubicBezTo>
                    <a:pt x="1009" y="667"/>
                    <a:pt x="1032" y="667"/>
                    <a:pt x="1055" y="667"/>
                  </a:cubicBezTo>
                  <a:cubicBezTo>
                    <a:pt x="1326" y="667"/>
                    <a:pt x="1586" y="564"/>
                    <a:pt x="1797" y="388"/>
                  </a:cubicBezTo>
                  <a:cubicBezTo>
                    <a:pt x="1945" y="226"/>
                    <a:pt x="1807" y="12"/>
                    <a:pt x="1640" y="12"/>
                  </a:cubicBezTo>
                  <a:cubicBezTo>
                    <a:pt x="1591" y="12"/>
                    <a:pt x="1539" y="30"/>
                    <a:pt x="1492" y="74"/>
                  </a:cubicBezTo>
                  <a:cubicBezTo>
                    <a:pt x="1339" y="179"/>
                    <a:pt x="1163" y="231"/>
                    <a:pt x="986" y="231"/>
                  </a:cubicBezTo>
                  <a:cubicBezTo>
                    <a:pt x="810" y="231"/>
                    <a:pt x="633" y="179"/>
                    <a:pt x="481" y="74"/>
                  </a:cubicBezTo>
                  <a:cubicBezTo>
                    <a:pt x="431" y="22"/>
                    <a:pt x="376" y="0"/>
                    <a:pt x="322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3376;p86"/>
            <p:cNvSpPr/>
            <p:nvPr/>
          </p:nvSpPr>
          <p:spPr>
            <a:xfrm>
              <a:off x="8099942" y="3880885"/>
              <a:ext cx="167375" cy="149124"/>
            </a:xfrm>
            <a:custGeom>
              <a:avLst/>
              <a:gdLst/>
              <a:ahLst/>
              <a:cxnLst/>
              <a:rect l="l" t="t" r="r" b="b"/>
              <a:pathLst>
                <a:path w="6392" h="5695" extrusionOk="0">
                  <a:moveTo>
                    <a:pt x="1278" y="0"/>
                  </a:moveTo>
                  <a:cubicBezTo>
                    <a:pt x="916" y="248"/>
                    <a:pt x="696" y="659"/>
                    <a:pt x="696" y="1097"/>
                  </a:cubicBezTo>
                  <a:lnTo>
                    <a:pt x="696" y="1975"/>
                  </a:lnTo>
                  <a:lnTo>
                    <a:pt x="611" y="1975"/>
                  </a:lnTo>
                  <a:cubicBezTo>
                    <a:pt x="604" y="1975"/>
                    <a:pt x="598" y="1975"/>
                    <a:pt x="592" y="1975"/>
                  </a:cubicBezTo>
                  <a:cubicBezTo>
                    <a:pt x="314" y="1975"/>
                    <a:pt x="75" y="2182"/>
                    <a:pt x="38" y="2462"/>
                  </a:cubicBezTo>
                  <a:cubicBezTo>
                    <a:pt x="0" y="2786"/>
                    <a:pt x="258" y="3072"/>
                    <a:pt x="582" y="3072"/>
                  </a:cubicBezTo>
                  <a:lnTo>
                    <a:pt x="706" y="3072"/>
                  </a:lnTo>
                  <a:cubicBezTo>
                    <a:pt x="810" y="4575"/>
                    <a:pt x="2063" y="5695"/>
                    <a:pt x="3517" y="5695"/>
                  </a:cubicBezTo>
                  <a:cubicBezTo>
                    <a:pt x="3669" y="5695"/>
                    <a:pt x="3823" y="5683"/>
                    <a:pt x="3978" y="5657"/>
                  </a:cubicBezTo>
                  <a:cubicBezTo>
                    <a:pt x="2595" y="5448"/>
                    <a:pt x="1565" y="4255"/>
                    <a:pt x="1565" y="2853"/>
                  </a:cubicBezTo>
                  <a:cubicBezTo>
                    <a:pt x="1565" y="2333"/>
                    <a:pt x="1986" y="1922"/>
                    <a:pt x="2496" y="1922"/>
                  </a:cubicBezTo>
                  <a:cubicBezTo>
                    <a:pt x="2529" y="1922"/>
                    <a:pt x="2562" y="1924"/>
                    <a:pt x="2595" y="1927"/>
                  </a:cubicBezTo>
                  <a:cubicBezTo>
                    <a:pt x="2910" y="1956"/>
                    <a:pt x="3225" y="1975"/>
                    <a:pt x="3539" y="1975"/>
                  </a:cubicBezTo>
                  <a:cubicBezTo>
                    <a:pt x="4579" y="1975"/>
                    <a:pt x="5657" y="1813"/>
                    <a:pt x="6392" y="1469"/>
                  </a:cubicBezTo>
                  <a:lnTo>
                    <a:pt x="6392" y="1097"/>
                  </a:lnTo>
                  <a:cubicBezTo>
                    <a:pt x="6392" y="659"/>
                    <a:pt x="6163" y="248"/>
                    <a:pt x="5800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3377;p86"/>
            <p:cNvSpPr/>
            <p:nvPr/>
          </p:nvSpPr>
          <p:spPr>
            <a:xfrm>
              <a:off x="8255795" y="3892380"/>
              <a:ext cx="22781" cy="42970"/>
            </a:xfrm>
            <a:custGeom>
              <a:avLst/>
              <a:gdLst/>
              <a:ahLst/>
              <a:cxnLst/>
              <a:rect l="l" t="t" r="r" b="b"/>
              <a:pathLst>
                <a:path w="870" h="1641" extrusionOk="0">
                  <a:moveTo>
                    <a:pt x="1" y="0"/>
                  </a:moveTo>
                  <a:lnTo>
                    <a:pt x="1" y="1145"/>
                  </a:lnTo>
                  <a:cubicBezTo>
                    <a:pt x="1" y="1364"/>
                    <a:pt x="163" y="1555"/>
                    <a:pt x="383" y="1584"/>
                  </a:cubicBezTo>
                  <a:lnTo>
                    <a:pt x="869" y="1641"/>
                  </a:lnTo>
                  <a:lnTo>
                    <a:pt x="869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3378;p86"/>
            <p:cNvSpPr/>
            <p:nvPr/>
          </p:nvSpPr>
          <p:spPr>
            <a:xfrm>
              <a:off x="8106435" y="3892380"/>
              <a:ext cx="22990" cy="42970"/>
            </a:xfrm>
            <a:custGeom>
              <a:avLst/>
              <a:gdLst/>
              <a:ahLst/>
              <a:cxnLst/>
              <a:rect l="l" t="t" r="r" b="b"/>
              <a:pathLst>
                <a:path w="878" h="1641" extrusionOk="0">
                  <a:moveTo>
                    <a:pt x="0" y="0"/>
                  </a:moveTo>
                  <a:lnTo>
                    <a:pt x="0" y="1641"/>
                  </a:lnTo>
                  <a:lnTo>
                    <a:pt x="496" y="1584"/>
                  </a:lnTo>
                  <a:cubicBezTo>
                    <a:pt x="716" y="1555"/>
                    <a:pt x="878" y="1364"/>
                    <a:pt x="878" y="1145"/>
                  </a:cubicBezTo>
                  <a:lnTo>
                    <a:pt x="878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3379;p86"/>
            <p:cNvSpPr/>
            <p:nvPr/>
          </p:nvSpPr>
          <p:spPr>
            <a:xfrm>
              <a:off x="8106671" y="3892380"/>
              <a:ext cx="172140" cy="28751"/>
            </a:xfrm>
            <a:custGeom>
              <a:avLst/>
              <a:gdLst/>
              <a:ahLst/>
              <a:cxnLst/>
              <a:rect l="l" t="t" r="r" b="b"/>
              <a:pathLst>
                <a:path w="6574" h="1098" extrusionOk="0">
                  <a:moveTo>
                    <a:pt x="1" y="0"/>
                  </a:moveTo>
                  <a:cubicBezTo>
                    <a:pt x="1" y="611"/>
                    <a:pt x="1470" y="1097"/>
                    <a:pt x="3282" y="1097"/>
                  </a:cubicBezTo>
                  <a:cubicBezTo>
                    <a:pt x="5095" y="1097"/>
                    <a:pt x="6564" y="611"/>
                    <a:pt x="6574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3380;p86"/>
            <p:cNvSpPr/>
            <p:nvPr/>
          </p:nvSpPr>
          <p:spPr>
            <a:xfrm>
              <a:off x="8178627" y="4110448"/>
              <a:ext cx="27992" cy="34250"/>
            </a:xfrm>
            <a:custGeom>
              <a:avLst/>
              <a:gdLst/>
              <a:ahLst/>
              <a:cxnLst/>
              <a:rect l="l" t="t" r="r" b="b"/>
              <a:pathLst>
                <a:path w="1069" h="1308" extrusionOk="0">
                  <a:moveTo>
                    <a:pt x="859" y="0"/>
                  </a:moveTo>
                  <a:lnTo>
                    <a:pt x="200" y="10"/>
                  </a:lnTo>
                  <a:lnTo>
                    <a:pt x="0" y="1307"/>
                  </a:lnTo>
                  <a:lnTo>
                    <a:pt x="1069" y="1307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3381;p86"/>
            <p:cNvSpPr/>
            <p:nvPr/>
          </p:nvSpPr>
          <p:spPr>
            <a:xfrm>
              <a:off x="8171112" y="4081724"/>
              <a:ext cx="42760" cy="31736"/>
            </a:xfrm>
            <a:custGeom>
              <a:avLst/>
              <a:gdLst/>
              <a:ahLst/>
              <a:cxnLst/>
              <a:rect l="l" t="t" r="r" b="b"/>
              <a:pathLst>
                <a:path w="1633" h="1212" extrusionOk="0">
                  <a:moveTo>
                    <a:pt x="1" y="0"/>
                  </a:moveTo>
                  <a:lnTo>
                    <a:pt x="287" y="907"/>
                  </a:lnTo>
                  <a:cubicBezTo>
                    <a:pt x="344" y="1088"/>
                    <a:pt x="516" y="1212"/>
                    <a:pt x="707" y="1212"/>
                  </a:cubicBezTo>
                  <a:lnTo>
                    <a:pt x="936" y="1212"/>
                  </a:lnTo>
                  <a:cubicBezTo>
                    <a:pt x="1127" y="1212"/>
                    <a:pt x="1298" y="1088"/>
                    <a:pt x="1346" y="907"/>
                  </a:cubicBezTo>
                  <a:lnTo>
                    <a:pt x="1632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3382;p86"/>
            <p:cNvSpPr/>
            <p:nvPr/>
          </p:nvSpPr>
          <p:spPr>
            <a:xfrm>
              <a:off x="8135894" y="4044017"/>
              <a:ext cx="56743" cy="62844"/>
            </a:xfrm>
            <a:custGeom>
              <a:avLst/>
              <a:gdLst/>
              <a:ahLst/>
              <a:cxnLst/>
              <a:rect l="l" t="t" r="r" b="b"/>
              <a:pathLst>
                <a:path w="2167" h="2400" extrusionOk="0">
                  <a:moveTo>
                    <a:pt x="635" y="1"/>
                  </a:moveTo>
                  <a:cubicBezTo>
                    <a:pt x="579" y="1"/>
                    <a:pt x="522" y="22"/>
                    <a:pt x="478" y="67"/>
                  </a:cubicBezTo>
                  <a:lnTo>
                    <a:pt x="87" y="458"/>
                  </a:lnTo>
                  <a:cubicBezTo>
                    <a:pt x="20" y="524"/>
                    <a:pt x="1" y="620"/>
                    <a:pt x="39" y="696"/>
                  </a:cubicBezTo>
                  <a:lnTo>
                    <a:pt x="735" y="2270"/>
                  </a:lnTo>
                  <a:cubicBezTo>
                    <a:pt x="771" y="2353"/>
                    <a:pt x="851" y="2400"/>
                    <a:pt x="934" y="2400"/>
                  </a:cubicBezTo>
                  <a:cubicBezTo>
                    <a:pt x="984" y="2400"/>
                    <a:pt x="1036" y="2383"/>
                    <a:pt x="1079" y="2347"/>
                  </a:cubicBezTo>
                  <a:lnTo>
                    <a:pt x="2166" y="1440"/>
                  </a:lnTo>
                  <a:lnTo>
                    <a:pt x="783" y="57"/>
                  </a:lnTo>
                  <a:cubicBezTo>
                    <a:pt x="741" y="20"/>
                    <a:pt x="688" y="1"/>
                    <a:pt x="635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3383;p86"/>
            <p:cNvSpPr/>
            <p:nvPr/>
          </p:nvSpPr>
          <p:spPr>
            <a:xfrm>
              <a:off x="8192610" y="4044017"/>
              <a:ext cx="56717" cy="62844"/>
            </a:xfrm>
            <a:custGeom>
              <a:avLst/>
              <a:gdLst/>
              <a:ahLst/>
              <a:cxnLst/>
              <a:rect l="l" t="t" r="r" b="b"/>
              <a:pathLst>
                <a:path w="2166" h="2400" extrusionOk="0">
                  <a:moveTo>
                    <a:pt x="1531" y="1"/>
                  </a:moveTo>
                  <a:cubicBezTo>
                    <a:pt x="1478" y="1"/>
                    <a:pt x="1425" y="20"/>
                    <a:pt x="1384" y="57"/>
                  </a:cubicBezTo>
                  <a:lnTo>
                    <a:pt x="0" y="1440"/>
                  </a:lnTo>
                  <a:lnTo>
                    <a:pt x="1088" y="2347"/>
                  </a:lnTo>
                  <a:cubicBezTo>
                    <a:pt x="1131" y="2383"/>
                    <a:pt x="1182" y="2400"/>
                    <a:pt x="1233" y="2400"/>
                  </a:cubicBezTo>
                  <a:cubicBezTo>
                    <a:pt x="1316" y="2400"/>
                    <a:pt x="1396" y="2353"/>
                    <a:pt x="1431" y="2270"/>
                  </a:cubicBezTo>
                  <a:lnTo>
                    <a:pt x="2128" y="696"/>
                  </a:lnTo>
                  <a:cubicBezTo>
                    <a:pt x="2166" y="620"/>
                    <a:pt x="2147" y="524"/>
                    <a:pt x="2080" y="458"/>
                  </a:cubicBezTo>
                  <a:lnTo>
                    <a:pt x="1689" y="67"/>
                  </a:lnTo>
                  <a:cubicBezTo>
                    <a:pt x="1645" y="22"/>
                    <a:pt x="1588" y="1"/>
                    <a:pt x="1531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3384;p86"/>
            <p:cNvSpPr/>
            <p:nvPr/>
          </p:nvSpPr>
          <p:spPr>
            <a:xfrm>
              <a:off x="8063963" y="4087956"/>
              <a:ext cx="48468" cy="56743"/>
            </a:xfrm>
            <a:custGeom>
              <a:avLst/>
              <a:gdLst/>
              <a:ahLst/>
              <a:cxnLst/>
              <a:rect l="l" t="t" r="r" b="b"/>
              <a:pathLst>
                <a:path w="1851" h="2167" extrusionOk="0">
                  <a:moveTo>
                    <a:pt x="239" y="1"/>
                  </a:moveTo>
                  <a:cubicBezTo>
                    <a:pt x="134" y="115"/>
                    <a:pt x="57" y="239"/>
                    <a:pt x="0" y="373"/>
                  </a:cubicBezTo>
                  <a:lnTo>
                    <a:pt x="1193" y="1413"/>
                  </a:lnTo>
                  <a:cubicBezTo>
                    <a:pt x="1336" y="1537"/>
                    <a:pt x="1412" y="1718"/>
                    <a:pt x="1412" y="1909"/>
                  </a:cubicBezTo>
                  <a:lnTo>
                    <a:pt x="1412" y="2166"/>
                  </a:lnTo>
                  <a:lnTo>
                    <a:pt x="1851" y="2166"/>
                  </a:lnTo>
                  <a:lnTo>
                    <a:pt x="1851" y="1909"/>
                  </a:lnTo>
                  <a:cubicBezTo>
                    <a:pt x="1851" y="1594"/>
                    <a:pt x="1708" y="1289"/>
                    <a:pt x="1469" y="1088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3385;p86"/>
            <p:cNvSpPr/>
            <p:nvPr/>
          </p:nvSpPr>
          <p:spPr>
            <a:xfrm>
              <a:off x="8272789" y="4087956"/>
              <a:ext cx="48495" cy="56743"/>
            </a:xfrm>
            <a:custGeom>
              <a:avLst/>
              <a:gdLst/>
              <a:ahLst/>
              <a:cxnLst/>
              <a:rect l="l" t="t" r="r" b="b"/>
              <a:pathLst>
                <a:path w="1852" h="2167" extrusionOk="0">
                  <a:moveTo>
                    <a:pt x="1613" y="1"/>
                  </a:moveTo>
                  <a:lnTo>
                    <a:pt x="382" y="1088"/>
                  </a:lnTo>
                  <a:cubicBezTo>
                    <a:pt x="144" y="1289"/>
                    <a:pt x="1" y="1594"/>
                    <a:pt x="1" y="1909"/>
                  </a:cubicBezTo>
                  <a:lnTo>
                    <a:pt x="1" y="2166"/>
                  </a:lnTo>
                  <a:lnTo>
                    <a:pt x="439" y="2166"/>
                  </a:lnTo>
                  <a:lnTo>
                    <a:pt x="439" y="1909"/>
                  </a:lnTo>
                  <a:cubicBezTo>
                    <a:pt x="439" y="1718"/>
                    <a:pt x="516" y="1537"/>
                    <a:pt x="659" y="1413"/>
                  </a:cubicBezTo>
                  <a:lnTo>
                    <a:pt x="1851" y="373"/>
                  </a:lnTo>
                  <a:cubicBezTo>
                    <a:pt x="1794" y="239"/>
                    <a:pt x="1718" y="115"/>
                    <a:pt x="161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3386;p86"/>
            <p:cNvSpPr/>
            <p:nvPr/>
          </p:nvSpPr>
          <p:spPr>
            <a:xfrm>
              <a:off x="8106671" y="3857894"/>
              <a:ext cx="171905" cy="34512"/>
            </a:xfrm>
            <a:custGeom>
              <a:avLst/>
              <a:gdLst/>
              <a:ahLst/>
              <a:cxnLst/>
              <a:rect l="l" t="t" r="r" b="b"/>
              <a:pathLst>
                <a:path w="6565" h="1318" extrusionOk="0">
                  <a:moveTo>
                    <a:pt x="220" y="1"/>
                  </a:moveTo>
                  <a:cubicBezTo>
                    <a:pt x="96" y="1"/>
                    <a:pt x="1" y="106"/>
                    <a:pt x="1" y="220"/>
                  </a:cubicBezTo>
                  <a:lnTo>
                    <a:pt x="1" y="1317"/>
                  </a:lnTo>
                  <a:lnTo>
                    <a:pt x="6564" y="1317"/>
                  </a:lnTo>
                  <a:lnTo>
                    <a:pt x="6564" y="220"/>
                  </a:lnTo>
                  <a:cubicBezTo>
                    <a:pt x="6564" y="106"/>
                    <a:pt x="6469" y="1"/>
                    <a:pt x="6345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3387;p86"/>
            <p:cNvSpPr/>
            <p:nvPr/>
          </p:nvSpPr>
          <p:spPr>
            <a:xfrm>
              <a:off x="8175380" y="3823670"/>
              <a:ext cx="34486" cy="39984"/>
            </a:xfrm>
            <a:custGeom>
              <a:avLst/>
              <a:gdLst/>
              <a:ahLst/>
              <a:cxnLst/>
              <a:rect l="l" t="t" r="r" b="b"/>
              <a:pathLst>
                <a:path w="1317" h="1527" extrusionOk="0">
                  <a:moveTo>
                    <a:pt x="219" y="1"/>
                  </a:moveTo>
                  <a:cubicBezTo>
                    <a:pt x="95" y="1"/>
                    <a:pt x="0" y="96"/>
                    <a:pt x="0" y="220"/>
                  </a:cubicBezTo>
                  <a:lnTo>
                    <a:pt x="0" y="869"/>
                  </a:lnTo>
                  <a:cubicBezTo>
                    <a:pt x="0" y="1231"/>
                    <a:pt x="296" y="1527"/>
                    <a:pt x="658" y="1527"/>
                  </a:cubicBezTo>
                  <a:cubicBezTo>
                    <a:pt x="1021" y="1527"/>
                    <a:pt x="1317" y="1231"/>
                    <a:pt x="1317" y="869"/>
                  </a:cubicBezTo>
                  <a:lnTo>
                    <a:pt x="1317" y="220"/>
                  </a:lnTo>
                  <a:cubicBezTo>
                    <a:pt x="1317" y="96"/>
                    <a:pt x="1221" y="1"/>
                    <a:pt x="1097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3388;p86"/>
            <p:cNvSpPr/>
            <p:nvPr/>
          </p:nvSpPr>
          <p:spPr>
            <a:xfrm>
              <a:off x="8175407" y="3823670"/>
              <a:ext cx="22964" cy="40115"/>
            </a:xfrm>
            <a:custGeom>
              <a:avLst/>
              <a:gdLst/>
              <a:ahLst/>
              <a:cxnLst/>
              <a:rect l="l" t="t" r="r" b="b"/>
              <a:pathLst>
                <a:path w="877" h="1532" extrusionOk="0">
                  <a:moveTo>
                    <a:pt x="228" y="1"/>
                  </a:moveTo>
                  <a:cubicBezTo>
                    <a:pt x="104" y="1"/>
                    <a:pt x="9" y="96"/>
                    <a:pt x="9" y="220"/>
                  </a:cubicBezTo>
                  <a:lnTo>
                    <a:pt x="9" y="869"/>
                  </a:lnTo>
                  <a:cubicBezTo>
                    <a:pt x="1" y="1245"/>
                    <a:pt x="309" y="1531"/>
                    <a:pt x="652" y="1531"/>
                  </a:cubicBezTo>
                  <a:cubicBezTo>
                    <a:pt x="726" y="1531"/>
                    <a:pt x="802" y="1518"/>
                    <a:pt x="877" y="1489"/>
                  </a:cubicBezTo>
                  <a:cubicBezTo>
                    <a:pt x="619" y="1393"/>
                    <a:pt x="447" y="1145"/>
                    <a:pt x="447" y="869"/>
                  </a:cubicBezTo>
                  <a:lnTo>
                    <a:pt x="447" y="220"/>
                  </a:lnTo>
                  <a:cubicBezTo>
                    <a:pt x="447" y="96"/>
                    <a:pt x="543" y="1"/>
                    <a:pt x="667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1" name="Google Shape;13389;p86"/>
          <p:cNvGrpSpPr/>
          <p:nvPr/>
        </p:nvGrpSpPr>
        <p:grpSpPr>
          <a:xfrm>
            <a:off x="12626214" y="2353547"/>
            <a:ext cx="263316" cy="354754"/>
            <a:chOff x="7614550" y="2879911"/>
            <a:chExt cx="263316" cy="354754"/>
          </a:xfrm>
        </p:grpSpPr>
        <p:sp>
          <p:nvSpPr>
            <p:cNvPr id="1252" name="Google Shape;13390;p86"/>
            <p:cNvSpPr/>
            <p:nvPr/>
          </p:nvSpPr>
          <p:spPr>
            <a:xfrm>
              <a:off x="7614550" y="3086013"/>
              <a:ext cx="263316" cy="148652"/>
            </a:xfrm>
            <a:custGeom>
              <a:avLst/>
              <a:gdLst/>
              <a:ahLst/>
              <a:cxnLst/>
              <a:rect l="l" t="t" r="r" b="b"/>
              <a:pathLst>
                <a:path w="10056" h="5677" extrusionOk="0">
                  <a:moveTo>
                    <a:pt x="3721" y="0"/>
                  </a:moveTo>
                  <a:lnTo>
                    <a:pt x="3721" y="1126"/>
                  </a:lnTo>
                  <a:cubicBezTo>
                    <a:pt x="3712" y="1498"/>
                    <a:pt x="3483" y="1822"/>
                    <a:pt x="3130" y="1946"/>
                  </a:cubicBezTo>
                  <a:lnTo>
                    <a:pt x="879" y="2748"/>
                  </a:lnTo>
                  <a:cubicBezTo>
                    <a:pt x="354" y="2929"/>
                    <a:pt x="1" y="3425"/>
                    <a:pt x="1" y="3978"/>
                  </a:cubicBezTo>
                  <a:lnTo>
                    <a:pt x="1" y="5018"/>
                  </a:lnTo>
                  <a:cubicBezTo>
                    <a:pt x="1" y="5381"/>
                    <a:pt x="297" y="5677"/>
                    <a:pt x="659" y="5677"/>
                  </a:cubicBezTo>
                  <a:lnTo>
                    <a:pt x="9398" y="5677"/>
                  </a:lnTo>
                  <a:cubicBezTo>
                    <a:pt x="9760" y="5677"/>
                    <a:pt x="10056" y="5381"/>
                    <a:pt x="10056" y="5018"/>
                  </a:cubicBezTo>
                  <a:lnTo>
                    <a:pt x="10056" y="3978"/>
                  </a:lnTo>
                  <a:cubicBezTo>
                    <a:pt x="10056" y="3425"/>
                    <a:pt x="9703" y="2929"/>
                    <a:pt x="9178" y="2748"/>
                  </a:cubicBezTo>
                  <a:lnTo>
                    <a:pt x="6927" y="1946"/>
                  </a:lnTo>
                  <a:cubicBezTo>
                    <a:pt x="6574" y="1822"/>
                    <a:pt x="6345" y="1498"/>
                    <a:pt x="6345" y="1126"/>
                  </a:cubicBezTo>
                  <a:lnTo>
                    <a:pt x="6345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3391;p86"/>
            <p:cNvSpPr/>
            <p:nvPr/>
          </p:nvSpPr>
          <p:spPr>
            <a:xfrm>
              <a:off x="7614550" y="3137728"/>
              <a:ext cx="263081" cy="96937"/>
            </a:xfrm>
            <a:custGeom>
              <a:avLst/>
              <a:gdLst/>
              <a:ahLst/>
              <a:cxnLst/>
              <a:rect l="l" t="t" r="r" b="b"/>
              <a:pathLst>
                <a:path w="10047" h="3702" extrusionOk="0">
                  <a:moveTo>
                    <a:pt x="3063" y="0"/>
                  </a:moveTo>
                  <a:lnTo>
                    <a:pt x="879" y="773"/>
                  </a:lnTo>
                  <a:cubicBezTo>
                    <a:pt x="354" y="954"/>
                    <a:pt x="1" y="1450"/>
                    <a:pt x="1" y="2003"/>
                  </a:cubicBezTo>
                  <a:lnTo>
                    <a:pt x="1" y="3043"/>
                  </a:lnTo>
                  <a:cubicBezTo>
                    <a:pt x="1" y="3406"/>
                    <a:pt x="297" y="3702"/>
                    <a:pt x="659" y="3702"/>
                  </a:cubicBezTo>
                  <a:lnTo>
                    <a:pt x="9398" y="3702"/>
                  </a:lnTo>
                  <a:cubicBezTo>
                    <a:pt x="9760" y="3702"/>
                    <a:pt x="10046" y="3406"/>
                    <a:pt x="10046" y="3043"/>
                  </a:cubicBezTo>
                  <a:lnTo>
                    <a:pt x="10046" y="2003"/>
                  </a:lnTo>
                  <a:cubicBezTo>
                    <a:pt x="10046" y="1450"/>
                    <a:pt x="9703" y="954"/>
                    <a:pt x="9178" y="773"/>
                  </a:cubicBezTo>
                  <a:lnTo>
                    <a:pt x="6994" y="0"/>
                  </a:lnTo>
                  <a:cubicBezTo>
                    <a:pt x="6994" y="1088"/>
                    <a:pt x="6116" y="1965"/>
                    <a:pt x="5028" y="1965"/>
                  </a:cubicBezTo>
                  <a:cubicBezTo>
                    <a:pt x="3941" y="1965"/>
                    <a:pt x="3063" y="1088"/>
                    <a:pt x="306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3392;p86"/>
            <p:cNvSpPr/>
            <p:nvPr/>
          </p:nvSpPr>
          <p:spPr>
            <a:xfrm>
              <a:off x="7683495" y="3137728"/>
              <a:ext cx="125426" cy="62477"/>
            </a:xfrm>
            <a:custGeom>
              <a:avLst/>
              <a:gdLst/>
              <a:ahLst/>
              <a:cxnLst/>
              <a:rect l="l" t="t" r="r" b="b"/>
              <a:pathLst>
                <a:path w="4790" h="2386" extrusionOk="0">
                  <a:moveTo>
                    <a:pt x="430" y="0"/>
                  </a:moveTo>
                  <a:lnTo>
                    <a:pt x="1" y="153"/>
                  </a:lnTo>
                  <a:cubicBezTo>
                    <a:pt x="87" y="1412"/>
                    <a:pt x="1136" y="2385"/>
                    <a:pt x="2395" y="2385"/>
                  </a:cubicBezTo>
                  <a:cubicBezTo>
                    <a:pt x="3655" y="2385"/>
                    <a:pt x="4704" y="1412"/>
                    <a:pt x="4790" y="153"/>
                  </a:cubicBezTo>
                  <a:lnTo>
                    <a:pt x="4361" y="0"/>
                  </a:lnTo>
                  <a:cubicBezTo>
                    <a:pt x="4361" y="1088"/>
                    <a:pt x="3483" y="1965"/>
                    <a:pt x="2395" y="1965"/>
                  </a:cubicBezTo>
                  <a:cubicBezTo>
                    <a:pt x="1308" y="1965"/>
                    <a:pt x="430" y="1088"/>
                    <a:pt x="430" y="0"/>
                  </a:cubicBezTo>
                  <a:close/>
                </a:path>
              </a:pathLst>
            </a:custGeom>
            <a:solidFill>
              <a:srgbClr val="A2B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3393;p86"/>
            <p:cNvSpPr/>
            <p:nvPr/>
          </p:nvSpPr>
          <p:spPr>
            <a:xfrm>
              <a:off x="7711985" y="3085751"/>
              <a:ext cx="68709" cy="23069"/>
            </a:xfrm>
            <a:custGeom>
              <a:avLst/>
              <a:gdLst/>
              <a:ahLst/>
              <a:cxnLst/>
              <a:rect l="l" t="t" r="r" b="b"/>
              <a:pathLst>
                <a:path w="2624" h="881" extrusionOk="0">
                  <a:moveTo>
                    <a:pt x="0" y="1"/>
                  </a:moveTo>
                  <a:lnTo>
                    <a:pt x="0" y="602"/>
                  </a:lnTo>
                  <a:cubicBezTo>
                    <a:pt x="415" y="788"/>
                    <a:pt x="861" y="881"/>
                    <a:pt x="1309" y="881"/>
                  </a:cubicBezTo>
                  <a:cubicBezTo>
                    <a:pt x="1756" y="881"/>
                    <a:pt x="2204" y="788"/>
                    <a:pt x="2624" y="60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3394;p86"/>
            <p:cNvSpPr/>
            <p:nvPr/>
          </p:nvSpPr>
          <p:spPr>
            <a:xfrm>
              <a:off x="7780668" y="3023064"/>
              <a:ext cx="45745" cy="211601"/>
            </a:xfrm>
            <a:custGeom>
              <a:avLst/>
              <a:gdLst/>
              <a:ahLst/>
              <a:cxnLst/>
              <a:rect l="l" t="t" r="r" b="b"/>
              <a:pathLst>
                <a:path w="1747" h="8081" extrusionOk="0">
                  <a:moveTo>
                    <a:pt x="1" y="0"/>
                  </a:moveTo>
                  <a:lnTo>
                    <a:pt x="1" y="8081"/>
                  </a:lnTo>
                  <a:lnTo>
                    <a:pt x="1527" y="8081"/>
                  </a:lnTo>
                  <a:lnTo>
                    <a:pt x="1117" y="4179"/>
                  </a:lnTo>
                  <a:cubicBezTo>
                    <a:pt x="1098" y="4007"/>
                    <a:pt x="1089" y="3845"/>
                    <a:pt x="1089" y="3683"/>
                  </a:cubicBezTo>
                  <a:lnTo>
                    <a:pt x="1089" y="3520"/>
                  </a:lnTo>
                  <a:cubicBezTo>
                    <a:pt x="1089" y="3206"/>
                    <a:pt x="1117" y="2900"/>
                    <a:pt x="1184" y="2605"/>
                  </a:cubicBezTo>
                  <a:lnTo>
                    <a:pt x="1747" y="0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3395;p86"/>
            <p:cNvSpPr/>
            <p:nvPr/>
          </p:nvSpPr>
          <p:spPr>
            <a:xfrm>
              <a:off x="7780668" y="3102981"/>
              <a:ext cx="29275" cy="23017"/>
            </a:xfrm>
            <a:custGeom>
              <a:avLst/>
              <a:gdLst/>
              <a:ahLst/>
              <a:cxnLst/>
              <a:rect l="l" t="t" r="r" b="b"/>
              <a:pathLst>
                <a:path w="1118" h="879" extrusionOk="0">
                  <a:moveTo>
                    <a:pt x="1" y="1"/>
                  </a:moveTo>
                  <a:lnTo>
                    <a:pt x="1" y="879"/>
                  </a:lnTo>
                  <a:lnTo>
                    <a:pt x="1098" y="879"/>
                  </a:lnTo>
                  <a:cubicBezTo>
                    <a:pt x="1089" y="793"/>
                    <a:pt x="1089" y="707"/>
                    <a:pt x="1089" y="631"/>
                  </a:cubicBezTo>
                  <a:lnTo>
                    <a:pt x="1089" y="468"/>
                  </a:lnTo>
                  <a:cubicBezTo>
                    <a:pt x="1089" y="316"/>
                    <a:pt x="1098" y="154"/>
                    <a:pt x="1117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3396;p86"/>
            <p:cNvSpPr/>
            <p:nvPr/>
          </p:nvSpPr>
          <p:spPr>
            <a:xfrm>
              <a:off x="7666030" y="3023064"/>
              <a:ext cx="45719" cy="211601"/>
            </a:xfrm>
            <a:custGeom>
              <a:avLst/>
              <a:gdLst/>
              <a:ahLst/>
              <a:cxnLst/>
              <a:rect l="l" t="t" r="r" b="b"/>
              <a:pathLst>
                <a:path w="1746" h="8081" extrusionOk="0">
                  <a:moveTo>
                    <a:pt x="0" y="0"/>
                  </a:moveTo>
                  <a:lnTo>
                    <a:pt x="563" y="2605"/>
                  </a:lnTo>
                  <a:cubicBezTo>
                    <a:pt x="630" y="2900"/>
                    <a:pt x="658" y="3206"/>
                    <a:pt x="658" y="3520"/>
                  </a:cubicBezTo>
                  <a:lnTo>
                    <a:pt x="658" y="3683"/>
                  </a:lnTo>
                  <a:cubicBezTo>
                    <a:pt x="658" y="3845"/>
                    <a:pt x="649" y="4007"/>
                    <a:pt x="630" y="4179"/>
                  </a:cubicBezTo>
                  <a:lnTo>
                    <a:pt x="220" y="8081"/>
                  </a:lnTo>
                  <a:lnTo>
                    <a:pt x="1746" y="8081"/>
                  </a:lnTo>
                  <a:lnTo>
                    <a:pt x="1746" y="0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3397;p86"/>
            <p:cNvSpPr/>
            <p:nvPr/>
          </p:nvSpPr>
          <p:spPr>
            <a:xfrm>
              <a:off x="7628559" y="2879911"/>
              <a:ext cx="235325" cy="137419"/>
            </a:xfrm>
            <a:custGeom>
              <a:avLst/>
              <a:gdLst/>
              <a:ahLst/>
              <a:cxnLst/>
              <a:rect l="l" t="t" r="r" b="b"/>
              <a:pathLst>
                <a:path w="8987" h="5248" extrusionOk="0">
                  <a:moveTo>
                    <a:pt x="4493" y="1"/>
                  </a:moveTo>
                  <a:cubicBezTo>
                    <a:pt x="1794" y="1"/>
                    <a:pt x="0" y="2787"/>
                    <a:pt x="1116" y="5248"/>
                  </a:cubicBezTo>
                  <a:lnTo>
                    <a:pt x="7871" y="5248"/>
                  </a:lnTo>
                  <a:cubicBezTo>
                    <a:pt x="8987" y="2787"/>
                    <a:pt x="7193" y="1"/>
                    <a:pt x="4493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3398;p86"/>
            <p:cNvSpPr/>
            <p:nvPr/>
          </p:nvSpPr>
          <p:spPr>
            <a:xfrm>
              <a:off x="7650031" y="2920131"/>
              <a:ext cx="192381" cy="177142"/>
            </a:xfrm>
            <a:custGeom>
              <a:avLst/>
              <a:gdLst/>
              <a:ahLst/>
              <a:cxnLst/>
              <a:rect l="l" t="t" r="r" b="b"/>
              <a:pathLst>
                <a:path w="7347" h="6765" extrusionOk="0">
                  <a:moveTo>
                    <a:pt x="3673" y="1"/>
                  </a:moveTo>
                  <a:cubicBezTo>
                    <a:pt x="2109" y="1"/>
                    <a:pt x="831" y="1270"/>
                    <a:pt x="831" y="2834"/>
                  </a:cubicBezTo>
                  <a:lnTo>
                    <a:pt x="831" y="3054"/>
                  </a:lnTo>
                  <a:lnTo>
                    <a:pt x="726" y="3054"/>
                  </a:lnTo>
                  <a:cubicBezTo>
                    <a:pt x="1" y="3054"/>
                    <a:pt x="1" y="4151"/>
                    <a:pt x="726" y="4151"/>
                  </a:cubicBezTo>
                  <a:lnTo>
                    <a:pt x="840" y="4151"/>
                  </a:lnTo>
                  <a:cubicBezTo>
                    <a:pt x="955" y="5629"/>
                    <a:pt x="2185" y="6765"/>
                    <a:pt x="3673" y="6765"/>
                  </a:cubicBezTo>
                  <a:cubicBezTo>
                    <a:pt x="5152" y="6765"/>
                    <a:pt x="6383" y="5629"/>
                    <a:pt x="6497" y="4151"/>
                  </a:cubicBezTo>
                  <a:lnTo>
                    <a:pt x="6621" y="4151"/>
                  </a:lnTo>
                  <a:cubicBezTo>
                    <a:pt x="7346" y="4151"/>
                    <a:pt x="7346" y="3054"/>
                    <a:pt x="6621" y="3054"/>
                  </a:cubicBezTo>
                  <a:lnTo>
                    <a:pt x="6516" y="3054"/>
                  </a:lnTo>
                  <a:lnTo>
                    <a:pt x="6516" y="2834"/>
                  </a:lnTo>
                  <a:cubicBezTo>
                    <a:pt x="6516" y="1270"/>
                    <a:pt x="5238" y="1"/>
                    <a:pt x="3673" y="1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3399;p86"/>
            <p:cNvSpPr/>
            <p:nvPr/>
          </p:nvSpPr>
          <p:spPr>
            <a:xfrm>
              <a:off x="7650188" y="2920052"/>
              <a:ext cx="170229" cy="177456"/>
            </a:xfrm>
            <a:custGeom>
              <a:avLst/>
              <a:gdLst/>
              <a:ahLst/>
              <a:cxnLst/>
              <a:rect l="l" t="t" r="r" b="b"/>
              <a:pathLst>
                <a:path w="6501" h="6777" extrusionOk="0">
                  <a:moveTo>
                    <a:pt x="3677" y="0"/>
                  </a:moveTo>
                  <a:cubicBezTo>
                    <a:pt x="3629" y="0"/>
                    <a:pt x="3582" y="1"/>
                    <a:pt x="3534" y="4"/>
                  </a:cubicBezTo>
                  <a:cubicBezTo>
                    <a:pt x="2007" y="71"/>
                    <a:pt x="825" y="1273"/>
                    <a:pt x="825" y="2894"/>
                  </a:cubicBezTo>
                  <a:lnTo>
                    <a:pt x="825" y="3057"/>
                  </a:lnTo>
                  <a:lnTo>
                    <a:pt x="748" y="3057"/>
                  </a:lnTo>
                  <a:cubicBezTo>
                    <a:pt x="742" y="3056"/>
                    <a:pt x="736" y="3056"/>
                    <a:pt x="729" y="3056"/>
                  </a:cubicBezTo>
                  <a:cubicBezTo>
                    <a:pt x="23" y="3056"/>
                    <a:pt x="1" y="4125"/>
                    <a:pt x="720" y="4154"/>
                  </a:cubicBezTo>
                  <a:lnTo>
                    <a:pt x="844" y="4154"/>
                  </a:lnTo>
                  <a:cubicBezTo>
                    <a:pt x="947" y="5649"/>
                    <a:pt x="2194" y="6776"/>
                    <a:pt x="3648" y="6776"/>
                  </a:cubicBezTo>
                  <a:cubicBezTo>
                    <a:pt x="3799" y="6776"/>
                    <a:pt x="3952" y="6764"/>
                    <a:pt x="4106" y="6739"/>
                  </a:cubicBezTo>
                  <a:cubicBezTo>
                    <a:pt x="2723" y="6520"/>
                    <a:pt x="1702" y="5327"/>
                    <a:pt x="1702" y="3934"/>
                  </a:cubicBezTo>
                  <a:lnTo>
                    <a:pt x="1702" y="2837"/>
                  </a:lnTo>
                  <a:cubicBezTo>
                    <a:pt x="1702" y="2627"/>
                    <a:pt x="1721" y="2417"/>
                    <a:pt x="1769" y="2208"/>
                  </a:cubicBezTo>
                  <a:cubicBezTo>
                    <a:pt x="1872" y="1796"/>
                    <a:pt x="2235" y="1538"/>
                    <a:pt x="2619" y="1538"/>
                  </a:cubicBezTo>
                  <a:cubicBezTo>
                    <a:pt x="2770" y="1538"/>
                    <a:pt x="2924" y="1578"/>
                    <a:pt x="3066" y="1664"/>
                  </a:cubicBezTo>
                  <a:cubicBezTo>
                    <a:pt x="4116" y="2255"/>
                    <a:pt x="5289" y="2580"/>
                    <a:pt x="6501" y="2618"/>
                  </a:cubicBezTo>
                  <a:cubicBezTo>
                    <a:pt x="6381" y="1130"/>
                    <a:pt x="5142" y="0"/>
                    <a:pt x="3677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3400;p86"/>
            <p:cNvSpPr/>
            <p:nvPr/>
          </p:nvSpPr>
          <p:spPr>
            <a:xfrm>
              <a:off x="7720468" y="3037309"/>
              <a:ext cx="51506" cy="22755"/>
            </a:xfrm>
            <a:custGeom>
              <a:avLst/>
              <a:gdLst/>
              <a:ahLst/>
              <a:cxnLst/>
              <a:rect l="l" t="t" r="r" b="b"/>
              <a:pathLst>
                <a:path w="1967" h="869" extrusionOk="0">
                  <a:moveTo>
                    <a:pt x="144" y="0"/>
                  </a:moveTo>
                  <a:cubicBezTo>
                    <a:pt x="68" y="0"/>
                    <a:pt x="1" y="76"/>
                    <a:pt x="20" y="153"/>
                  </a:cubicBezTo>
                  <a:cubicBezTo>
                    <a:pt x="96" y="563"/>
                    <a:pt x="497" y="868"/>
                    <a:pt x="983" y="868"/>
                  </a:cubicBezTo>
                  <a:cubicBezTo>
                    <a:pt x="1470" y="868"/>
                    <a:pt x="1871" y="563"/>
                    <a:pt x="1957" y="153"/>
                  </a:cubicBezTo>
                  <a:cubicBezTo>
                    <a:pt x="1966" y="76"/>
                    <a:pt x="1909" y="0"/>
                    <a:pt x="1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3401;p86"/>
            <p:cNvSpPr/>
            <p:nvPr/>
          </p:nvSpPr>
          <p:spPr>
            <a:xfrm>
              <a:off x="7706250" y="3000204"/>
              <a:ext cx="11260" cy="17125"/>
            </a:xfrm>
            <a:custGeom>
              <a:avLst/>
              <a:gdLst/>
              <a:ahLst/>
              <a:cxnLst/>
              <a:rect l="l" t="t" r="r" b="b"/>
              <a:pathLst>
                <a:path w="430" h="654" extrusionOk="0">
                  <a:moveTo>
                    <a:pt x="215" y="0"/>
                  </a:moveTo>
                  <a:cubicBezTo>
                    <a:pt x="107" y="0"/>
                    <a:pt x="0" y="72"/>
                    <a:pt x="0" y="215"/>
                  </a:cubicBezTo>
                  <a:lnTo>
                    <a:pt x="0" y="434"/>
                  </a:lnTo>
                  <a:cubicBezTo>
                    <a:pt x="0" y="558"/>
                    <a:pt x="95" y="654"/>
                    <a:pt x="219" y="654"/>
                  </a:cubicBezTo>
                  <a:cubicBezTo>
                    <a:pt x="334" y="654"/>
                    <a:pt x="429" y="549"/>
                    <a:pt x="429" y="434"/>
                  </a:cubicBezTo>
                  <a:lnTo>
                    <a:pt x="429" y="215"/>
                  </a:lnTo>
                  <a:cubicBezTo>
                    <a:pt x="429" y="72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3402;p86"/>
            <p:cNvSpPr/>
            <p:nvPr/>
          </p:nvSpPr>
          <p:spPr>
            <a:xfrm>
              <a:off x="7774933" y="3000204"/>
              <a:ext cx="11260" cy="17125"/>
            </a:xfrm>
            <a:custGeom>
              <a:avLst/>
              <a:gdLst/>
              <a:ahLst/>
              <a:cxnLst/>
              <a:rect l="l" t="t" r="r" b="b"/>
              <a:pathLst>
                <a:path w="430" h="654" extrusionOk="0">
                  <a:moveTo>
                    <a:pt x="215" y="0"/>
                  </a:moveTo>
                  <a:cubicBezTo>
                    <a:pt x="108" y="0"/>
                    <a:pt x="1" y="72"/>
                    <a:pt x="1" y="215"/>
                  </a:cubicBezTo>
                  <a:lnTo>
                    <a:pt x="1" y="434"/>
                  </a:lnTo>
                  <a:cubicBezTo>
                    <a:pt x="1" y="558"/>
                    <a:pt x="96" y="654"/>
                    <a:pt x="220" y="654"/>
                  </a:cubicBezTo>
                  <a:cubicBezTo>
                    <a:pt x="334" y="654"/>
                    <a:pt x="430" y="558"/>
                    <a:pt x="430" y="434"/>
                  </a:cubicBezTo>
                  <a:lnTo>
                    <a:pt x="430" y="215"/>
                  </a:lnTo>
                  <a:cubicBezTo>
                    <a:pt x="430" y="72"/>
                    <a:pt x="323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3403;p86"/>
            <p:cNvSpPr/>
            <p:nvPr/>
          </p:nvSpPr>
          <p:spPr>
            <a:xfrm>
              <a:off x="7698237" y="2981535"/>
              <a:ext cx="27206" cy="12831"/>
            </a:xfrm>
            <a:custGeom>
              <a:avLst/>
              <a:gdLst/>
              <a:ahLst/>
              <a:cxnLst/>
              <a:rect l="l" t="t" r="r" b="b"/>
              <a:pathLst>
                <a:path w="1039" h="490" extrusionOk="0">
                  <a:moveTo>
                    <a:pt x="751" y="0"/>
                  </a:moveTo>
                  <a:cubicBezTo>
                    <a:pt x="740" y="0"/>
                    <a:pt x="728" y="1"/>
                    <a:pt x="716" y="3"/>
                  </a:cubicBezTo>
                  <a:lnTo>
                    <a:pt x="277" y="50"/>
                  </a:lnTo>
                  <a:cubicBezTo>
                    <a:pt x="1" y="79"/>
                    <a:pt x="20" y="489"/>
                    <a:pt x="306" y="489"/>
                  </a:cubicBezTo>
                  <a:lnTo>
                    <a:pt x="325" y="489"/>
                  </a:lnTo>
                  <a:lnTo>
                    <a:pt x="764" y="432"/>
                  </a:lnTo>
                  <a:cubicBezTo>
                    <a:pt x="1038" y="404"/>
                    <a:pt x="1006" y="0"/>
                    <a:pt x="751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3404;p86"/>
            <p:cNvSpPr/>
            <p:nvPr/>
          </p:nvSpPr>
          <p:spPr>
            <a:xfrm>
              <a:off x="7766921" y="2981561"/>
              <a:ext cx="27285" cy="12804"/>
            </a:xfrm>
            <a:custGeom>
              <a:avLst/>
              <a:gdLst/>
              <a:ahLst/>
              <a:cxnLst/>
              <a:rect l="l" t="t" r="r" b="b"/>
              <a:pathLst>
                <a:path w="1042" h="489" extrusionOk="0">
                  <a:moveTo>
                    <a:pt x="299" y="0"/>
                  </a:moveTo>
                  <a:cubicBezTo>
                    <a:pt x="37" y="0"/>
                    <a:pt x="1" y="404"/>
                    <a:pt x="278" y="440"/>
                  </a:cubicBezTo>
                  <a:lnTo>
                    <a:pt x="717" y="488"/>
                  </a:lnTo>
                  <a:lnTo>
                    <a:pt x="736" y="488"/>
                  </a:lnTo>
                  <a:cubicBezTo>
                    <a:pt x="1012" y="488"/>
                    <a:pt x="1041" y="78"/>
                    <a:pt x="764" y="49"/>
                  </a:cubicBezTo>
                  <a:lnTo>
                    <a:pt x="326" y="2"/>
                  </a:lnTo>
                  <a:cubicBezTo>
                    <a:pt x="316" y="1"/>
                    <a:pt x="307" y="0"/>
                    <a:pt x="29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3405;p86"/>
            <p:cNvSpPr/>
            <p:nvPr/>
          </p:nvSpPr>
          <p:spPr>
            <a:xfrm>
              <a:off x="7681008" y="2879911"/>
              <a:ext cx="162399" cy="97199"/>
            </a:xfrm>
            <a:custGeom>
              <a:avLst/>
              <a:gdLst/>
              <a:ahLst/>
              <a:cxnLst/>
              <a:rect l="l" t="t" r="r" b="b"/>
              <a:pathLst>
                <a:path w="6202" h="3712" extrusionOk="0">
                  <a:moveTo>
                    <a:pt x="2490" y="1"/>
                  </a:moveTo>
                  <a:cubicBezTo>
                    <a:pt x="1565" y="1"/>
                    <a:pt x="678" y="344"/>
                    <a:pt x="1" y="974"/>
                  </a:cubicBezTo>
                  <a:cubicBezTo>
                    <a:pt x="1317" y="2701"/>
                    <a:pt x="3368" y="3712"/>
                    <a:pt x="5553" y="3712"/>
                  </a:cubicBezTo>
                  <a:cubicBezTo>
                    <a:pt x="5772" y="3712"/>
                    <a:pt x="5992" y="3702"/>
                    <a:pt x="6201" y="3683"/>
                  </a:cubicBezTo>
                  <a:cubicBezTo>
                    <a:pt x="6182" y="1642"/>
                    <a:pt x="4532" y="1"/>
                    <a:pt x="2490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3406;p86"/>
            <p:cNvSpPr/>
            <p:nvPr/>
          </p:nvSpPr>
          <p:spPr>
            <a:xfrm>
              <a:off x="7682762" y="3102981"/>
              <a:ext cx="29249" cy="23017"/>
            </a:xfrm>
            <a:custGeom>
              <a:avLst/>
              <a:gdLst/>
              <a:ahLst/>
              <a:cxnLst/>
              <a:rect l="l" t="t" r="r" b="b"/>
              <a:pathLst>
                <a:path w="1117" h="879" extrusionOk="0">
                  <a:moveTo>
                    <a:pt x="0" y="1"/>
                  </a:moveTo>
                  <a:cubicBezTo>
                    <a:pt x="10" y="154"/>
                    <a:pt x="19" y="316"/>
                    <a:pt x="19" y="468"/>
                  </a:cubicBezTo>
                  <a:lnTo>
                    <a:pt x="19" y="631"/>
                  </a:lnTo>
                  <a:cubicBezTo>
                    <a:pt x="19" y="707"/>
                    <a:pt x="19" y="793"/>
                    <a:pt x="19" y="879"/>
                  </a:cubicBezTo>
                  <a:lnTo>
                    <a:pt x="1116" y="879"/>
                  </a:lnTo>
                  <a:lnTo>
                    <a:pt x="1116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3407;p86"/>
            <p:cNvSpPr/>
            <p:nvPr/>
          </p:nvSpPr>
          <p:spPr>
            <a:xfrm>
              <a:off x="7682762" y="3102981"/>
              <a:ext cx="29249" cy="11783"/>
            </a:xfrm>
            <a:custGeom>
              <a:avLst/>
              <a:gdLst/>
              <a:ahLst/>
              <a:cxnLst/>
              <a:rect l="l" t="t" r="r" b="b"/>
              <a:pathLst>
                <a:path w="1117" h="450" extrusionOk="0">
                  <a:moveTo>
                    <a:pt x="0" y="1"/>
                  </a:moveTo>
                  <a:cubicBezTo>
                    <a:pt x="10" y="154"/>
                    <a:pt x="19" y="297"/>
                    <a:pt x="19" y="449"/>
                  </a:cubicBezTo>
                  <a:lnTo>
                    <a:pt x="1116" y="449"/>
                  </a:lnTo>
                  <a:lnTo>
                    <a:pt x="1116" y="1"/>
                  </a:lnTo>
                  <a:close/>
                </a:path>
              </a:pathLst>
            </a:custGeom>
            <a:solidFill>
              <a:srgbClr val="A2B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3408;p86"/>
            <p:cNvSpPr/>
            <p:nvPr/>
          </p:nvSpPr>
          <p:spPr>
            <a:xfrm>
              <a:off x="7780432" y="3103242"/>
              <a:ext cx="29249" cy="11521"/>
            </a:xfrm>
            <a:custGeom>
              <a:avLst/>
              <a:gdLst/>
              <a:ahLst/>
              <a:cxnLst/>
              <a:rect l="l" t="t" r="r" b="b"/>
              <a:pathLst>
                <a:path w="1117" h="440" extrusionOk="0">
                  <a:moveTo>
                    <a:pt x="0" y="1"/>
                  </a:moveTo>
                  <a:lnTo>
                    <a:pt x="0" y="439"/>
                  </a:lnTo>
                  <a:lnTo>
                    <a:pt x="1098" y="439"/>
                  </a:lnTo>
                  <a:cubicBezTo>
                    <a:pt x="1098" y="287"/>
                    <a:pt x="1107" y="144"/>
                    <a:pt x="1117" y="1"/>
                  </a:cubicBezTo>
                  <a:close/>
                </a:path>
              </a:pathLst>
            </a:custGeom>
            <a:solidFill>
              <a:srgbClr val="A2B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1" name="Google Shape;13409;p86"/>
          <p:cNvGrpSpPr/>
          <p:nvPr/>
        </p:nvGrpSpPr>
        <p:grpSpPr>
          <a:xfrm>
            <a:off x="9912348" y="3741823"/>
            <a:ext cx="274576" cy="354623"/>
            <a:chOff x="4900684" y="4268187"/>
            <a:chExt cx="274576" cy="354623"/>
          </a:xfrm>
        </p:grpSpPr>
        <p:sp>
          <p:nvSpPr>
            <p:cNvPr id="1272" name="Google Shape;13410;p86"/>
            <p:cNvSpPr/>
            <p:nvPr/>
          </p:nvSpPr>
          <p:spPr>
            <a:xfrm>
              <a:off x="4963633" y="4268187"/>
              <a:ext cx="148678" cy="57109"/>
            </a:xfrm>
            <a:custGeom>
              <a:avLst/>
              <a:gdLst/>
              <a:ahLst/>
              <a:cxnLst/>
              <a:rect l="l" t="t" r="r" b="b"/>
              <a:pathLst>
                <a:path w="5678" h="2181" extrusionOk="0">
                  <a:moveTo>
                    <a:pt x="2839" y="1"/>
                  </a:moveTo>
                  <a:cubicBezTo>
                    <a:pt x="2021" y="1"/>
                    <a:pt x="1203" y="139"/>
                    <a:pt x="421" y="416"/>
                  </a:cubicBezTo>
                  <a:cubicBezTo>
                    <a:pt x="173" y="511"/>
                    <a:pt x="1" y="759"/>
                    <a:pt x="1" y="1036"/>
                  </a:cubicBezTo>
                  <a:lnTo>
                    <a:pt x="1" y="2181"/>
                  </a:lnTo>
                  <a:lnTo>
                    <a:pt x="5677" y="2181"/>
                  </a:lnTo>
                  <a:lnTo>
                    <a:pt x="5677" y="1036"/>
                  </a:lnTo>
                  <a:cubicBezTo>
                    <a:pt x="5677" y="759"/>
                    <a:pt x="5515" y="511"/>
                    <a:pt x="5257" y="416"/>
                  </a:cubicBezTo>
                  <a:cubicBezTo>
                    <a:pt x="4475" y="139"/>
                    <a:pt x="3657" y="1"/>
                    <a:pt x="2839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3411;p86"/>
            <p:cNvSpPr/>
            <p:nvPr/>
          </p:nvSpPr>
          <p:spPr>
            <a:xfrm>
              <a:off x="4935170" y="4302542"/>
              <a:ext cx="205866" cy="102959"/>
            </a:xfrm>
            <a:custGeom>
              <a:avLst/>
              <a:gdLst/>
              <a:ahLst/>
              <a:cxnLst/>
              <a:rect l="l" t="t" r="r" b="b"/>
              <a:pathLst>
                <a:path w="7862" h="3932" extrusionOk="0">
                  <a:moveTo>
                    <a:pt x="3931" y="1"/>
                  </a:moveTo>
                  <a:cubicBezTo>
                    <a:pt x="1756" y="1"/>
                    <a:pt x="0" y="878"/>
                    <a:pt x="0" y="1966"/>
                  </a:cubicBezTo>
                  <a:cubicBezTo>
                    <a:pt x="0" y="3053"/>
                    <a:pt x="1756" y="3931"/>
                    <a:pt x="3931" y="3931"/>
                  </a:cubicBezTo>
                  <a:cubicBezTo>
                    <a:pt x="6096" y="3931"/>
                    <a:pt x="7861" y="3053"/>
                    <a:pt x="7861" y="1966"/>
                  </a:cubicBezTo>
                  <a:cubicBezTo>
                    <a:pt x="7861" y="878"/>
                    <a:pt x="6096" y="1"/>
                    <a:pt x="3931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3412;p86"/>
            <p:cNvSpPr/>
            <p:nvPr/>
          </p:nvSpPr>
          <p:spPr>
            <a:xfrm>
              <a:off x="4946403" y="4405475"/>
              <a:ext cx="17256" cy="22938"/>
            </a:xfrm>
            <a:custGeom>
              <a:avLst/>
              <a:gdLst/>
              <a:ahLst/>
              <a:cxnLst/>
              <a:rect l="l" t="t" r="r" b="b"/>
              <a:pathLst>
                <a:path w="659" h="876" extrusionOk="0">
                  <a:moveTo>
                    <a:pt x="335" y="0"/>
                  </a:moveTo>
                  <a:cubicBezTo>
                    <a:pt x="335" y="0"/>
                    <a:pt x="1" y="219"/>
                    <a:pt x="1" y="553"/>
                  </a:cubicBezTo>
                  <a:cubicBezTo>
                    <a:pt x="1" y="768"/>
                    <a:pt x="165" y="875"/>
                    <a:pt x="330" y="875"/>
                  </a:cubicBezTo>
                  <a:cubicBezTo>
                    <a:pt x="494" y="875"/>
                    <a:pt x="659" y="768"/>
                    <a:pt x="659" y="553"/>
                  </a:cubicBezTo>
                  <a:cubicBezTo>
                    <a:pt x="659" y="219"/>
                    <a:pt x="335" y="0"/>
                    <a:pt x="335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3413;p86"/>
            <p:cNvSpPr/>
            <p:nvPr/>
          </p:nvSpPr>
          <p:spPr>
            <a:xfrm>
              <a:off x="5112285" y="4405475"/>
              <a:ext cx="17256" cy="22938"/>
            </a:xfrm>
            <a:custGeom>
              <a:avLst/>
              <a:gdLst/>
              <a:ahLst/>
              <a:cxnLst/>
              <a:rect l="l" t="t" r="r" b="b"/>
              <a:pathLst>
                <a:path w="659" h="876" extrusionOk="0">
                  <a:moveTo>
                    <a:pt x="334" y="0"/>
                  </a:moveTo>
                  <a:cubicBezTo>
                    <a:pt x="334" y="0"/>
                    <a:pt x="0" y="219"/>
                    <a:pt x="0" y="553"/>
                  </a:cubicBezTo>
                  <a:cubicBezTo>
                    <a:pt x="0" y="768"/>
                    <a:pt x="165" y="875"/>
                    <a:pt x="329" y="875"/>
                  </a:cubicBezTo>
                  <a:cubicBezTo>
                    <a:pt x="494" y="875"/>
                    <a:pt x="659" y="768"/>
                    <a:pt x="659" y="553"/>
                  </a:cubicBezTo>
                  <a:cubicBezTo>
                    <a:pt x="659" y="219"/>
                    <a:pt x="334" y="0"/>
                    <a:pt x="334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3414;p86"/>
            <p:cNvSpPr/>
            <p:nvPr/>
          </p:nvSpPr>
          <p:spPr>
            <a:xfrm>
              <a:off x="4900684" y="4468424"/>
              <a:ext cx="274576" cy="154387"/>
            </a:xfrm>
            <a:custGeom>
              <a:avLst/>
              <a:gdLst/>
              <a:ahLst/>
              <a:cxnLst/>
              <a:rect l="l" t="t" r="r" b="b"/>
              <a:pathLst>
                <a:path w="10486" h="5896" extrusionOk="0">
                  <a:moveTo>
                    <a:pt x="3712" y="0"/>
                  </a:moveTo>
                  <a:lnTo>
                    <a:pt x="3712" y="1040"/>
                  </a:lnTo>
                  <a:cubicBezTo>
                    <a:pt x="3712" y="1326"/>
                    <a:pt x="3521" y="1584"/>
                    <a:pt x="3244" y="1670"/>
                  </a:cubicBezTo>
                  <a:lnTo>
                    <a:pt x="945" y="2347"/>
                  </a:lnTo>
                  <a:cubicBezTo>
                    <a:pt x="383" y="2509"/>
                    <a:pt x="1" y="3015"/>
                    <a:pt x="1" y="3597"/>
                  </a:cubicBezTo>
                  <a:lnTo>
                    <a:pt x="1" y="5237"/>
                  </a:lnTo>
                  <a:cubicBezTo>
                    <a:pt x="1" y="5600"/>
                    <a:pt x="297" y="5896"/>
                    <a:pt x="659" y="5896"/>
                  </a:cubicBezTo>
                  <a:lnTo>
                    <a:pt x="9837" y="5896"/>
                  </a:lnTo>
                  <a:cubicBezTo>
                    <a:pt x="10190" y="5896"/>
                    <a:pt x="10485" y="5600"/>
                    <a:pt x="10485" y="5237"/>
                  </a:cubicBezTo>
                  <a:lnTo>
                    <a:pt x="10485" y="3597"/>
                  </a:lnTo>
                  <a:cubicBezTo>
                    <a:pt x="10485" y="3015"/>
                    <a:pt x="10104" y="2509"/>
                    <a:pt x="9550" y="2347"/>
                  </a:cubicBezTo>
                  <a:lnTo>
                    <a:pt x="7242" y="1670"/>
                  </a:lnTo>
                  <a:cubicBezTo>
                    <a:pt x="6965" y="1584"/>
                    <a:pt x="6774" y="1326"/>
                    <a:pt x="6774" y="1040"/>
                  </a:cubicBezTo>
                  <a:lnTo>
                    <a:pt x="6774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3415;p86"/>
            <p:cNvSpPr/>
            <p:nvPr/>
          </p:nvSpPr>
          <p:spPr>
            <a:xfrm>
              <a:off x="4997857" y="4468424"/>
              <a:ext cx="80231" cy="22860"/>
            </a:xfrm>
            <a:custGeom>
              <a:avLst/>
              <a:gdLst/>
              <a:ahLst/>
              <a:cxnLst/>
              <a:rect l="l" t="t" r="r" b="b"/>
              <a:pathLst>
                <a:path w="3064" h="873" extrusionOk="0">
                  <a:moveTo>
                    <a:pt x="1" y="0"/>
                  </a:moveTo>
                  <a:lnTo>
                    <a:pt x="1" y="487"/>
                  </a:lnTo>
                  <a:cubicBezTo>
                    <a:pt x="478" y="744"/>
                    <a:pt x="1005" y="873"/>
                    <a:pt x="1532" y="873"/>
                  </a:cubicBezTo>
                  <a:cubicBezTo>
                    <a:pt x="2059" y="873"/>
                    <a:pt x="2586" y="744"/>
                    <a:pt x="3063" y="487"/>
                  </a:cubicBezTo>
                  <a:lnTo>
                    <a:pt x="3063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3416;p86"/>
            <p:cNvSpPr/>
            <p:nvPr/>
          </p:nvSpPr>
          <p:spPr>
            <a:xfrm>
              <a:off x="4941664" y="4325270"/>
              <a:ext cx="192617" cy="154413"/>
            </a:xfrm>
            <a:custGeom>
              <a:avLst/>
              <a:gdLst/>
              <a:ahLst/>
              <a:cxnLst/>
              <a:rect l="l" t="t" r="r" b="b"/>
              <a:pathLst>
                <a:path w="7356" h="5897" extrusionOk="0">
                  <a:moveTo>
                    <a:pt x="3683" y="1"/>
                  </a:moveTo>
                  <a:cubicBezTo>
                    <a:pt x="2347" y="1"/>
                    <a:pt x="1279" y="392"/>
                    <a:pt x="1279" y="878"/>
                  </a:cubicBezTo>
                  <a:lnTo>
                    <a:pt x="1279" y="1756"/>
                  </a:lnTo>
                  <a:cubicBezTo>
                    <a:pt x="1279" y="1995"/>
                    <a:pt x="1078" y="2185"/>
                    <a:pt x="840" y="2185"/>
                  </a:cubicBezTo>
                  <a:lnTo>
                    <a:pt x="725" y="2185"/>
                  </a:lnTo>
                  <a:cubicBezTo>
                    <a:pt x="0" y="2185"/>
                    <a:pt x="0" y="3282"/>
                    <a:pt x="725" y="3282"/>
                  </a:cubicBezTo>
                  <a:lnTo>
                    <a:pt x="850" y="3282"/>
                  </a:lnTo>
                  <a:cubicBezTo>
                    <a:pt x="964" y="4761"/>
                    <a:pt x="2195" y="5896"/>
                    <a:pt x="3673" y="5896"/>
                  </a:cubicBezTo>
                  <a:cubicBezTo>
                    <a:pt x="5162" y="5896"/>
                    <a:pt x="6392" y="4761"/>
                    <a:pt x="6507" y="3282"/>
                  </a:cubicBezTo>
                  <a:lnTo>
                    <a:pt x="6621" y="3282"/>
                  </a:lnTo>
                  <a:cubicBezTo>
                    <a:pt x="7356" y="3282"/>
                    <a:pt x="7356" y="2185"/>
                    <a:pt x="6621" y="2185"/>
                  </a:cubicBezTo>
                  <a:lnTo>
                    <a:pt x="6516" y="2185"/>
                  </a:lnTo>
                  <a:cubicBezTo>
                    <a:pt x="6278" y="2185"/>
                    <a:pt x="6077" y="1995"/>
                    <a:pt x="6077" y="1756"/>
                  </a:cubicBezTo>
                  <a:lnTo>
                    <a:pt x="6077" y="878"/>
                  </a:lnTo>
                  <a:cubicBezTo>
                    <a:pt x="6077" y="401"/>
                    <a:pt x="5009" y="1"/>
                    <a:pt x="3683" y="1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3417;p86"/>
            <p:cNvSpPr/>
            <p:nvPr/>
          </p:nvSpPr>
          <p:spPr>
            <a:xfrm>
              <a:off x="4945670" y="4325270"/>
              <a:ext cx="155382" cy="154622"/>
            </a:xfrm>
            <a:custGeom>
              <a:avLst/>
              <a:gdLst/>
              <a:ahLst/>
              <a:cxnLst/>
              <a:rect l="l" t="t" r="r" b="b"/>
              <a:pathLst>
                <a:path w="5934" h="5905" extrusionOk="0">
                  <a:moveTo>
                    <a:pt x="3530" y="1"/>
                  </a:moveTo>
                  <a:cubicBezTo>
                    <a:pt x="2252" y="1"/>
                    <a:pt x="1212" y="363"/>
                    <a:pt x="1135" y="821"/>
                  </a:cubicBezTo>
                  <a:cubicBezTo>
                    <a:pt x="1126" y="840"/>
                    <a:pt x="1126" y="859"/>
                    <a:pt x="1126" y="878"/>
                  </a:cubicBezTo>
                  <a:lnTo>
                    <a:pt x="1126" y="1756"/>
                  </a:lnTo>
                  <a:cubicBezTo>
                    <a:pt x="1126" y="1995"/>
                    <a:pt x="925" y="2185"/>
                    <a:pt x="687" y="2185"/>
                  </a:cubicBezTo>
                  <a:lnTo>
                    <a:pt x="611" y="2185"/>
                  </a:lnTo>
                  <a:cubicBezTo>
                    <a:pt x="324" y="2185"/>
                    <a:pt x="76" y="2395"/>
                    <a:pt x="38" y="2681"/>
                  </a:cubicBezTo>
                  <a:cubicBezTo>
                    <a:pt x="0" y="3006"/>
                    <a:pt x="258" y="3282"/>
                    <a:pt x="582" y="3282"/>
                  </a:cubicBezTo>
                  <a:lnTo>
                    <a:pt x="697" y="3282"/>
                  </a:lnTo>
                  <a:cubicBezTo>
                    <a:pt x="800" y="4778"/>
                    <a:pt x="2055" y="5905"/>
                    <a:pt x="3510" y="5905"/>
                  </a:cubicBezTo>
                  <a:cubicBezTo>
                    <a:pt x="3661" y="5905"/>
                    <a:pt x="3815" y="5893"/>
                    <a:pt x="3969" y="5868"/>
                  </a:cubicBezTo>
                  <a:cubicBezTo>
                    <a:pt x="2585" y="5648"/>
                    <a:pt x="1565" y="4465"/>
                    <a:pt x="1565" y="3063"/>
                  </a:cubicBezTo>
                  <a:lnTo>
                    <a:pt x="1565" y="1794"/>
                  </a:lnTo>
                  <a:cubicBezTo>
                    <a:pt x="1565" y="1136"/>
                    <a:pt x="2051" y="583"/>
                    <a:pt x="2700" y="497"/>
                  </a:cubicBezTo>
                  <a:cubicBezTo>
                    <a:pt x="2977" y="459"/>
                    <a:pt x="3253" y="440"/>
                    <a:pt x="3530" y="440"/>
                  </a:cubicBezTo>
                  <a:cubicBezTo>
                    <a:pt x="4856" y="440"/>
                    <a:pt x="5934" y="831"/>
                    <a:pt x="5934" y="1317"/>
                  </a:cubicBezTo>
                  <a:lnTo>
                    <a:pt x="5934" y="878"/>
                  </a:lnTo>
                  <a:cubicBezTo>
                    <a:pt x="5934" y="392"/>
                    <a:pt x="4856" y="1"/>
                    <a:pt x="3530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3418;p86"/>
            <p:cNvSpPr/>
            <p:nvPr/>
          </p:nvSpPr>
          <p:spPr>
            <a:xfrm>
              <a:off x="4997857" y="4382615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1" y="0"/>
                    <a:pt x="1" y="72"/>
                    <a:pt x="1" y="215"/>
                  </a:cubicBezTo>
                  <a:lnTo>
                    <a:pt x="1" y="434"/>
                  </a:lnTo>
                  <a:cubicBezTo>
                    <a:pt x="1" y="558"/>
                    <a:pt x="106" y="654"/>
                    <a:pt x="220" y="654"/>
                  </a:cubicBezTo>
                  <a:cubicBezTo>
                    <a:pt x="344" y="654"/>
                    <a:pt x="440" y="558"/>
                    <a:pt x="440" y="434"/>
                  </a:cubicBezTo>
                  <a:lnTo>
                    <a:pt x="440" y="215"/>
                  </a:lnTo>
                  <a:cubicBezTo>
                    <a:pt x="440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3419;p86"/>
            <p:cNvSpPr/>
            <p:nvPr/>
          </p:nvSpPr>
          <p:spPr>
            <a:xfrm>
              <a:off x="5066566" y="4382615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0" y="0"/>
                    <a:pt x="0" y="72"/>
                    <a:pt x="0" y="215"/>
                  </a:cubicBezTo>
                  <a:lnTo>
                    <a:pt x="0" y="434"/>
                  </a:lnTo>
                  <a:cubicBezTo>
                    <a:pt x="0" y="558"/>
                    <a:pt x="96" y="654"/>
                    <a:pt x="220" y="654"/>
                  </a:cubicBezTo>
                  <a:cubicBezTo>
                    <a:pt x="344" y="654"/>
                    <a:pt x="439" y="558"/>
                    <a:pt x="439" y="434"/>
                  </a:cubicBezTo>
                  <a:lnTo>
                    <a:pt x="439" y="215"/>
                  </a:lnTo>
                  <a:cubicBezTo>
                    <a:pt x="439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3420;p86"/>
            <p:cNvSpPr/>
            <p:nvPr/>
          </p:nvSpPr>
          <p:spPr>
            <a:xfrm>
              <a:off x="5012625" y="4422495"/>
              <a:ext cx="50694" cy="17230"/>
            </a:xfrm>
            <a:custGeom>
              <a:avLst/>
              <a:gdLst/>
              <a:ahLst/>
              <a:cxnLst/>
              <a:rect l="l" t="t" r="r" b="b"/>
              <a:pathLst>
                <a:path w="1936" h="658" extrusionOk="0">
                  <a:moveTo>
                    <a:pt x="315" y="0"/>
                  </a:moveTo>
                  <a:cubicBezTo>
                    <a:pt x="144" y="0"/>
                    <a:pt x="0" y="219"/>
                    <a:pt x="162" y="380"/>
                  </a:cubicBezTo>
                  <a:cubicBezTo>
                    <a:pt x="371" y="562"/>
                    <a:pt x="650" y="658"/>
                    <a:pt x="932" y="658"/>
                  </a:cubicBezTo>
                  <a:cubicBezTo>
                    <a:pt x="946" y="658"/>
                    <a:pt x="959" y="657"/>
                    <a:pt x="973" y="657"/>
                  </a:cubicBezTo>
                  <a:cubicBezTo>
                    <a:pt x="986" y="657"/>
                    <a:pt x="1000" y="658"/>
                    <a:pt x="1013" y="658"/>
                  </a:cubicBezTo>
                  <a:cubicBezTo>
                    <a:pt x="1295" y="658"/>
                    <a:pt x="1565" y="562"/>
                    <a:pt x="1774" y="380"/>
                  </a:cubicBezTo>
                  <a:cubicBezTo>
                    <a:pt x="1936" y="219"/>
                    <a:pt x="1792" y="0"/>
                    <a:pt x="1621" y="0"/>
                  </a:cubicBezTo>
                  <a:cubicBezTo>
                    <a:pt x="1570" y="0"/>
                    <a:pt x="1517" y="20"/>
                    <a:pt x="1469" y="66"/>
                  </a:cubicBezTo>
                  <a:cubicBezTo>
                    <a:pt x="1321" y="170"/>
                    <a:pt x="1147" y="223"/>
                    <a:pt x="972" y="223"/>
                  </a:cubicBezTo>
                  <a:cubicBezTo>
                    <a:pt x="796" y="223"/>
                    <a:pt x="620" y="170"/>
                    <a:pt x="467" y="66"/>
                  </a:cubicBezTo>
                  <a:cubicBezTo>
                    <a:pt x="419" y="20"/>
                    <a:pt x="366" y="0"/>
                    <a:pt x="315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3421;p86"/>
            <p:cNvSpPr/>
            <p:nvPr/>
          </p:nvSpPr>
          <p:spPr>
            <a:xfrm>
              <a:off x="4990368" y="4365490"/>
              <a:ext cx="26761" cy="11260"/>
            </a:xfrm>
            <a:custGeom>
              <a:avLst/>
              <a:gdLst/>
              <a:ahLst/>
              <a:cxnLst/>
              <a:rect l="l" t="t" r="r" b="b"/>
              <a:pathLst>
                <a:path w="1022" h="430" extrusionOk="0">
                  <a:moveTo>
                    <a:pt x="287" y="1"/>
                  </a:moveTo>
                  <a:cubicBezTo>
                    <a:pt x="1" y="1"/>
                    <a:pt x="1" y="430"/>
                    <a:pt x="287" y="430"/>
                  </a:cubicBezTo>
                  <a:lnTo>
                    <a:pt x="726" y="430"/>
                  </a:lnTo>
                  <a:cubicBezTo>
                    <a:pt x="1022" y="430"/>
                    <a:pt x="1022" y="1"/>
                    <a:pt x="726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3422;p86"/>
            <p:cNvSpPr/>
            <p:nvPr/>
          </p:nvSpPr>
          <p:spPr>
            <a:xfrm>
              <a:off x="5059077" y="4365490"/>
              <a:ext cx="26499" cy="11260"/>
            </a:xfrm>
            <a:custGeom>
              <a:avLst/>
              <a:gdLst/>
              <a:ahLst/>
              <a:cxnLst/>
              <a:rect l="l" t="t" r="r" b="b"/>
              <a:pathLst>
                <a:path w="1012" h="430" extrusionOk="0">
                  <a:moveTo>
                    <a:pt x="286" y="1"/>
                  </a:moveTo>
                  <a:cubicBezTo>
                    <a:pt x="0" y="1"/>
                    <a:pt x="0" y="430"/>
                    <a:pt x="286" y="430"/>
                  </a:cubicBezTo>
                  <a:lnTo>
                    <a:pt x="725" y="430"/>
                  </a:lnTo>
                  <a:cubicBezTo>
                    <a:pt x="1011" y="430"/>
                    <a:pt x="1011" y="1"/>
                    <a:pt x="725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3423;p86"/>
            <p:cNvSpPr/>
            <p:nvPr/>
          </p:nvSpPr>
          <p:spPr>
            <a:xfrm>
              <a:off x="5009352" y="4451168"/>
              <a:ext cx="57240" cy="44384"/>
            </a:xfrm>
            <a:custGeom>
              <a:avLst/>
              <a:gdLst/>
              <a:ahLst/>
              <a:cxnLst/>
              <a:rect l="l" t="t" r="r" b="b"/>
              <a:pathLst>
                <a:path w="2186" h="1695" extrusionOk="0">
                  <a:moveTo>
                    <a:pt x="1098" y="1"/>
                  </a:moveTo>
                  <a:cubicBezTo>
                    <a:pt x="964" y="1"/>
                    <a:pt x="859" y="87"/>
                    <a:pt x="821" y="211"/>
                  </a:cubicBezTo>
                  <a:lnTo>
                    <a:pt x="783" y="373"/>
                  </a:lnTo>
                  <a:cubicBezTo>
                    <a:pt x="754" y="506"/>
                    <a:pt x="659" y="611"/>
                    <a:pt x="525" y="669"/>
                  </a:cubicBezTo>
                  <a:lnTo>
                    <a:pt x="1" y="879"/>
                  </a:lnTo>
                  <a:lnTo>
                    <a:pt x="630" y="1508"/>
                  </a:lnTo>
                  <a:cubicBezTo>
                    <a:pt x="759" y="1632"/>
                    <a:pt x="929" y="1694"/>
                    <a:pt x="1097" y="1694"/>
                  </a:cubicBezTo>
                  <a:cubicBezTo>
                    <a:pt x="1265" y="1694"/>
                    <a:pt x="1432" y="1632"/>
                    <a:pt x="1556" y="1508"/>
                  </a:cubicBezTo>
                  <a:lnTo>
                    <a:pt x="2185" y="879"/>
                  </a:lnTo>
                  <a:lnTo>
                    <a:pt x="1670" y="669"/>
                  </a:lnTo>
                  <a:cubicBezTo>
                    <a:pt x="1537" y="611"/>
                    <a:pt x="1441" y="506"/>
                    <a:pt x="1403" y="373"/>
                  </a:cubicBezTo>
                  <a:lnTo>
                    <a:pt x="1365" y="211"/>
                  </a:lnTo>
                  <a:cubicBezTo>
                    <a:pt x="1336" y="87"/>
                    <a:pt x="1222" y="1"/>
                    <a:pt x="1098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3424;p86"/>
            <p:cNvSpPr/>
            <p:nvPr/>
          </p:nvSpPr>
          <p:spPr>
            <a:xfrm>
              <a:off x="4900684" y="4523622"/>
              <a:ext cx="274576" cy="99189"/>
            </a:xfrm>
            <a:custGeom>
              <a:avLst/>
              <a:gdLst/>
              <a:ahLst/>
              <a:cxnLst/>
              <a:rect l="l" t="t" r="r" b="b"/>
              <a:pathLst>
                <a:path w="10486" h="3788" extrusionOk="0">
                  <a:moveTo>
                    <a:pt x="1756" y="0"/>
                  </a:moveTo>
                  <a:lnTo>
                    <a:pt x="945" y="239"/>
                  </a:lnTo>
                  <a:cubicBezTo>
                    <a:pt x="383" y="401"/>
                    <a:pt x="1" y="907"/>
                    <a:pt x="1" y="1489"/>
                  </a:cubicBezTo>
                  <a:lnTo>
                    <a:pt x="1" y="3129"/>
                  </a:lnTo>
                  <a:cubicBezTo>
                    <a:pt x="1" y="3492"/>
                    <a:pt x="297" y="3788"/>
                    <a:pt x="659" y="3788"/>
                  </a:cubicBezTo>
                  <a:lnTo>
                    <a:pt x="9837" y="3788"/>
                  </a:lnTo>
                  <a:cubicBezTo>
                    <a:pt x="10190" y="3788"/>
                    <a:pt x="10485" y="3492"/>
                    <a:pt x="10485" y="3129"/>
                  </a:cubicBezTo>
                  <a:lnTo>
                    <a:pt x="10485" y="1489"/>
                  </a:lnTo>
                  <a:cubicBezTo>
                    <a:pt x="10485" y="907"/>
                    <a:pt x="10104" y="401"/>
                    <a:pt x="9550" y="239"/>
                  </a:cubicBezTo>
                  <a:lnTo>
                    <a:pt x="8730" y="0"/>
                  </a:lnTo>
                  <a:cubicBezTo>
                    <a:pt x="8348" y="449"/>
                    <a:pt x="7060" y="1908"/>
                    <a:pt x="5572" y="2738"/>
                  </a:cubicBezTo>
                  <a:cubicBezTo>
                    <a:pt x="5467" y="2796"/>
                    <a:pt x="5355" y="2824"/>
                    <a:pt x="5243" y="2824"/>
                  </a:cubicBezTo>
                  <a:cubicBezTo>
                    <a:pt x="5131" y="2824"/>
                    <a:pt x="5019" y="2796"/>
                    <a:pt x="4914" y="2738"/>
                  </a:cubicBezTo>
                  <a:cubicBezTo>
                    <a:pt x="3426" y="1908"/>
                    <a:pt x="2138" y="449"/>
                    <a:pt x="175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7" name="Google Shape;13425;p86"/>
          <p:cNvGrpSpPr/>
          <p:nvPr/>
        </p:nvGrpSpPr>
        <p:grpSpPr>
          <a:xfrm>
            <a:off x="12173318" y="2819430"/>
            <a:ext cx="263343" cy="354754"/>
            <a:chOff x="7161654" y="3345794"/>
            <a:chExt cx="263343" cy="354754"/>
          </a:xfrm>
        </p:grpSpPr>
        <p:sp>
          <p:nvSpPr>
            <p:cNvPr id="1288" name="Google Shape;13426;p86"/>
            <p:cNvSpPr/>
            <p:nvPr/>
          </p:nvSpPr>
          <p:spPr>
            <a:xfrm>
              <a:off x="7321802" y="3488686"/>
              <a:ext cx="68971" cy="125924"/>
            </a:xfrm>
            <a:custGeom>
              <a:avLst/>
              <a:gdLst/>
              <a:ahLst/>
              <a:cxnLst/>
              <a:rect l="l" t="t" r="r" b="b"/>
              <a:pathLst>
                <a:path w="2634" h="4809" extrusionOk="0">
                  <a:moveTo>
                    <a:pt x="0" y="1"/>
                  </a:moveTo>
                  <a:lnTo>
                    <a:pt x="0" y="4809"/>
                  </a:lnTo>
                  <a:lnTo>
                    <a:pt x="2633" y="4809"/>
                  </a:lnTo>
                  <a:cubicBezTo>
                    <a:pt x="2471" y="3635"/>
                    <a:pt x="1803" y="2758"/>
                    <a:pt x="1574" y="1699"/>
                  </a:cubicBezTo>
                  <a:cubicBezTo>
                    <a:pt x="1412" y="945"/>
                    <a:pt x="1536" y="1"/>
                    <a:pt x="1536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3427;p86"/>
            <p:cNvSpPr/>
            <p:nvPr/>
          </p:nvSpPr>
          <p:spPr>
            <a:xfrm>
              <a:off x="7161654" y="3540139"/>
              <a:ext cx="263343" cy="160409"/>
            </a:xfrm>
            <a:custGeom>
              <a:avLst/>
              <a:gdLst/>
              <a:ahLst/>
              <a:cxnLst/>
              <a:rect l="l" t="t" r="r" b="b"/>
              <a:pathLst>
                <a:path w="10057" h="6126" extrusionOk="0">
                  <a:moveTo>
                    <a:pt x="3712" y="1"/>
                  </a:moveTo>
                  <a:lnTo>
                    <a:pt x="3712" y="1346"/>
                  </a:lnTo>
                  <a:cubicBezTo>
                    <a:pt x="3712" y="1718"/>
                    <a:pt x="3483" y="2052"/>
                    <a:pt x="3130" y="2176"/>
                  </a:cubicBezTo>
                  <a:lnTo>
                    <a:pt x="879" y="2968"/>
                  </a:lnTo>
                  <a:cubicBezTo>
                    <a:pt x="354" y="3159"/>
                    <a:pt x="1" y="3655"/>
                    <a:pt x="1" y="4208"/>
                  </a:cubicBezTo>
                  <a:lnTo>
                    <a:pt x="1" y="5467"/>
                  </a:lnTo>
                  <a:cubicBezTo>
                    <a:pt x="1" y="5830"/>
                    <a:pt x="297" y="6125"/>
                    <a:pt x="659" y="6125"/>
                  </a:cubicBezTo>
                  <a:lnTo>
                    <a:pt x="9398" y="6125"/>
                  </a:lnTo>
                  <a:cubicBezTo>
                    <a:pt x="9760" y="6125"/>
                    <a:pt x="10056" y="5830"/>
                    <a:pt x="10056" y="5467"/>
                  </a:cubicBezTo>
                  <a:lnTo>
                    <a:pt x="10056" y="4208"/>
                  </a:lnTo>
                  <a:cubicBezTo>
                    <a:pt x="10056" y="3655"/>
                    <a:pt x="9703" y="3159"/>
                    <a:pt x="9178" y="2968"/>
                  </a:cubicBezTo>
                  <a:lnTo>
                    <a:pt x="6917" y="2176"/>
                  </a:lnTo>
                  <a:cubicBezTo>
                    <a:pt x="6574" y="2052"/>
                    <a:pt x="6335" y="1718"/>
                    <a:pt x="6335" y="1355"/>
                  </a:cubicBezTo>
                  <a:lnTo>
                    <a:pt x="6335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3428;p86"/>
            <p:cNvSpPr/>
            <p:nvPr/>
          </p:nvSpPr>
          <p:spPr>
            <a:xfrm>
              <a:off x="7224629" y="3597092"/>
              <a:ext cx="200368" cy="103457"/>
            </a:xfrm>
            <a:custGeom>
              <a:avLst/>
              <a:gdLst/>
              <a:ahLst/>
              <a:cxnLst/>
              <a:rect l="l" t="t" r="r" b="b"/>
              <a:pathLst>
                <a:path w="7652" h="3951" extrusionOk="0">
                  <a:moveTo>
                    <a:pt x="4512" y="1"/>
                  </a:moveTo>
                  <a:cubicBezTo>
                    <a:pt x="4207" y="583"/>
                    <a:pt x="3005" y="2596"/>
                    <a:pt x="0" y="3950"/>
                  </a:cubicBezTo>
                  <a:lnTo>
                    <a:pt x="6993" y="3950"/>
                  </a:lnTo>
                  <a:cubicBezTo>
                    <a:pt x="7355" y="3950"/>
                    <a:pt x="7651" y="3655"/>
                    <a:pt x="7651" y="3292"/>
                  </a:cubicBezTo>
                  <a:lnTo>
                    <a:pt x="7651" y="2033"/>
                  </a:lnTo>
                  <a:cubicBezTo>
                    <a:pt x="7642" y="1470"/>
                    <a:pt x="7298" y="984"/>
                    <a:pt x="6773" y="793"/>
                  </a:cubicBezTo>
                  <a:lnTo>
                    <a:pt x="4512" y="1"/>
                  </a:ln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3429;p86"/>
            <p:cNvSpPr/>
            <p:nvPr/>
          </p:nvSpPr>
          <p:spPr>
            <a:xfrm>
              <a:off x="7315806" y="3603088"/>
              <a:ext cx="54727" cy="97199"/>
            </a:xfrm>
            <a:custGeom>
              <a:avLst/>
              <a:gdLst/>
              <a:ahLst/>
              <a:cxnLst/>
              <a:rect l="l" t="t" r="r" b="b"/>
              <a:pathLst>
                <a:path w="2090" h="3712" extrusionOk="0">
                  <a:moveTo>
                    <a:pt x="1679" y="1"/>
                  </a:moveTo>
                  <a:cubicBezTo>
                    <a:pt x="1364" y="955"/>
                    <a:pt x="773" y="2643"/>
                    <a:pt x="0" y="3712"/>
                  </a:cubicBezTo>
                  <a:lnTo>
                    <a:pt x="525" y="3712"/>
                  </a:lnTo>
                  <a:cubicBezTo>
                    <a:pt x="1174" y="2729"/>
                    <a:pt x="1679" y="1394"/>
                    <a:pt x="2089" y="144"/>
                  </a:cubicBezTo>
                  <a:lnTo>
                    <a:pt x="1679" y="1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3430;p86"/>
            <p:cNvSpPr/>
            <p:nvPr/>
          </p:nvSpPr>
          <p:spPr>
            <a:xfrm>
              <a:off x="7161654" y="3597092"/>
              <a:ext cx="200368" cy="103457"/>
            </a:xfrm>
            <a:custGeom>
              <a:avLst/>
              <a:gdLst/>
              <a:ahLst/>
              <a:cxnLst/>
              <a:rect l="l" t="t" r="r" b="b"/>
              <a:pathLst>
                <a:path w="7652" h="3951" extrusionOk="0">
                  <a:moveTo>
                    <a:pt x="3140" y="1"/>
                  </a:moveTo>
                  <a:lnTo>
                    <a:pt x="879" y="793"/>
                  </a:lnTo>
                  <a:cubicBezTo>
                    <a:pt x="354" y="984"/>
                    <a:pt x="1" y="1480"/>
                    <a:pt x="1" y="2033"/>
                  </a:cubicBezTo>
                  <a:lnTo>
                    <a:pt x="1" y="3292"/>
                  </a:lnTo>
                  <a:cubicBezTo>
                    <a:pt x="1" y="3655"/>
                    <a:pt x="297" y="3950"/>
                    <a:pt x="659" y="3950"/>
                  </a:cubicBezTo>
                  <a:lnTo>
                    <a:pt x="7652" y="3950"/>
                  </a:lnTo>
                  <a:cubicBezTo>
                    <a:pt x="4647" y="2596"/>
                    <a:pt x="3435" y="583"/>
                    <a:pt x="3149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3431;p86"/>
            <p:cNvSpPr/>
            <p:nvPr/>
          </p:nvSpPr>
          <p:spPr>
            <a:xfrm>
              <a:off x="7258853" y="3540139"/>
              <a:ext cx="68709" cy="28646"/>
            </a:xfrm>
            <a:custGeom>
              <a:avLst/>
              <a:gdLst/>
              <a:ahLst/>
              <a:cxnLst/>
              <a:rect l="l" t="t" r="r" b="b"/>
              <a:pathLst>
                <a:path w="2624" h="1094" extrusionOk="0">
                  <a:moveTo>
                    <a:pt x="0" y="1"/>
                  </a:moveTo>
                  <a:lnTo>
                    <a:pt x="0" y="821"/>
                  </a:lnTo>
                  <a:cubicBezTo>
                    <a:pt x="420" y="1003"/>
                    <a:pt x="868" y="1093"/>
                    <a:pt x="1315" y="1093"/>
                  </a:cubicBezTo>
                  <a:cubicBezTo>
                    <a:pt x="1763" y="1093"/>
                    <a:pt x="2208" y="1003"/>
                    <a:pt x="2623" y="821"/>
                  </a:cubicBezTo>
                  <a:lnTo>
                    <a:pt x="2623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3432;p86"/>
            <p:cNvSpPr/>
            <p:nvPr/>
          </p:nvSpPr>
          <p:spPr>
            <a:xfrm>
              <a:off x="7195878" y="3500181"/>
              <a:ext cx="46007" cy="45745"/>
            </a:xfrm>
            <a:custGeom>
              <a:avLst/>
              <a:gdLst/>
              <a:ahLst/>
              <a:cxnLst/>
              <a:rect l="l" t="t" r="r" b="b"/>
              <a:pathLst>
                <a:path w="1757" h="1747" extrusionOk="0">
                  <a:moveTo>
                    <a:pt x="879" y="0"/>
                  </a:moveTo>
                  <a:cubicBezTo>
                    <a:pt x="402" y="0"/>
                    <a:pt x="1" y="392"/>
                    <a:pt x="1" y="878"/>
                  </a:cubicBezTo>
                  <a:cubicBezTo>
                    <a:pt x="1" y="1355"/>
                    <a:pt x="402" y="1746"/>
                    <a:pt x="879" y="1746"/>
                  </a:cubicBezTo>
                  <a:cubicBezTo>
                    <a:pt x="1365" y="1746"/>
                    <a:pt x="1756" y="1355"/>
                    <a:pt x="1756" y="878"/>
                  </a:cubicBezTo>
                  <a:cubicBezTo>
                    <a:pt x="1756" y="392"/>
                    <a:pt x="1365" y="0"/>
                    <a:pt x="879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3433;p86"/>
            <p:cNvSpPr/>
            <p:nvPr/>
          </p:nvSpPr>
          <p:spPr>
            <a:xfrm>
              <a:off x="7207373" y="3511676"/>
              <a:ext cx="23017" cy="22755"/>
            </a:xfrm>
            <a:custGeom>
              <a:avLst/>
              <a:gdLst/>
              <a:ahLst/>
              <a:cxnLst/>
              <a:rect l="l" t="t" r="r" b="b"/>
              <a:pathLst>
                <a:path w="879" h="869" extrusionOk="0">
                  <a:moveTo>
                    <a:pt x="440" y="0"/>
                  </a:moveTo>
                  <a:cubicBezTo>
                    <a:pt x="201" y="0"/>
                    <a:pt x="1" y="191"/>
                    <a:pt x="1" y="439"/>
                  </a:cubicBezTo>
                  <a:cubicBezTo>
                    <a:pt x="1" y="678"/>
                    <a:pt x="201" y="868"/>
                    <a:pt x="440" y="868"/>
                  </a:cubicBezTo>
                  <a:cubicBezTo>
                    <a:pt x="678" y="868"/>
                    <a:pt x="878" y="678"/>
                    <a:pt x="878" y="439"/>
                  </a:cubicBezTo>
                  <a:cubicBezTo>
                    <a:pt x="878" y="191"/>
                    <a:pt x="678" y="0"/>
                    <a:pt x="440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3434;p86"/>
            <p:cNvSpPr/>
            <p:nvPr/>
          </p:nvSpPr>
          <p:spPr>
            <a:xfrm>
              <a:off x="7344766" y="3500181"/>
              <a:ext cx="45745" cy="45745"/>
            </a:xfrm>
            <a:custGeom>
              <a:avLst/>
              <a:gdLst/>
              <a:ahLst/>
              <a:cxnLst/>
              <a:rect l="l" t="t" r="r" b="b"/>
              <a:pathLst>
                <a:path w="1747" h="1747" extrusionOk="0">
                  <a:moveTo>
                    <a:pt x="878" y="0"/>
                  </a:moveTo>
                  <a:cubicBezTo>
                    <a:pt x="392" y="0"/>
                    <a:pt x="1" y="392"/>
                    <a:pt x="1" y="878"/>
                  </a:cubicBezTo>
                  <a:cubicBezTo>
                    <a:pt x="1" y="1355"/>
                    <a:pt x="392" y="1746"/>
                    <a:pt x="878" y="1746"/>
                  </a:cubicBezTo>
                  <a:cubicBezTo>
                    <a:pt x="1355" y="1746"/>
                    <a:pt x="1747" y="1355"/>
                    <a:pt x="1747" y="878"/>
                  </a:cubicBezTo>
                  <a:cubicBezTo>
                    <a:pt x="1747" y="392"/>
                    <a:pt x="1355" y="0"/>
                    <a:pt x="878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3435;p86"/>
            <p:cNvSpPr/>
            <p:nvPr/>
          </p:nvSpPr>
          <p:spPr>
            <a:xfrm>
              <a:off x="7356261" y="3511676"/>
              <a:ext cx="22755" cy="22755"/>
            </a:xfrm>
            <a:custGeom>
              <a:avLst/>
              <a:gdLst/>
              <a:ahLst/>
              <a:cxnLst/>
              <a:rect l="l" t="t" r="r" b="b"/>
              <a:pathLst>
                <a:path w="869" h="869" extrusionOk="0">
                  <a:moveTo>
                    <a:pt x="439" y="0"/>
                  </a:moveTo>
                  <a:cubicBezTo>
                    <a:pt x="191" y="0"/>
                    <a:pt x="1" y="191"/>
                    <a:pt x="1" y="439"/>
                  </a:cubicBezTo>
                  <a:cubicBezTo>
                    <a:pt x="1" y="678"/>
                    <a:pt x="191" y="868"/>
                    <a:pt x="439" y="868"/>
                  </a:cubicBezTo>
                  <a:cubicBezTo>
                    <a:pt x="678" y="868"/>
                    <a:pt x="869" y="678"/>
                    <a:pt x="869" y="439"/>
                  </a:cubicBezTo>
                  <a:cubicBezTo>
                    <a:pt x="869" y="191"/>
                    <a:pt x="678" y="0"/>
                    <a:pt x="439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3436;p86"/>
            <p:cNvSpPr/>
            <p:nvPr/>
          </p:nvSpPr>
          <p:spPr>
            <a:xfrm>
              <a:off x="7201639" y="3345794"/>
              <a:ext cx="183138" cy="134434"/>
            </a:xfrm>
            <a:custGeom>
              <a:avLst/>
              <a:gdLst/>
              <a:ahLst/>
              <a:cxnLst/>
              <a:rect l="l" t="t" r="r" b="b"/>
              <a:pathLst>
                <a:path w="6994" h="5134" extrusionOk="0">
                  <a:moveTo>
                    <a:pt x="3484" y="1"/>
                  </a:moveTo>
                  <a:cubicBezTo>
                    <a:pt x="1555" y="1"/>
                    <a:pt x="0" y="1571"/>
                    <a:pt x="0" y="3492"/>
                  </a:cubicBezTo>
                  <a:lnTo>
                    <a:pt x="0" y="5133"/>
                  </a:lnTo>
                  <a:lnTo>
                    <a:pt x="6993" y="5133"/>
                  </a:lnTo>
                  <a:lnTo>
                    <a:pt x="6993" y="3492"/>
                  </a:lnTo>
                  <a:cubicBezTo>
                    <a:pt x="6993" y="1571"/>
                    <a:pt x="5438" y="1"/>
                    <a:pt x="3519" y="1"/>
                  </a:cubicBezTo>
                  <a:cubicBezTo>
                    <a:pt x="3513" y="1"/>
                    <a:pt x="3507" y="1"/>
                    <a:pt x="3502" y="1"/>
                  </a:cubicBezTo>
                  <a:cubicBezTo>
                    <a:pt x="3496" y="1"/>
                    <a:pt x="3490" y="1"/>
                    <a:pt x="3484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3437;p86"/>
            <p:cNvSpPr/>
            <p:nvPr/>
          </p:nvSpPr>
          <p:spPr>
            <a:xfrm>
              <a:off x="7200880" y="3414111"/>
              <a:ext cx="184866" cy="143311"/>
            </a:xfrm>
            <a:custGeom>
              <a:avLst/>
              <a:gdLst/>
              <a:ahLst/>
              <a:cxnLst/>
              <a:rect l="l" t="t" r="r" b="b"/>
              <a:pathLst>
                <a:path w="7060" h="5473" extrusionOk="0">
                  <a:moveTo>
                    <a:pt x="3531" y="1"/>
                  </a:moveTo>
                  <a:cubicBezTo>
                    <a:pt x="3461" y="1"/>
                    <a:pt x="3392" y="34"/>
                    <a:pt x="3349" y="101"/>
                  </a:cubicBezTo>
                  <a:cubicBezTo>
                    <a:pt x="2529" y="1351"/>
                    <a:pt x="1460" y="1780"/>
                    <a:pt x="964" y="1914"/>
                  </a:cubicBezTo>
                  <a:cubicBezTo>
                    <a:pt x="869" y="1942"/>
                    <a:pt x="583" y="1980"/>
                    <a:pt x="583" y="1980"/>
                  </a:cubicBezTo>
                  <a:cubicBezTo>
                    <a:pt x="258" y="1980"/>
                    <a:pt x="1" y="2257"/>
                    <a:pt x="39" y="2581"/>
                  </a:cubicBezTo>
                  <a:cubicBezTo>
                    <a:pt x="76" y="2861"/>
                    <a:pt x="314" y="3068"/>
                    <a:pt x="593" y="3068"/>
                  </a:cubicBezTo>
                  <a:cubicBezTo>
                    <a:pt x="599" y="3068"/>
                    <a:pt x="605" y="3068"/>
                    <a:pt x="611" y="3068"/>
                  </a:cubicBezTo>
                  <a:lnTo>
                    <a:pt x="726" y="3068"/>
                  </a:lnTo>
                  <a:cubicBezTo>
                    <a:pt x="945" y="4451"/>
                    <a:pt x="2138" y="5472"/>
                    <a:pt x="3531" y="5472"/>
                  </a:cubicBezTo>
                  <a:cubicBezTo>
                    <a:pt x="4933" y="5472"/>
                    <a:pt x="6116" y="4451"/>
                    <a:pt x="6335" y="3068"/>
                  </a:cubicBezTo>
                  <a:lnTo>
                    <a:pt x="6450" y="3068"/>
                  </a:lnTo>
                  <a:cubicBezTo>
                    <a:pt x="6456" y="3068"/>
                    <a:pt x="6463" y="3068"/>
                    <a:pt x="6469" y="3068"/>
                  </a:cubicBezTo>
                  <a:cubicBezTo>
                    <a:pt x="6756" y="3068"/>
                    <a:pt x="6994" y="2861"/>
                    <a:pt x="7032" y="2581"/>
                  </a:cubicBezTo>
                  <a:cubicBezTo>
                    <a:pt x="7060" y="2262"/>
                    <a:pt x="6811" y="1980"/>
                    <a:pt x="6494" y="1980"/>
                  </a:cubicBezTo>
                  <a:cubicBezTo>
                    <a:pt x="6489" y="1980"/>
                    <a:pt x="6484" y="1980"/>
                    <a:pt x="6478" y="1980"/>
                  </a:cubicBezTo>
                  <a:cubicBezTo>
                    <a:pt x="6478" y="1980"/>
                    <a:pt x="6183" y="1942"/>
                    <a:pt x="6097" y="1914"/>
                  </a:cubicBezTo>
                  <a:cubicBezTo>
                    <a:pt x="5601" y="1780"/>
                    <a:pt x="4523" y="1351"/>
                    <a:pt x="3712" y="101"/>
                  </a:cubicBezTo>
                  <a:cubicBezTo>
                    <a:pt x="3669" y="34"/>
                    <a:pt x="3600" y="1"/>
                    <a:pt x="3531" y="1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438;p86"/>
            <p:cNvSpPr/>
            <p:nvPr/>
          </p:nvSpPr>
          <p:spPr>
            <a:xfrm>
              <a:off x="7253223" y="3465905"/>
              <a:ext cx="11390" cy="17308"/>
            </a:xfrm>
            <a:custGeom>
              <a:avLst/>
              <a:gdLst/>
              <a:ahLst/>
              <a:cxnLst/>
              <a:rect l="l" t="t" r="r" b="b"/>
              <a:pathLst>
                <a:path w="435" h="661" extrusionOk="0">
                  <a:moveTo>
                    <a:pt x="216" y="0"/>
                  </a:moveTo>
                  <a:cubicBezTo>
                    <a:pt x="108" y="0"/>
                    <a:pt x="0" y="74"/>
                    <a:pt x="5" y="222"/>
                  </a:cubicBezTo>
                  <a:lnTo>
                    <a:pt x="5" y="441"/>
                  </a:lnTo>
                  <a:cubicBezTo>
                    <a:pt x="5" y="556"/>
                    <a:pt x="101" y="661"/>
                    <a:pt x="215" y="661"/>
                  </a:cubicBezTo>
                  <a:cubicBezTo>
                    <a:pt x="339" y="661"/>
                    <a:pt x="434" y="556"/>
                    <a:pt x="434" y="441"/>
                  </a:cubicBezTo>
                  <a:lnTo>
                    <a:pt x="434" y="222"/>
                  </a:lnTo>
                  <a:cubicBezTo>
                    <a:pt x="434" y="74"/>
                    <a:pt x="325" y="0"/>
                    <a:pt x="21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439;p86"/>
            <p:cNvSpPr/>
            <p:nvPr/>
          </p:nvSpPr>
          <p:spPr>
            <a:xfrm>
              <a:off x="7321802" y="3465905"/>
              <a:ext cx="11495" cy="17308"/>
            </a:xfrm>
            <a:custGeom>
              <a:avLst/>
              <a:gdLst/>
              <a:ahLst/>
              <a:cxnLst/>
              <a:rect l="l" t="t" r="r" b="b"/>
              <a:pathLst>
                <a:path w="439" h="661" extrusionOk="0">
                  <a:moveTo>
                    <a:pt x="219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5" y="661"/>
                    <a:pt x="219" y="661"/>
                  </a:cubicBezTo>
                  <a:cubicBezTo>
                    <a:pt x="344" y="661"/>
                    <a:pt x="439" y="556"/>
                    <a:pt x="439" y="441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19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440;p86"/>
            <p:cNvSpPr/>
            <p:nvPr/>
          </p:nvSpPr>
          <p:spPr>
            <a:xfrm>
              <a:off x="7267573" y="3502930"/>
              <a:ext cx="51506" cy="23017"/>
            </a:xfrm>
            <a:custGeom>
              <a:avLst/>
              <a:gdLst/>
              <a:ahLst/>
              <a:cxnLst/>
              <a:rect l="l" t="t" r="r" b="b"/>
              <a:pathLst>
                <a:path w="1967" h="879" extrusionOk="0">
                  <a:moveTo>
                    <a:pt x="144" y="0"/>
                  </a:moveTo>
                  <a:cubicBezTo>
                    <a:pt x="58" y="0"/>
                    <a:pt x="1" y="77"/>
                    <a:pt x="10" y="163"/>
                  </a:cubicBezTo>
                  <a:cubicBezTo>
                    <a:pt x="96" y="563"/>
                    <a:pt x="497" y="878"/>
                    <a:pt x="984" y="878"/>
                  </a:cubicBezTo>
                  <a:cubicBezTo>
                    <a:pt x="1461" y="878"/>
                    <a:pt x="1861" y="563"/>
                    <a:pt x="1947" y="163"/>
                  </a:cubicBezTo>
                  <a:cubicBezTo>
                    <a:pt x="1966" y="77"/>
                    <a:pt x="1899" y="0"/>
                    <a:pt x="1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441;p86"/>
            <p:cNvSpPr/>
            <p:nvPr/>
          </p:nvSpPr>
          <p:spPr>
            <a:xfrm>
              <a:off x="7201141" y="3414111"/>
              <a:ext cx="169626" cy="143311"/>
            </a:xfrm>
            <a:custGeom>
              <a:avLst/>
              <a:gdLst/>
              <a:ahLst/>
              <a:cxnLst/>
              <a:rect l="l" t="t" r="r" b="b"/>
              <a:pathLst>
                <a:path w="6478" h="5473" extrusionOk="0">
                  <a:moveTo>
                    <a:pt x="3516" y="1"/>
                  </a:moveTo>
                  <a:cubicBezTo>
                    <a:pt x="3444" y="1"/>
                    <a:pt x="3373" y="34"/>
                    <a:pt x="3330" y="101"/>
                  </a:cubicBezTo>
                  <a:cubicBezTo>
                    <a:pt x="2900" y="788"/>
                    <a:pt x="2280" y="1332"/>
                    <a:pt x="1546" y="1694"/>
                  </a:cubicBezTo>
                  <a:cubicBezTo>
                    <a:pt x="1355" y="1780"/>
                    <a:pt x="1155" y="1856"/>
                    <a:pt x="954" y="1914"/>
                  </a:cubicBezTo>
                  <a:cubicBezTo>
                    <a:pt x="868" y="1942"/>
                    <a:pt x="573" y="1980"/>
                    <a:pt x="573" y="1980"/>
                  </a:cubicBezTo>
                  <a:cubicBezTo>
                    <a:pt x="248" y="1980"/>
                    <a:pt x="0" y="2257"/>
                    <a:pt x="29" y="2581"/>
                  </a:cubicBezTo>
                  <a:cubicBezTo>
                    <a:pt x="66" y="2861"/>
                    <a:pt x="304" y="3068"/>
                    <a:pt x="583" y="3068"/>
                  </a:cubicBezTo>
                  <a:cubicBezTo>
                    <a:pt x="589" y="3068"/>
                    <a:pt x="595" y="3068"/>
                    <a:pt x="601" y="3068"/>
                  </a:cubicBezTo>
                  <a:lnTo>
                    <a:pt x="725" y="3068"/>
                  </a:lnTo>
                  <a:cubicBezTo>
                    <a:pt x="931" y="4467"/>
                    <a:pt x="2133" y="5472"/>
                    <a:pt x="3505" y="5472"/>
                  </a:cubicBezTo>
                  <a:cubicBezTo>
                    <a:pt x="3658" y="5472"/>
                    <a:pt x="3813" y="5460"/>
                    <a:pt x="3969" y="5434"/>
                  </a:cubicBezTo>
                  <a:cubicBezTo>
                    <a:pt x="2643" y="5234"/>
                    <a:pt x="1641" y="4127"/>
                    <a:pt x="1565" y="2791"/>
                  </a:cubicBezTo>
                  <a:cubicBezTo>
                    <a:pt x="1555" y="2686"/>
                    <a:pt x="1574" y="2581"/>
                    <a:pt x="1603" y="2486"/>
                  </a:cubicBezTo>
                  <a:cubicBezTo>
                    <a:pt x="1670" y="2248"/>
                    <a:pt x="1832" y="2057"/>
                    <a:pt x="2032" y="1933"/>
                  </a:cubicBezTo>
                  <a:cubicBezTo>
                    <a:pt x="2624" y="1599"/>
                    <a:pt x="3129" y="1151"/>
                    <a:pt x="3521" y="597"/>
                  </a:cubicBezTo>
                  <a:cubicBezTo>
                    <a:pt x="3978" y="1236"/>
                    <a:pt x="4589" y="1742"/>
                    <a:pt x="5295" y="2076"/>
                  </a:cubicBezTo>
                  <a:cubicBezTo>
                    <a:pt x="5457" y="2157"/>
                    <a:pt x="5631" y="2197"/>
                    <a:pt x="5804" y="2197"/>
                  </a:cubicBezTo>
                  <a:cubicBezTo>
                    <a:pt x="6040" y="2197"/>
                    <a:pt x="6275" y="2123"/>
                    <a:pt x="6478" y="1980"/>
                  </a:cubicBezTo>
                  <a:cubicBezTo>
                    <a:pt x="6478" y="1980"/>
                    <a:pt x="6173" y="1942"/>
                    <a:pt x="6087" y="1923"/>
                  </a:cubicBezTo>
                  <a:cubicBezTo>
                    <a:pt x="5591" y="1780"/>
                    <a:pt x="4513" y="1351"/>
                    <a:pt x="3702" y="101"/>
                  </a:cubicBezTo>
                  <a:cubicBezTo>
                    <a:pt x="3659" y="34"/>
                    <a:pt x="3587" y="1"/>
                    <a:pt x="3516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442;p86"/>
            <p:cNvSpPr/>
            <p:nvPr/>
          </p:nvSpPr>
          <p:spPr>
            <a:xfrm>
              <a:off x="7290563" y="3347313"/>
              <a:ext cx="94214" cy="101441"/>
            </a:xfrm>
            <a:custGeom>
              <a:avLst/>
              <a:gdLst/>
              <a:ahLst/>
              <a:cxnLst/>
              <a:rect l="l" t="t" r="r" b="b"/>
              <a:pathLst>
                <a:path w="3598" h="3874" extrusionOk="0">
                  <a:moveTo>
                    <a:pt x="735" y="0"/>
                  </a:moveTo>
                  <a:lnTo>
                    <a:pt x="735" y="0"/>
                  </a:lnTo>
                  <a:cubicBezTo>
                    <a:pt x="1" y="1860"/>
                    <a:pt x="1384" y="3873"/>
                    <a:pt x="3378" y="3873"/>
                  </a:cubicBezTo>
                  <a:cubicBezTo>
                    <a:pt x="3454" y="3873"/>
                    <a:pt x="3530" y="3873"/>
                    <a:pt x="3597" y="3864"/>
                  </a:cubicBezTo>
                  <a:lnTo>
                    <a:pt x="3597" y="3434"/>
                  </a:lnTo>
                  <a:cubicBezTo>
                    <a:pt x="3597" y="1755"/>
                    <a:pt x="2395" y="305"/>
                    <a:pt x="735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443;p86"/>
            <p:cNvSpPr/>
            <p:nvPr/>
          </p:nvSpPr>
          <p:spPr>
            <a:xfrm>
              <a:off x="7215884" y="3603088"/>
              <a:ext cx="54962" cy="97199"/>
            </a:xfrm>
            <a:custGeom>
              <a:avLst/>
              <a:gdLst/>
              <a:ahLst/>
              <a:cxnLst/>
              <a:rect l="l" t="t" r="r" b="b"/>
              <a:pathLst>
                <a:path w="2099" h="3712" extrusionOk="0">
                  <a:moveTo>
                    <a:pt x="410" y="1"/>
                  </a:moveTo>
                  <a:lnTo>
                    <a:pt x="0" y="144"/>
                  </a:lnTo>
                  <a:cubicBezTo>
                    <a:pt x="420" y="1394"/>
                    <a:pt x="916" y="2729"/>
                    <a:pt x="1565" y="3712"/>
                  </a:cubicBezTo>
                  <a:lnTo>
                    <a:pt x="2099" y="3712"/>
                  </a:lnTo>
                  <a:cubicBezTo>
                    <a:pt x="1317" y="2643"/>
                    <a:pt x="725" y="955"/>
                    <a:pt x="410" y="1"/>
                  </a:cubicBezTo>
                  <a:close/>
                </a:path>
              </a:pathLst>
            </a:custGeom>
            <a:solidFill>
              <a:srgbClr val="ED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444;p86"/>
            <p:cNvSpPr/>
            <p:nvPr/>
          </p:nvSpPr>
          <p:spPr>
            <a:xfrm>
              <a:off x="7198392" y="3609346"/>
              <a:ext cx="34486" cy="90941"/>
            </a:xfrm>
            <a:custGeom>
              <a:avLst/>
              <a:gdLst/>
              <a:ahLst/>
              <a:cxnLst/>
              <a:rect l="l" t="t" r="r" b="b"/>
              <a:pathLst>
                <a:path w="1317" h="3473" extrusionOk="0">
                  <a:moveTo>
                    <a:pt x="411" y="0"/>
                  </a:moveTo>
                  <a:lnTo>
                    <a:pt x="0" y="143"/>
                  </a:lnTo>
                  <a:cubicBezTo>
                    <a:pt x="267" y="1250"/>
                    <a:pt x="554" y="2395"/>
                    <a:pt x="868" y="3473"/>
                  </a:cubicBezTo>
                  <a:lnTo>
                    <a:pt x="1317" y="3473"/>
                  </a:lnTo>
                  <a:cubicBezTo>
                    <a:pt x="992" y="2357"/>
                    <a:pt x="687" y="1155"/>
                    <a:pt x="411" y="0"/>
                  </a:cubicBezTo>
                  <a:close/>
                </a:path>
              </a:pathLst>
            </a:custGeom>
            <a:solidFill>
              <a:srgbClr val="ED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7" name="Google Shape;13445;p86"/>
          <p:cNvGrpSpPr/>
          <p:nvPr/>
        </p:nvGrpSpPr>
        <p:grpSpPr>
          <a:xfrm>
            <a:off x="11723434" y="2819430"/>
            <a:ext cx="263081" cy="354754"/>
            <a:chOff x="6711770" y="3345794"/>
            <a:chExt cx="263081" cy="354754"/>
          </a:xfrm>
        </p:grpSpPr>
        <p:sp>
          <p:nvSpPr>
            <p:cNvPr id="1308" name="Google Shape;13446;p86"/>
            <p:cNvSpPr/>
            <p:nvPr/>
          </p:nvSpPr>
          <p:spPr>
            <a:xfrm>
              <a:off x="6768984" y="3465957"/>
              <a:ext cx="148652" cy="148652"/>
            </a:xfrm>
            <a:custGeom>
              <a:avLst/>
              <a:gdLst/>
              <a:ahLst/>
              <a:cxnLst/>
              <a:rect l="l" t="t" r="r" b="b"/>
              <a:pathLst>
                <a:path w="5677" h="5677" extrusionOk="0">
                  <a:moveTo>
                    <a:pt x="0" y="0"/>
                  </a:moveTo>
                  <a:lnTo>
                    <a:pt x="0" y="5677"/>
                  </a:lnTo>
                  <a:lnTo>
                    <a:pt x="5676" y="5677"/>
                  </a:lnTo>
                  <a:lnTo>
                    <a:pt x="567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447;p86"/>
            <p:cNvSpPr/>
            <p:nvPr/>
          </p:nvSpPr>
          <p:spPr>
            <a:xfrm>
              <a:off x="6711770" y="3545900"/>
              <a:ext cx="263081" cy="154649"/>
            </a:xfrm>
            <a:custGeom>
              <a:avLst/>
              <a:gdLst/>
              <a:ahLst/>
              <a:cxnLst/>
              <a:rect l="l" t="t" r="r" b="b"/>
              <a:pathLst>
                <a:path w="10047" h="5906" extrusionOk="0">
                  <a:moveTo>
                    <a:pt x="3712" y="0"/>
                  </a:moveTo>
                  <a:lnTo>
                    <a:pt x="3712" y="1135"/>
                  </a:lnTo>
                  <a:cubicBezTo>
                    <a:pt x="3712" y="1498"/>
                    <a:pt x="3473" y="1832"/>
                    <a:pt x="3130" y="1956"/>
                  </a:cubicBezTo>
                  <a:lnTo>
                    <a:pt x="869" y="2748"/>
                  </a:lnTo>
                  <a:cubicBezTo>
                    <a:pt x="353" y="2939"/>
                    <a:pt x="1" y="3435"/>
                    <a:pt x="1" y="3988"/>
                  </a:cubicBezTo>
                  <a:lnTo>
                    <a:pt x="1" y="5247"/>
                  </a:lnTo>
                  <a:cubicBezTo>
                    <a:pt x="1" y="5610"/>
                    <a:pt x="296" y="5905"/>
                    <a:pt x="649" y="5905"/>
                  </a:cubicBezTo>
                  <a:lnTo>
                    <a:pt x="9388" y="5905"/>
                  </a:lnTo>
                  <a:cubicBezTo>
                    <a:pt x="9750" y="5905"/>
                    <a:pt x="10046" y="5610"/>
                    <a:pt x="10046" y="5247"/>
                  </a:cubicBezTo>
                  <a:lnTo>
                    <a:pt x="10046" y="3988"/>
                  </a:lnTo>
                  <a:cubicBezTo>
                    <a:pt x="10046" y="3435"/>
                    <a:pt x="9693" y="2939"/>
                    <a:pt x="9178" y="2748"/>
                  </a:cubicBezTo>
                  <a:lnTo>
                    <a:pt x="6917" y="1956"/>
                  </a:lnTo>
                  <a:cubicBezTo>
                    <a:pt x="6574" y="1832"/>
                    <a:pt x="6335" y="1498"/>
                    <a:pt x="6335" y="1135"/>
                  </a:cubicBezTo>
                  <a:lnTo>
                    <a:pt x="6335" y="0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448;p86"/>
            <p:cNvSpPr/>
            <p:nvPr/>
          </p:nvSpPr>
          <p:spPr>
            <a:xfrm>
              <a:off x="6760474" y="3545900"/>
              <a:ext cx="165646" cy="143153"/>
            </a:xfrm>
            <a:custGeom>
              <a:avLst/>
              <a:gdLst/>
              <a:ahLst/>
              <a:cxnLst/>
              <a:rect l="l" t="t" r="r" b="b"/>
              <a:pathLst>
                <a:path w="6326" h="5467" extrusionOk="0">
                  <a:moveTo>
                    <a:pt x="1852" y="0"/>
                  </a:moveTo>
                  <a:lnTo>
                    <a:pt x="1852" y="1135"/>
                  </a:lnTo>
                  <a:cubicBezTo>
                    <a:pt x="1852" y="1498"/>
                    <a:pt x="1613" y="1832"/>
                    <a:pt x="1270" y="1956"/>
                  </a:cubicBezTo>
                  <a:lnTo>
                    <a:pt x="1" y="2404"/>
                  </a:lnTo>
                  <a:cubicBezTo>
                    <a:pt x="58" y="4112"/>
                    <a:pt x="1460" y="5467"/>
                    <a:pt x="3168" y="5467"/>
                  </a:cubicBezTo>
                  <a:cubicBezTo>
                    <a:pt x="4866" y="5467"/>
                    <a:pt x="6269" y="4112"/>
                    <a:pt x="6326" y="2404"/>
                  </a:cubicBezTo>
                  <a:lnTo>
                    <a:pt x="5057" y="1956"/>
                  </a:lnTo>
                  <a:cubicBezTo>
                    <a:pt x="4704" y="1832"/>
                    <a:pt x="4475" y="1498"/>
                    <a:pt x="4475" y="1135"/>
                  </a:cubicBezTo>
                  <a:lnTo>
                    <a:pt x="4475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449;p86"/>
            <p:cNvSpPr/>
            <p:nvPr/>
          </p:nvSpPr>
          <p:spPr>
            <a:xfrm>
              <a:off x="6771969" y="3545900"/>
              <a:ext cx="142918" cy="131658"/>
            </a:xfrm>
            <a:custGeom>
              <a:avLst/>
              <a:gdLst/>
              <a:ahLst/>
              <a:cxnLst/>
              <a:rect l="l" t="t" r="r" b="b"/>
              <a:pathLst>
                <a:path w="5458" h="5028" extrusionOk="0">
                  <a:moveTo>
                    <a:pt x="1413" y="0"/>
                  </a:moveTo>
                  <a:lnTo>
                    <a:pt x="1413" y="1135"/>
                  </a:lnTo>
                  <a:cubicBezTo>
                    <a:pt x="1413" y="1498"/>
                    <a:pt x="1184" y="1832"/>
                    <a:pt x="831" y="1956"/>
                  </a:cubicBezTo>
                  <a:lnTo>
                    <a:pt x="1" y="2252"/>
                  </a:lnTo>
                  <a:lnTo>
                    <a:pt x="1" y="2299"/>
                  </a:lnTo>
                  <a:cubicBezTo>
                    <a:pt x="1" y="3797"/>
                    <a:pt x="1222" y="5028"/>
                    <a:pt x="2729" y="5028"/>
                  </a:cubicBezTo>
                  <a:cubicBezTo>
                    <a:pt x="4236" y="5028"/>
                    <a:pt x="5457" y="3807"/>
                    <a:pt x="5457" y="2299"/>
                  </a:cubicBezTo>
                  <a:lnTo>
                    <a:pt x="5457" y="2252"/>
                  </a:lnTo>
                  <a:lnTo>
                    <a:pt x="4618" y="1956"/>
                  </a:lnTo>
                  <a:cubicBezTo>
                    <a:pt x="4275" y="1832"/>
                    <a:pt x="4036" y="1498"/>
                    <a:pt x="4036" y="1135"/>
                  </a:cubicBezTo>
                  <a:lnTo>
                    <a:pt x="4036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450;p86"/>
            <p:cNvSpPr/>
            <p:nvPr/>
          </p:nvSpPr>
          <p:spPr>
            <a:xfrm>
              <a:off x="6808942" y="3545900"/>
              <a:ext cx="68736" cy="28804"/>
            </a:xfrm>
            <a:custGeom>
              <a:avLst/>
              <a:gdLst/>
              <a:ahLst/>
              <a:cxnLst/>
              <a:rect l="l" t="t" r="r" b="b"/>
              <a:pathLst>
                <a:path w="2625" h="1100" extrusionOk="0">
                  <a:moveTo>
                    <a:pt x="1" y="0"/>
                  </a:moveTo>
                  <a:lnTo>
                    <a:pt x="1" y="821"/>
                  </a:lnTo>
                  <a:cubicBezTo>
                    <a:pt x="420" y="1007"/>
                    <a:pt x="866" y="1100"/>
                    <a:pt x="1312" y="1100"/>
                  </a:cubicBezTo>
                  <a:cubicBezTo>
                    <a:pt x="1758" y="1100"/>
                    <a:pt x="2204" y="1007"/>
                    <a:pt x="2624" y="821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451;p86"/>
            <p:cNvSpPr/>
            <p:nvPr/>
          </p:nvSpPr>
          <p:spPr>
            <a:xfrm>
              <a:off x="6768984" y="3414504"/>
              <a:ext cx="148652" cy="148652"/>
            </a:xfrm>
            <a:custGeom>
              <a:avLst/>
              <a:gdLst/>
              <a:ahLst/>
              <a:cxnLst/>
              <a:rect l="l" t="t" r="r" b="b"/>
              <a:pathLst>
                <a:path w="5677" h="5677" extrusionOk="0">
                  <a:moveTo>
                    <a:pt x="0" y="0"/>
                  </a:moveTo>
                  <a:lnTo>
                    <a:pt x="0" y="2834"/>
                  </a:lnTo>
                  <a:cubicBezTo>
                    <a:pt x="0" y="4408"/>
                    <a:pt x="1269" y="5676"/>
                    <a:pt x="2843" y="5676"/>
                  </a:cubicBezTo>
                  <a:cubicBezTo>
                    <a:pt x="4408" y="5676"/>
                    <a:pt x="5676" y="4408"/>
                    <a:pt x="5676" y="2834"/>
                  </a:cubicBezTo>
                  <a:lnTo>
                    <a:pt x="5676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452;p86"/>
            <p:cNvSpPr/>
            <p:nvPr/>
          </p:nvSpPr>
          <p:spPr>
            <a:xfrm>
              <a:off x="6803208" y="3466324"/>
              <a:ext cx="11495" cy="17151"/>
            </a:xfrm>
            <a:custGeom>
              <a:avLst/>
              <a:gdLst/>
              <a:ahLst/>
              <a:cxnLst/>
              <a:rect l="l" t="t" r="r" b="b"/>
              <a:pathLst>
                <a:path w="439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105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453;p86"/>
            <p:cNvSpPr/>
            <p:nvPr/>
          </p:nvSpPr>
          <p:spPr>
            <a:xfrm>
              <a:off x="6871891" y="3466324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454;p86"/>
            <p:cNvSpPr/>
            <p:nvPr/>
          </p:nvSpPr>
          <p:spPr>
            <a:xfrm>
              <a:off x="6817976" y="3506361"/>
              <a:ext cx="50668" cy="17334"/>
            </a:xfrm>
            <a:custGeom>
              <a:avLst/>
              <a:gdLst/>
              <a:ahLst/>
              <a:cxnLst/>
              <a:rect l="l" t="t" r="r" b="b"/>
              <a:pathLst>
                <a:path w="1935" h="662" extrusionOk="0">
                  <a:moveTo>
                    <a:pt x="312" y="1"/>
                  </a:moveTo>
                  <a:cubicBezTo>
                    <a:pt x="143" y="1"/>
                    <a:pt x="0" y="223"/>
                    <a:pt x="161" y="385"/>
                  </a:cubicBezTo>
                  <a:cubicBezTo>
                    <a:pt x="371" y="567"/>
                    <a:pt x="650" y="662"/>
                    <a:pt x="932" y="662"/>
                  </a:cubicBezTo>
                  <a:cubicBezTo>
                    <a:pt x="945" y="662"/>
                    <a:pt x="959" y="662"/>
                    <a:pt x="972" y="661"/>
                  </a:cubicBezTo>
                  <a:cubicBezTo>
                    <a:pt x="986" y="662"/>
                    <a:pt x="999" y="662"/>
                    <a:pt x="1012" y="662"/>
                  </a:cubicBezTo>
                  <a:cubicBezTo>
                    <a:pt x="1294" y="662"/>
                    <a:pt x="1564" y="567"/>
                    <a:pt x="1773" y="385"/>
                  </a:cubicBezTo>
                  <a:cubicBezTo>
                    <a:pt x="1935" y="223"/>
                    <a:pt x="1792" y="1"/>
                    <a:pt x="1622" y="1"/>
                  </a:cubicBezTo>
                  <a:cubicBezTo>
                    <a:pt x="1571" y="1"/>
                    <a:pt x="1517" y="21"/>
                    <a:pt x="1468" y="70"/>
                  </a:cubicBezTo>
                  <a:cubicBezTo>
                    <a:pt x="1320" y="175"/>
                    <a:pt x="1146" y="227"/>
                    <a:pt x="971" y="227"/>
                  </a:cubicBezTo>
                  <a:cubicBezTo>
                    <a:pt x="796" y="227"/>
                    <a:pt x="619" y="175"/>
                    <a:pt x="466" y="70"/>
                  </a:cubicBezTo>
                  <a:cubicBezTo>
                    <a:pt x="418" y="21"/>
                    <a:pt x="364" y="1"/>
                    <a:pt x="312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455;p86"/>
            <p:cNvSpPr/>
            <p:nvPr/>
          </p:nvSpPr>
          <p:spPr>
            <a:xfrm>
              <a:off x="6768748" y="3414504"/>
              <a:ext cx="148888" cy="148652"/>
            </a:xfrm>
            <a:custGeom>
              <a:avLst/>
              <a:gdLst/>
              <a:ahLst/>
              <a:cxnLst/>
              <a:rect l="l" t="t" r="r" b="b"/>
              <a:pathLst>
                <a:path w="5686" h="5677" extrusionOk="0">
                  <a:moveTo>
                    <a:pt x="9" y="0"/>
                  </a:moveTo>
                  <a:lnTo>
                    <a:pt x="9" y="2834"/>
                  </a:lnTo>
                  <a:cubicBezTo>
                    <a:pt x="0" y="4421"/>
                    <a:pt x="1293" y="5677"/>
                    <a:pt x="2825" y="5677"/>
                  </a:cubicBezTo>
                  <a:cubicBezTo>
                    <a:pt x="2979" y="5677"/>
                    <a:pt x="3134" y="5664"/>
                    <a:pt x="3291" y="5638"/>
                  </a:cubicBezTo>
                  <a:cubicBezTo>
                    <a:pt x="1908" y="5419"/>
                    <a:pt x="887" y="4236"/>
                    <a:pt x="887" y="2834"/>
                  </a:cubicBezTo>
                  <a:lnTo>
                    <a:pt x="887" y="2681"/>
                  </a:lnTo>
                  <a:cubicBezTo>
                    <a:pt x="887" y="2433"/>
                    <a:pt x="1030" y="2204"/>
                    <a:pt x="1259" y="2099"/>
                  </a:cubicBezTo>
                  <a:cubicBezTo>
                    <a:pt x="1879" y="1784"/>
                    <a:pt x="2423" y="1326"/>
                    <a:pt x="2852" y="773"/>
                  </a:cubicBezTo>
                  <a:cubicBezTo>
                    <a:pt x="3339" y="1393"/>
                    <a:pt x="4331" y="2395"/>
                    <a:pt x="5685" y="2395"/>
                  </a:cubicBezTo>
                  <a:lnTo>
                    <a:pt x="5685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456;p86"/>
            <p:cNvSpPr/>
            <p:nvPr/>
          </p:nvSpPr>
          <p:spPr>
            <a:xfrm>
              <a:off x="6745994" y="3345794"/>
              <a:ext cx="194633" cy="268318"/>
            </a:xfrm>
            <a:custGeom>
              <a:avLst/>
              <a:gdLst/>
              <a:ahLst/>
              <a:cxnLst/>
              <a:rect l="l" t="t" r="r" b="b"/>
              <a:pathLst>
                <a:path w="7433" h="10247" extrusionOk="0">
                  <a:moveTo>
                    <a:pt x="3712" y="1"/>
                  </a:moveTo>
                  <a:cubicBezTo>
                    <a:pt x="1670" y="1"/>
                    <a:pt x="0" y="1661"/>
                    <a:pt x="0" y="3712"/>
                  </a:cubicBezTo>
                  <a:lnTo>
                    <a:pt x="0" y="10237"/>
                  </a:lnTo>
                  <a:lnTo>
                    <a:pt x="878" y="9932"/>
                  </a:lnTo>
                  <a:lnTo>
                    <a:pt x="878" y="5009"/>
                  </a:lnTo>
                  <a:cubicBezTo>
                    <a:pt x="878" y="4790"/>
                    <a:pt x="1031" y="4599"/>
                    <a:pt x="1241" y="4561"/>
                  </a:cubicBezTo>
                  <a:cubicBezTo>
                    <a:pt x="2385" y="4380"/>
                    <a:pt x="3196" y="3397"/>
                    <a:pt x="3540" y="2901"/>
                  </a:cubicBezTo>
                  <a:cubicBezTo>
                    <a:pt x="3583" y="2839"/>
                    <a:pt x="3650" y="2808"/>
                    <a:pt x="3716" y="2808"/>
                  </a:cubicBezTo>
                  <a:cubicBezTo>
                    <a:pt x="3783" y="2808"/>
                    <a:pt x="3850" y="2839"/>
                    <a:pt x="3893" y="2901"/>
                  </a:cubicBezTo>
                  <a:cubicBezTo>
                    <a:pt x="4236" y="3397"/>
                    <a:pt x="5047" y="4380"/>
                    <a:pt x="6192" y="4561"/>
                  </a:cubicBezTo>
                  <a:cubicBezTo>
                    <a:pt x="6402" y="4599"/>
                    <a:pt x="6564" y="4790"/>
                    <a:pt x="6554" y="5009"/>
                  </a:cubicBezTo>
                  <a:lnTo>
                    <a:pt x="6554" y="9932"/>
                  </a:lnTo>
                  <a:lnTo>
                    <a:pt x="7432" y="10247"/>
                  </a:lnTo>
                  <a:lnTo>
                    <a:pt x="7432" y="3712"/>
                  </a:lnTo>
                  <a:cubicBezTo>
                    <a:pt x="7432" y="1661"/>
                    <a:pt x="5763" y="1"/>
                    <a:pt x="3712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457;p86"/>
            <p:cNvSpPr/>
            <p:nvPr/>
          </p:nvSpPr>
          <p:spPr>
            <a:xfrm>
              <a:off x="6771969" y="3592352"/>
              <a:ext cx="142918" cy="83713"/>
            </a:xfrm>
            <a:custGeom>
              <a:avLst/>
              <a:gdLst/>
              <a:ahLst/>
              <a:cxnLst/>
              <a:rect l="l" t="t" r="r" b="b"/>
              <a:pathLst>
                <a:path w="5458" h="3197" extrusionOk="0">
                  <a:moveTo>
                    <a:pt x="1126" y="1"/>
                  </a:moveTo>
                  <a:cubicBezTo>
                    <a:pt x="1041" y="87"/>
                    <a:pt x="945" y="144"/>
                    <a:pt x="831" y="182"/>
                  </a:cubicBezTo>
                  <a:lnTo>
                    <a:pt x="1" y="478"/>
                  </a:lnTo>
                  <a:lnTo>
                    <a:pt x="1" y="525"/>
                  </a:lnTo>
                  <a:cubicBezTo>
                    <a:pt x="29" y="2004"/>
                    <a:pt x="1241" y="3197"/>
                    <a:pt x="2729" y="3197"/>
                  </a:cubicBezTo>
                  <a:cubicBezTo>
                    <a:pt x="4217" y="3197"/>
                    <a:pt x="5429" y="2004"/>
                    <a:pt x="5457" y="525"/>
                  </a:cubicBezTo>
                  <a:cubicBezTo>
                    <a:pt x="5457" y="506"/>
                    <a:pt x="5457" y="487"/>
                    <a:pt x="5457" y="478"/>
                  </a:cubicBezTo>
                  <a:lnTo>
                    <a:pt x="4618" y="182"/>
                  </a:lnTo>
                  <a:cubicBezTo>
                    <a:pt x="4513" y="144"/>
                    <a:pt x="4408" y="87"/>
                    <a:pt x="4322" y="1"/>
                  </a:cubicBezTo>
                  <a:lnTo>
                    <a:pt x="2729" y="1069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458;p86"/>
            <p:cNvSpPr/>
            <p:nvPr/>
          </p:nvSpPr>
          <p:spPr>
            <a:xfrm>
              <a:off x="6776211" y="3592352"/>
              <a:ext cx="134172" cy="64467"/>
            </a:xfrm>
            <a:custGeom>
              <a:avLst/>
              <a:gdLst/>
              <a:ahLst/>
              <a:cxnLst/>
              <a:rect l="l" t="t" r="r" b="b"/>
              <a:pathLst>
                <a:path w="5124" h="2462" extrusionOk="0">
                  <a:moveTo>
                    <a:pt x="964" y="1"/>
                  </a:moveTo>
                  <a:cubicBezTo>
                    <a:pt x="879" y="77"/>
                    <a:pt x="783" y="134"/>
                    <a:pt x="669" y="182"/>
                  </a:cubicBezTo>
                  <a:lnTo>
                    <a:pt x="1" y="420"/>
                  </a:lnTo>
                  <a:cubicBezTo>
                    <a:pt x="1" y="430"/>
                    <a:pt x="20" y="449"/>
                    <a:pt x="20" y="468"/>
                  </a:cubicBezTo>
                  <a:lnTo>
                    <a:pt x="735" y="2071"/>
                  </a:lnTo>
                  <a:cubicBezTo>
                    <a:pt x="849" y="2322"/>
                    <a:pt x="1091" y="2461"/>
                    <a:pt x="1338" y="2461"/>
                  </a:cubicBezTo>
                  <a:cubicBezTo>
                    <a:pt x="1484" y="2461"/>
                    <a:pt x="1632" y="2412"/>
                    <a:pt x="1756" y="2309"/>
                  </a:cubicBezTo>
                  <a:lnTo>
                    <a:pt x="2567" y="1642"/>
                  </a:lnTo>
                  <a:lnTo>
                    <a:pt x="3378" y="2309"/>
                  </a:lnTo>
                  <a:cubicBezTo>
                    <a:pt x="3502" y="2412"/>
                    <a:pt x="3650" y="2461"/>
                    <a:pt x="3796" y="2461"/>
                  </a:cubicBezTo>
                  <a:cubicBezTo>
                    <a:pt x="4042" y="2461"/>
                    <a:pt x="4281" y="2322"/>
                    <a:pt x="4389" y="2071"/>
                  </a:cubicBezTo>
                  <a:lnTo>
                    <a:pt x="5105" y="468"/>
                  </a:lnTo>
                  <a:cubicBezTo>
                    <a:pt x="5114" y="449"/>
                    <a:pt x="5114" y="430"/>
                    <a:pt x="5124" y="420"/>
                  </a:cubicBezTo>
                  <a:lnTo>
                    <a:pt x="4456" y="182"/>
                  </a:lnTo>
                  <a:cubicBezTo>
                    <a:pt x="4351" y="134"/>
                    <a:pt x="4246" y="77"/>
                    <a:pt x="4160" y="1"/>
                  </a:cubicBezTo>
                  <a:lnTo>
                    <a:pt x="2567" y="1069"/>
                  </a:lnTo>
                  <a:lnTo>
                    <a:pt x="964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459;p86"/>
            <p:cNvSpPr/>
            <p:nvPr/>
          </p:nvSpPr>
          <p:spPr>
            <a:xfrm>
              <a:off x="6786450" y="3582664"/>
              <a:ext cx="57005" cy="62818"/>
            </a:xfrm>
            <a:custGeom>
              <a:avLst/>
              <a:gdLst/>
              <a:ahLst/>
              <a:cxnLst/>
              <a:rect l="l" t="t" r="r" b="b"/>
              <a:pathLst>
                <a:path w="2177" h="2399" extrusionOk="0">
                  <a:moveTo>
                    <a:pt x="645" y="1"/>
                  </a:moveTo>
                  <a:cubicBezTo>
                    <a:pt x="588" y="1"/>
                    <a:pt x="530" y="22"/>
                    <a:pt x="488" y="65"/>
                  </a:cubicBezTo>
                  <a:lnTo>
                    <a:pt x="68" y="495"/>
                  </a:lnTo>
                  <a:cubicBezTo>
                    <a:pt x="20" y="533"/>
                    <a:pt x="1" y="600"/>
                    <a:pt x="30" y="666"/>
                  </a:cubicBezTo>
                  <a:lnTo>
                    <a:pt x="745" y="2269"/>
                  </a:lnTo>
                  <a:cubicBezTo>
                    <a:pt x="781" y="2352"/>
                    <a:pt x="861" y="2398"/>
                    <a:pt x="944" y="2398"/>
                  </a:cubicBezTo>
                  <a:cubicBezTo>
                    <a:pt x="994" y="2398"/>
                    <a:pt x="1045" y="2381"/>
                    <a:pt x="1089" y="2345"/>
                  </a:cubicBezTo>
                  <a:lnTo>
                    <a:pt x="2176" y="1439"/>
                  </a:lnTo>
                  <a:lnTo>
                    <a:pt x="802" y="65"/>
                  </a:lnTo>
                  <a:cubicBezTo>
                    <a:pt x="759" y="22"/>
                    <a:pt x="702" y="1"/>
                    <a:pt x="6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460;p86"/>
            <p:cNvSpPr/>
            <p:nvPr/>
          </p:nvSpPr>
          <p:spPr>
            <a:xfrm>
              <a:off x="6843428" y="3582664"/>
              <a:ext cx="56717" cy="62818"/>
            </a:xfrm>
            <a:custGeom>
              <a:avLst/>
              <a:gdLst/>
              <a:ahLst/>
              <a:cxnLst/>
              <a:rect l="l" t="t" r="r" b="b"/>
              <a:pathLst>
                <a:path w="2166" h="2399" extrusionOk="0">
                  <a:moveTo>
                    <a:pt x="1526" y="1"/>
                  </a:moveTo>
                  <a:cubicBezTo>
                    <a:pt x="1472" y="1"/>
                    <a:pt x="1417" y="22"/>
                    <a:pt x="1374" y="65"/>
                  </a:cubicBezTo>
                  <a:lnTo>
                    <a:pt x="0" y="1439"/>
                  </a:lnTo>
                  <a:lnTo>
                    <a:pt x="1088" y="2345"/>
                  </a:lnTo>
                  <a:cubicBezTo>
                    <a:pt x="1127" y="2381"/>
                    <a:pt x="1176" y="2398"/>
                    <a:pt x="1225" y="2398"/>
                  </a:cubicBezTo>
                  <a:cubicBezTo>
                    <a:pt x="1306" y="2398"/>
                    <a:pt x="1386" y="2352"/>
                    <a:pt x="1422" y="2269"/>
                  </a:cubicBezTo>
                  <a:lnTo>
                    <a:pt x="2137" y="666"/>
                  </a:lnTo>
                  <a:cubicBezTo>
                    <a:pt x="2166" y="600"/>
                    <a:pt x="2156" y="533"/>
                    <a:pt x="2108" y="485"/>
                  </a:cubicBezTo>
                  <a:lnTo>
                    <a:pt x="1679" y="65"/>
                  </a:lnTo>
                  <a:cubicBezTo>
                    <a:pt x="1636" y="22"/>
                    <a:pt x="1581" y="1"/>
                    <a:pt x="15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461;p86"/>
            <p:cNvSpPr/>
            <p:nvPr/>
          </p:nvSpPr>
          <p:spPr>
            <a:xfrm>
              <a:off x="6714519" y="3627335"/>
              <a:ext cx="48730" cy="72951"/>
            </a:xfrm>
            <a:custGeom>
              <a:avLst/>
              <a:gdLst/>
              <a:ahLst/>
              <a:cxnLst/>
              <a:rect l="l" t="t" r="r" b="b"/>
              <a:pathLst>
                <a:path w="1861" h="2786" extrusionOk="0">
                  <a:moveTo>
                    <a:pt x="239" y="0"/>
                  </a:moveTo>
                  <a:cubicBezTo>
                    <a:pt x="134" y="115"/>
                    <a:pt x="58" y="239"/>
                    <a:pt x="0" y="372"/>
                  </a:cubicBezTo>
                  <a:lnTo>
                    <a:pt x="1193" y="1384"/>
                  </a:lnTo>
                  <a:cubicBezTo>
                    <a:pt x="1336" y="1508"/>
                    <a:pt x="1422" y="1689"/>
                    <a:pt x="1422" y="1880"/>
                  </a:cubicBezTo>
                  <a:lnTo>
                    <a:pt x="1422" y="2786"/>
                  </a:lnTo>
                  <a:lnTo>
                    <a:pt x="1861" y="2786"/>
                  </a:lnTo>
                  <a:lnTo>
                    <a:pt x="1861" y="1889"/>
                  </a:lnTo>
                  <a:cubicBezTo>
                    <a:pt x="1861" y="1565"/>
                    <a:pt x="1718" y="1260"/>
                    <a:pt x="1479" y="1050"/>
                  </a:cubicBezTo>
                  <a:lnTo>
                    <a:pt x="239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462;p86"/>
            <p:cNvSpPr/>
            <p:nvPr/>
          </p:nvSpPr>
          <p:spPr>
            <a:xfrm>
              <a:off x="6923345" y="3627335"/>
              <a:ext cx="48992" cy="72951"/>
            </a:xfrm>
            <a:custGeom>
              <a:avLst/>
              <a:gdLst/>
              <a:ahLst/>
              <a:cxnLst/>
              <a:rect l="l" t="t" r="r" b="b"/>
              <a:pathLst>
                <a:path w="1871" h="2786" extrusionOk="0">
                  <a:moveTo>
                    <a:pt x="1632" y="0"/>
                  </a:moveTo>
                  <a:lnTo>
                    <a:pt x="392" y="1050"/>
                  </a:lnTo>
                  <a:cubicBezTo>
                    <a:pt x="144" y="1260"/>
                    <a:pt x="1" y="1565"/>
                    <a:pt x="1" y="1889"/>
                  </a:cubicBezTo>
                  <a:lnTo>
                    <a:pt x="1" y="2786"/>
                  </a:lnTo>
                  <a:lnTo>
                    <a:pt x="440" y="2786"/>
                  </a:lnTo>
                  <a:lnTo>
                    <a:pt x="440" y="1889"/>
                  </a:lnTo>
                  <a:cubicBezTo>
                    <a:pt x="440" y="1689"/>
                    <a:pt x="526" y="1508"/>
                    <a:pt x="678" y="1384"/>
                  </a:cubicBezTo>
                  <a:lnTo>
                    <a:pt x="1871" y="372"/>
                  </a:lnTo>
                  <a:cubicBezTo>
                    <a:pt x="1813" y="239"/>
                    <a:pt x="1728" y="115"/>
                    <a:pt x="1632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5" name="Google Shape;13463;p86"/>
          <p:cNvGrpSpPr/>
          <p:nvPr/>
        </p:nvGrpSpPr>
        <p:grpSpPr>
          <a:xfrm>
            <a:off x="12175073" y="2353887"/>
            <a:ext cx="263316" cy="354414"/>
            <a:chOff x="7163409" y="2880251"/>
            <a:chExt cx="263316" cy="354414"/>
          </a:xfrm>
        </p:grpSpPr>
        <p:sp>
          <p:nvSpPr>
            <p:cNvPr id="1326" name="Google Shape;13464;p86"/>
            <p:cNvSpPr/>
            <p:nvPr/>
          </p:nvSpPr>
          <p:spPr>
            <a:xfrm>
              <a:off x="7163409" y="3125474"/>
              <a:ext cx="263316" cy="109191"/>
            </a:xfrm>
            <a:custGeom>
              <a:avLst/>
              <a:gdLst/>
              <a:ahLst/>
              <a:cxnLst/>
              <a:rect l="l" t="t" r="r" b="b"/>
              <a:pathLst>
                <a:path w="10056" h="4170" extrusionOk="0">
                  <a:moveTo>
                    <a:pt x="3130" y="1"/>
                  </a:moveTo>
                  <a:lnTo>
                    <a:pt x="878" y="802"/>
                  </a:lnTo>
                  <a:cubicBezTo>
                    <a:pt x="354" y="983"/>
                    <a:pt x="1" y="1479"/>
                    <a:pt x="1" y="2033"/>
                  </a:cubicBezTo>
                  <a:lnTo>
                    <a:pt x="1" y="3511"/>
                  </a:lnTo>
                  <a:cubicBezTo>
                    <a:pt x="1" y="3874"/>
                    <a:pt x="296" y="4170"/>
                    <a:pt x="659" y="4170"/>
                  </a:cubicBezTo>
                  <a:lnTo>
                    <a:pt x="9398" y="4170"/>
                  </a:lnTo>
                  <a:cubicBezTo>
                    <a:pt x="9760" y="4170"/>
                    <a:pt x="10056" y="3874"/>
                    <a:pt x="10056" y="3511"/>
                  </a:cubicBezTo>
                  <a:lnTo>
                    <a:pt x="10056" y="2033"/>
                  </a:lnTo>
                  <a:cubicBezTo>
                    <a:pt x="10056" y="1479"/>
                    <a:pt x="9703" y="983"/>
                    <a:pt x="9178" y="802"/>
                  </a:cubicBezTo>
                  <a:lnTo>
                    <a:pt x="6917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465;p86"/>
            <p:cNvSpPr/>
            <p:nvPr/>
          </p:nvSpPr>
          <p:spPr>
            <a:xfrm>
              <a:off x="7197633" y="2920131"/>
              <a:ext cx="194633" cy="291544"/>
            </a:xfrm>
            <a:custGeom>
              <a:avLst/>
              <a:gdLst/>
              <a:ahLst/>
              <a:cxnLst/>
              <a:rect l="l" t="t" r="r" b="b"/>
              <a:pathLst>
                <a:path w="7433" h="11134" extrusionOk="0">
                  <a:moveTo>
                    <a:pt x="3712" y="1"/>
                  </a:moveTo>
                  <a:cubicBezTo>
                    <a:pt x="2405" y="1"/>
                    <a:pt x="1088" y="3054"/>
                    <a:pt x="1088" y="5458"/>
                  </a:cubicBezTo>
                  <a:lnTo>
                    <a:pt x="1088" y="6326"/>
                  </a:lnTo>
                  <a:cubicBezTo>
                    <a:pt x="1088" y="6736"/>
                    <a:pt x="897" y="7127"/>
                    <a:pt x="564" y="7375"/>
                  </a:cubicBezTo>
                  <a:cubicBezTo>
                    <a:pt x="201" y="7642"/>
                    <a:pt x="1" y="7957"/>
                    <a:pt x="1" y="8301"/>
                  </a:cubicBezTo>
                  <a:cubicBezTo>
                    <a:pt x="1" y="9264"/>
                    <a:pt x="936" y="11134"/>
                    <a:pt x="3712" y="11134"/>
                  </a:cubicBezTo>
                  <a:cubicBezTo>
                    <a:pt x="6488" y="11134"/>
                    <a:pt x="7423" y="9264"/>
                    <a:pt x="7423" y="8301"/>
                  </a:cubicBezTo>
                  <a:cubicBezTo>
                    <a:pt x="7432" y="7957"/>
                    <a:pt x="7222" y="7642"/>
                    <a:pt x="6869" y="7375"/>
                  </a:cubicBezTo>
                  <a:cubicBezTo>
                    <a:pt x="6536" y="7127"/>
                    <a:pt x="6335" y="6736"/>
                    <a:pt x="6335" y="6326"/>
                  </a:cubicBezTo>
                  <a:lnTo>
                    <a:pt x="6335" y="5458"/>
                  </a:lnTo>
                  <a:cubicBezTo>
                    <a:pt x="6335" y="3054"/>
                    <a:pt x="5028" y="1"/>
                    <a:pt x="3712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466;p86"/>
            <p:cNvSpPr/>
            <p:nvPr/>
          </p:nvSpPr>
          <p:spPr>
            <a:xfrm>
              <a:off x="7240105" y="3114240"/>
              <a:ext cx="147657" cy="96204"/>
            </a:xfrm>
            <a:custGeom>
              <a:avLst/>
              <a:gdLst/>
              <a:ahLst/>
              <a:cxnLst/>
              <a:rect l="l" t="t" r="r" b="b"/>
              <a:pathLst>
                <a:path w="5639" h="3674" extrusionOk="0">
                  <a:moveTo>
                    <a:pt x="5295" y="0"/>
                  </a:moveTo>
                  <a:cubicBezTo>
                    <a:pt x="5066" y="763"/>
                    <a:pt x="4656" y="1460"/>
                    <a:pt x="4084" y="2013"/>
                  </a:cubicBezTo>
                  <a:cubicBezTo>
                    <a:pt x="3212" y="2843"/>
                    <a:pt x="2009" y="3283"/>
                    <a:pt x="630" y="3283"/>
                  </a:cubicBezTo>
                  <a:cubicBezTo>
                    <a:pt x="424" y="3283"/>
                    <a:pt x="214" y="3273"/>
                    <a:pt x="1" y="3253"/>
                  </a:cubicBezTo>
                  <a:lnTo>
                    <a:pt x="1" y="3253"/>
                  </a:lnTo>
                  <a:cubicBezTo>
                    <a:pt x="439" y="3473"/>
                    <a:pt x="907" y="3616"/>
                    <a:pt x="1393" y="3673"/>
                  </a:cubicBezTo>
                  <a:cubicBezTo>
                    <a:pt x="2567" y="3540"/>
                    <a:pt x="3597" y="3082"/>
                    <a:pt x="4379" y="2338"/>
                  </a:cubicBezTo>
                  <a:cubicBezTo>
                    <a:pt x="4952" y="1784"/>
                    <a:pt x="5381" y="1107"/>
                    <a:pt x="5639" y="353"/>
                  </a:cubicBezTo>
                  <a:cubicBezTo>
                    <a:pt x="5543" y="220"/>
                    <a:pt x="5429" y="96"/>
                    <a:pt x="529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467;p86"/>
            <p:cNvSpPr/>
            <p:nvPr/>
          </p:nvSpPr>
          <p:spPr>
            <a:xfrm>
              <a:off x="7220623" y="3000074"/>
              <a:ext cx="148652" cy="125924"/>
            </a:xfrm>
            <a:custGeom>
              <a:avLst/>
              <a:gdLst/>
              <a:ahLst/>
              <a:cxnLst/>
              <a:rect l="l" t="t" r="r" b="b"/>
              <a:pathLst>
                <a:path w="5677" h="4809" extrusionOk="0">
                  <a:moveTo>
                    <a:pt x="2843" y="1"/>
                  </a:moveTo>
                  <a:cubicBezTo>
                    <a:pt x="1279" y="1"/>
                    <a:pt x="0" y="1079"/>
                    <a:pt x="0" y="2405"/>
                  </a:cubicBezTo>
                  <a:cubicBezTo>
                    <a:pt x="0" y="3731"/>
                    <a:pt x="1279" y="4809"/>
                    <a:pt x="2843" y="4809"/>
                  </a:cubicBezTo>
                  <a:cubicBezTo>
                    <a:pt x="4408" y="4809"/>
                    <a:pt x="5677" y="3731"/>
                    <a:pt x="5677" y="2405"/>
                  </a:cubicBezTo>
                  <a:cubicBezTo>
                    <a:pt x="5677" y="1079"/>
                    <a:pt x="4408" y="1"/>
                    <a:pt x="2843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468;p86"/>
            <p:cNvSpPr/>
            <p:nvPr/>
          </p:nvSpPr>
          <p:spPr>
            <a:xfrm>
              <a:off x="7220623" y="2954355"/>
              <a:ext cx="148914" cy="142918"/>
            </a:xfrm>
            <a:custGeom>
              <a:avLst/>
              <a:gdLst/>
              <a:ahLst/>
              <a:cxnLst/>
              <a:rect l="l" t="t" r="r" b="b"/>
              <a:pathLst>
                <a:path w="5687" h="5458" extrusionOk="0">
                  <a:moveTo>
                    <a:pt x="0" y="1"/>
                  </a:moveTo>
                  <a:lnTo>
                    <a:pt x="0" y="2624"/>
                  </a:lnTo>
                  <a:cubicBezTo>
                    <a:pt x="0" y="4189"/>
                    <a:pt x="1269" y="5458"/>
                    <a:pt x="2843" y="5458"/>
                  </a:cubicBezTo>
                  <a:cubicBezTo>
                    <a:pt x="4408" y="5458"/>
                    <a:pt x="5686" y="4189"/>
                    <a:pt x="5686" y="2624"/>
                  </a:cubicBezTo>
                  <a:lnTo>
                    <a:pt x="5686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469;p86"/>
            <p:cNvSpPr/>
            <p:nvPr/>
          </p:nvSpPr>
          <p:spPr>
            <a:xfrm>
              <a:off x="7220387" y="2954355"/>
              <a:ext cx="148888" cy="143180"/>
            </a:xfrm>
            <a:custGeom>
              <a:avLst/>
              <a:gdLst/>
              <a:ahLst/>
              <a:cxnLst/>
              <a:rect l="l" t="t" r="r" b="b"/>
              <a:pathLst>
                <a:path w="5686" h="5468" extrusionOk="0">
                  <a:moveTo>
                    <a:pt x="9" y="1"/>
                  </a:moveTo>
                  <a:lnTo>
                    <a:pt x="9" y="2624"/>
                  </a:lnTo>
                  <a:cubicBezTo>
                    <a:pt x="1" y="4211"/>
                    <a:pt x="1293" y="5467"/>
                    <a:pt x="2819" y="5467"/>
                  </a:cubicBezTo>
                  <a:cubicBezTo>
                    <a:pt x="2971" y="5467"/>
                    <a:pt x="3126" y="5455"/>
                    <a:pt x="3282" y="5429"/>
                  </a:cubicBezTo>
                  <a:cubicBezTo>
                    <a:pt x="1898" y="5210"/>
                    <a:pt x="878" y="4017"/>
                    <a:pt x="887" y="2624"/>
                  </a:cubicBezTo>
                  <a:lnTo>
                    <a:pt x="887" y="2185"/>
                  </a:lnTo>
                  <a:cubicBezTo>
                    <a:pt x="887" y="1222"/>
                    <a:pt x="1669" y="440"/>
                    <a:pt x="2633" y="440"/>
                  </a:cubicBezTo>
                  <a:lnTo>
                    <a:pt x="5686" y="440"/>
                  </a:lnTo>
                  <a:lnTo>
                    <a:pt x="5686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470;p86"/>
            <p:cNvSpPr/>
            <p:nvPr/>
          </p:nvSpPr>
          <p:spPr>
            <a:xfrm>
              <a:off x="7269851" y="3045714"/>
              <a:ext cx="50747" cy="17361"/>
            </a:xfrm>
            <a:custGeom>
              <a:avLst/>
              <a:gdLst/>
              <a:ahLst/>
              <a:cxnLst/>
              <a:rect l="l" t="t" r="r" b="b"/>
              <a:pathLst>
                <a:path w="1938" h="663" extrusionOk="0">
                  <a:moveTo>
                    <a:pt x="313" y="1"/>
                  </a:moveTo>
                  <a:cubicBezTo>
                    <a:pt x="143" y="1"/>
                    <a:pt x="1" y="224"/>
                    <a:pt x="162" y="385"/>
                  </a:cubicBezTo>
                  <a:cubicBezTo>
                    <a:pt x="380" y="567"/>
                    <a:pt x="651" y="662"/>
                    <a:pt x="932" y="662"/>
                  </a:cubicBezTo>
                  <a:cubicBezTo>
                    <a:pt x="946" y="662"/>
                    <a:pt x="959" y="662"/>
                    <a:pt x="973" y="662"/>
                  </a:cubicBezTo>
                  <a:cubicBezTo>
                    <a:pt x="986" y="662"/>
                    <a:pt x="1000" y="662"/>
                    <a:pt x="1013" y="662"/>
                  </a:cubicBezTo>
                  <a:cubicBezTo>
                    <a:pt x="1295" y="662"/>
                    <a:pt x="1565" y="567"/>
                    <a:pt x="1784" y="385"/>
                  </a:cubicBezTo>
                  <a:cubicBezTo>
                    <a:pt x="1938" y="224"/>
                    <a:pt x="1793" y="1"/>
                    <a:pt x="1623" y="1"/>
                  </a:cubicBezTo>
                  <a:cubicBezTo>
                    <a:pt x="1572" y="1"/>
                    <a:pt x="1518" y="21"/>
                    <a:pt x="1469" y="70"/>
                  </a:cubicBezTo>
                  <a:cubicBezTo>
                    <a:pt x="1321" y="175"/>
                    <a:pt x="1147" y="228"/>
                    <a:pt x="972" y="228"/>
                  </a:cubicBezTo>
                  <a:cubicBezTo>
                    <a:pt x="796" y="228"/>
                    <a:pt x="620" y="175"/>
                    <a:pt x="467" y="70"/>
                  </a:cubicBezTo>
                  <a:cubicBezTo>
                    <a:pt x="418" y="21"/>
                    <a:pt x="365" y="1"/>
                    <a:pt x="313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471;p86"/>
            <p:cNvSpPr/>
            <p:nvPr/>
          </p:nvSpPr>
          <p:spPr>
            <a:xfrm>
              <a:off x="7255344" y="3005939"/>
              <a:ext cx="11260" cy="16889"/>
            </a:xfrm>
            <a:custGeom>
              <a:avLst/>
              <a:gdLst/>
              <a:ahLst/>
              <a:cxnLst/>
              <a:rect l="l" t="t" r="r" b="b"/>
              <a:pathLst>
                <a:path w="430" h="645" extrusionOk="0">
                  <a:moveTo>
                    <a:pt x="215" y="1"/>
                  </a:moveTo>
                  <a:cubicBezTo>
                    <a:pt x="108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49"/>
                    <a:pt x="96" y="645"/>
                    <a:pt x="210" y="645"/>
                  </a:cubicBezTo>
                  <a:cubicBezTo>
                    <a:pt x="334" y="645"/>
                    <a:pt x="430" y="54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2" y="1"/>
                    <a:pt x="21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472;p86"/>
            <p:cNvSpPr/>
            <p:nvPr/>
          </p:nvSpPr>
          <p:spPr>
            <a:xfrm>
              <a:off x="7323792" y="3005939"/>
              <a:ext cx="11521" cy="16889"/>
            </a:xfrm>
            <a:custGeom>
              <a:avLst/>
              <a:gdLst/>
              <a:ahLst/>
              <a:cxnLst/>
              <a:rect l="l" t="t" r="r" b="b"/>
              <a:pathLst>
                <a:path w="440" h="64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49"/>
                    <a:pt x="96" y="645"/>
                    <a:pt x="220" y="645"/>
                  </a:cubicBezTo>
                  <a:cubicBezTo>
                    <a:pt x="344" y="645"/>
                    <a:pt x="439" y="54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473;p86"/>
            <p:cNvSpPr/>
            <p:nvPr/>
          </p:nvSpPr>
          <p:spPr>
            <a:xfrm>
              <a:off x="7247594" y="2988578"/>
              <a:ext cx="26761" cy="11521"/>
            </a:xfrm>
            <a:custGeom>
              <a:avLst/>
              <a:gdLst/>
              <a:ahLst/>
              <a:cxnLst/>
              <a:rect l="l" t="t" r="r" b="b"/>
              <a:pathLst>
                <a:path w="1022" h="440" extrusionOk="0">
                  <a:moveTo>
                    <a:pt x="296" y="1"/>
                  </a:moveTo>
                  <a:cubicBezTo>
                    <a:pt x="1" y="1"/>
                    <a:pt x="1" y="440"/>
                    <a:pt x="296" y="440"/>
                  </a:cubicBezTo>
                  <a:lnTo>
                    <a:pt x="726" y="440"/>
                  </a:lnTo>
                  <a:cubicBezTo>
                    <a:pt x="1021" y="440"/>
                    <a:pt x="1021" y="1"/>
                    <a:pt x="726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474;p86"/>
            <p:cNvSpPr/>
            <p:nvPr/>
          </p:nvSpPr>
          <p:spPr>
            <a:xfrm>
              <a:off x="7316303" y="2988578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6" y="1"/>
                  </a:moveTo>
                  <a:cubicBezTo>
                    <a:pt x="0" y="1"/>
                    <a:pt x="0" y="440"/>
                    <a:pt x="286" y="440"/>
                  </a:cubicBezTo>
                  <a:lnTo>
                    <a:pt x="725" y="440"/>
                  </a:lnTo>
                  <a:cubicBezTo>
                    <a:pt x="1011" y="440"/>
                    <a:pt x="1011" y="1"/>
                    <a:pt x="725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475;p86"/>
            <p:cNvSpPr/>
            <p:nvPr/>
          </p:nvSpPr>
          <p:spPr>
            <a:xfrm>
              <a:off x="7189646" y="2880251"/>
              <a:ext cx="208852" cy="285469"/>
            </a:xfrm>
            <a:custGeom>
              <a:avLst/>
              <a:gdLst/>
              <a:ahLst/>
              <a:cxnLst/>
              <a:rect l="l" t="t" r="r" b="b"/>
              <a:pathLst>
                <a:path w="7976" h="10902" extrusionOk="0">
                  <a:moveTo>
                    <a:pt x="4017" y="0"/>
                  </a:moveTo>
                  <a:cubicBezTo>
                    <a:pt x="2066" y="0"/>
                    <a:pt x="435" y="1515"/>
                    <a:pt x="315" y="3489"/>
                  </a:cubicBezTo>
                  <a:lnTo>
                    <a:pt x="124" y="6771"/>
                  </a:lnTo>
                  <a:cubicBezTo>
                    <a:pt x="0" y="8908"/>
                    <a:pt x="1613" y="10749"/>
                    <a:pt x="3750" y="10902"/>
                  </a:cubicBezTo>
                  <a:cubicBezTo>
                    <a:pt x="2414" y="10758"/>
                    <a:pt x="1393" y="9633"/>
                    <a:pt x="1393" y="8288"/>
                  </a:cubicBezTo>
                  <a:lnTo>
                    <a:pt x="1393" y="6981"/>
                  </a:lnTo>
                  <a:cubicBezTo>
                    <a:pt x="1393" y="4577"/>
                    <a:pt x="2710" y="1524"/>
                    <a:pt x="4017" y="1524"/>
                  </a:cubicBezTo>
                  <a:cubicBezTo>
                    <a:pt x="5333" y="1524"/>
                    <a:pt x="6640" y="4577"/>
                    <a:pt x="6640" y="6981"/>
                  </a:cubicBezTo>
                  <a:lnTo>
                    <a:pt x="6640" y="9098"/>
                  </a:lnTo>
                  <a:cubicBezTo>
                    <a:pt x="6640" y="9287"/>
                    <a:pt x="6795" y="9405"/>
                    <a:pt x="6951" y="9405"/>
                  </a:cubicBezTo>
                  <a:cubicBezTo>
                    <a:pt x="7041" y="9405"/>
                    <a:pt x="7131" y="9366"/>
                    <a:pt x="7194" y="9280"/>
                  </a:cubicBezTo>
                  <a:cubicBezTo>
                    <a:pt x="7718" y="8555"/>
                    <a:pt x="7976" y="7667"/>
                    <a:pt x="7928" y="6771"/>
                  </a:cubicBezTo>
                  <a:lnTo>
                    <a:pt x="7737" y="3584"/>
                  </a:lnTo>
                  <a:cubicBezTo>
                    <a:pt x="7613" y="1686"/>
                    <a:pt x="6135" y="112"/>
                    <a:pt x="4246" y="7"/>
                  </a:cubicBezTo>
                  <a:cubicBezTo>
                    <a:pt x="4169" y="2"/>
                    <a:pt x="4093" y="0"/>
                    <a:pt x="4017" y="0"/>
                  </a:cubicBezTo>
                  <a:close/>
                </a:path>
              </a:pathLst>
            </a:custGeom>
            <a:solidFill>
              <a:srgbClr val="78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476;p86"/>
          <p:cNvGrpSpPr/>
          <p:nvPr/>
        </p:nvGrpSpPr>
        <p:grpSpPr>
          <a:xfrm>
            <a:off x="11723696" y="2353808"/>
            <a:ext cx="263316" cy="354493"/>
            <a:chOff x="6712032" y="2880172"/>
            <a:chExt cx="263316" cy="354493"/>
          </a:xfrm>
        </p:grpSpPr>
        <p:sp>
          <p:nvSpPr>
            <p:cNvPr id="1339" name="Google Shape;13477;p86"/>
            <p:cNvSpPr/>
            <p:nvPr/>
          </p:nvSpPr>
          <p:spPr>
            <a:xfrm>
              <a:off x="6729995" y="2880172"/>
              <a:ext cx="227600" cy="209113"/>
            </a:xfrm>
            <a:custGeom>
              <a:avLst/>
              <a:gdLst/>
              <a:ahLst/>
              <a:cxnLst/>
              <a:rect l="l" t="t" r="r" b="b"/>
              <a:pathLst>
                <a:path w="8692" h="7986" extrusionOk="0">
                  <a:moveTo>
                    <a:pt x="4351" y="0"/>
                  </a:moveTo>
                  <a:cubicBezTo>
                    <a:pt x="2825" y="0"/>
                    <a:pt x="640" y="1078"/>
                    <a:pt x="640" y="3273"/>
                  </a:cubicBezTo>
                  <a:lnTo>
                    <a:pt x="640" y="5839"/>
                  </a:lnTo>
                  <a:cubicBezTo>
                    <a:pt x="640" y="6278"/>
                    <a:pt x="373" y="6449"/>
                    <a:pt x="182" y="6516"/>
                  </a:cubicBezTo>
                  <a:cubicBezTo>
                    <a:pt x="68" y="6545"/>
                    <a:pt x="1" y="6678"/>
                    <a:pt x="39" y="6793"/>
                  </a:cubicBezTo>
                  <a:cubicBezTo>
                    <a:pt x="139" y="7057"/>
                    <a:pt x="387" y="7425"/>
                    <a:pt x="981" y="7425"/>
                  </a:cubicBezTo>
                  <a:cubicBezTo>
                    <a:pt x="1010" y="7425"/>
                    <a:pt x="1039" y="7424"/>
                    <a:pt x="1069" y="7422"/>
                  </a:cubicBezTo>
                  <a:cubicBezTo>
                    <a:pt x="1338" y="7780"/>
                    <a:pt x="1751" y="7985"/>
                    <a:pt x="2186" y="7985"/>
                  </a:cubicBezTo>
                  <a:cubicBezTo>
                    <a:pt x="2262" y="7985"/>
                    <a:pt x="2338" y="7979"/>
                    <a:pt x="2415" y="7966"/>
                  </a:cubicBezTo>
                  <a:cubicBezTo>
                    <a:pt x="2806" y="7909"/>
                    <a:pt x="3206" y="7871"/>
                    <a:pt x="3607" y="7861"/>
                  </a:cubicBezTo>
                  <a:lnTo>
                    <a:pt x="5095" y="7861"/>
                  </a:lnTo>
                  <a:cubicBezTo>
                    <a:pt x="5486" y="7871"/>
                    <a:pt x="5887" y="7909"/>
                    <a:pt x="6288" y="7966"/>
                  </a:cubicBezTo>
                  <a:cubicBezTo>
                    <a:pt x="6363" y="7979"/>
                    <a:pt x="6438" y="7985"/>
                    <a:pt x="6513" y="7985"/>
                  </a:cubicBezTo>
                  <a:cubicBezTo>
                    <a:pt x="6942" y="7985"/>
                    <a:pt x="7355" y="7780"/>
                    <a:pt x="7623" y="7422"/>
                  </a:cubicBezTo>
                  <a:cubicBezTo>
                    <a:pt x="7654" y="7424"/>
                    <a:pt x="7684" y="7425"/>
                    <a:pt x="7712" y="7425"/>
                  </a:cubicBezTo>
                  <a:cubicBezTo>
                    <a:pt x="8314" y="7425"/>
                    <a:pt x="8554" y="7057"/>
                    <a:pt x="8654" y="6793"/>
                  </a:cubicBezTo>
                  <a:cubicBezTo>
                    <a:pt x="8692" y="6678"/>
                    <a:pt x="8635" y="6545"/>
                    <a:pt x="8511" y="6516"/>
                  </a:cubicBezTo>
                  <a:cubicBezTo>
                    <a:pt x="8320" y="6440"/>
                    <a:pt x="8062" y="6268"/>
                    <a:pt x="8062" y="5829"/>
                  </a:cubicBezTo>
                  <a:lnTo>
                    <a:pt x="8062" y="2834"/>
                  </a:lnTo>
                  <a:cubicBezTo>
                    <a:pt x="8062" y="1718"/>
                    <a:pt x="7232" y="792"/>
                    <a:pt x="6126" y="659"/>
                  </a:cubicBezTo>
                  <a:cubicBezTo>
                    <a:pt x="5992" y="649"/>
                    <a:pt x="5868" y="582"/>
                    <a:pt x="5792" y="477"/>
                  </a:cubicBezTo>
                  <a:cubicBezTo>
                    <a:pt x="5582" y="163"/>
                    <a:pt x="5095" y="0"/>
                    <a:pt x="4351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78;p86"/>
            <p:cNvSpPr/>
            <p:nvPr/>
          </p:nvSpPr>
          <p:spPr>
            <a:xfrm>
              <a:off x="6843926" y="2880172"/>
              <a:ext cx="113669" cy="209009"/>
            </a:xfrm>
            <a:custGeom>
              <a:avLst/>
              <a:gdLst/>
              <a:ahLst/>
              <a:cxnLst/>
              <a:rect l="l" t="t" r="r" b="b"/>
              <a:pathLst>
                <a:path w="4341" h="7982" extrusionOk="0">
                  <a:moveTo>
                    <a:pt x="0" y="0"/>
                  </a:moveTo>
                  <a:lnTo>
                    <a:pt x="0" y="7861"/>
                  </a:lnTo>
                  <a:lnTo>
                    <a:pt x="744" y="7861"/>
                  </a:lnTo>
                  <a:cubicBezTo>
                    <a:pt x="1145" y="7861"/>
                    <a:pt x="1546" y="7899"/>
                    <a:pt x="1937" y="7966"/>
                  </a:cubicBezTo>
                  <a:cubicBezTo>
                    <a:pt x="2007" y="7977"/>
                    <a:pt x="2077" y="7982"/>
                    <a:pt x="2147" y="7982"/>
                  </a:cubicBezTo>
                  <a:cubicBezTo>
                    <a:pt x="2588" y="7982"/>
                    <a:pt x="3009" y="7777"/>
                    <a:pt x="3272" y="7422"/>
                  </a:cubicBezTo>
                  <a:cubicBezTo>
                    <a:pt x="3296" y="7423"/>
                    <a:pt x="3318" y="7424"/>
                    <a:pt x="3341" y="7424"/>
                  </a:cubicBezTo>
                  <a:cubicBezTo>
                    <a:pt x="3959" y="7424"/>
                    <a:pt x="4211" y="7050"/>
                    <a:pt x="4303" y="6783"/>
                  </a:cubicBezTo>
                  <a:cubicBezTo>
                    <a:pt x="4341" y="6669"/>
                    <a:pt x="4284" y="6545"/>
                    <a:pt x="4160" y="6507"/>
                  </a:cubicBezTo>
                  <a:cubicBezTo>
                    <a:pt x="3969" y="6440"/>
                    <a:pt x="3711" y="6268"/>
                    <a:pt x="3711" y="5829"/>
                  </a:cubicBezTo>
                  <a:lnTo>
                    <a:pt x="3711" y="2834"/>
                  </a:lnTo>
                  <a:cubicBezTo>
                    <a:pt x="3711" y="1718"/>
                    <a:pt x="2881" y="792"/>
                    <a:pt x="1775" y="659"/>
                  </a:cubicBezTo>
                  <a:cubicBezTo>
                    <a:pt x="1641" y="649"/>
                    <a:pt x="1517" y="582"/>
                    <a:pt x="1441" y="477"/>
                  </a:cubicBezTo>
                  <a:cubicBezTo>
                    <a:pt x="1231" y="163"/>
                    <a:pt x="744" y="0"/>
                    <a:pt x="0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79;p86"/>
            <p:cNvSpPr/>
            <p:nvPr/>
          </p:nvSpPr>
          <p:spPr>
            <a:xfrm>
              <a:off x="6712032" y="3118980"/>
              <a:ext cx="263316" cy="115685"/>
            </a:xfrm>
            <a:custGeom>
              <a:avLst/>
              <a:gdLst/>
              <a:ahLst/>
              <a:cxnLst/>
              <a:rect l="l" t="t" r="r" b="b"/>
              <a:pathLst>
                <a:path w="10056" h="4418" extrusionOk="0">
                  <a:moveTo>
                    <a:pt x="6564" y="1"/>
                  </a:moveTo>
                  <a:lnTo>
                    <a:pt x="6564" y="373"/>
                  </a:lnTo>
                  <a:cubicBezTo>
                    <a:pt x="6564" y="1279"/>
                    <a:pt x="5829" y="2013"/>
                    <a:pt x="4923" y="2013"/>
                  </a:cubicBezTo>
                  <a:cubicBezTo>
                    <a:pt x="4016" y="2013"/>
                    <a:pt x="3282" y="1279"/>
                    <a:pt x="3282" y="373"/>
                  </a:cubicBezTo>
                  <a:lnTo>
                    <a:pt x="3282" y="182"/>
                  </a:lnTo>
                  <a:cubicBezTo>
                    <a:pt x="3234" y="210"/>
                    <a:pt x="3186" y="239"/>
                    <a:pt x="3139" y="258"/>
                  </a:cubicBezTo>
                  <a:lnTo>
                    <a:pt x="878" y="1050"/>
                  </a:lnTo>
                  <a:cubicBezTo>
                    <a:pt x="353" y="1231"/>
                    <a:pt x="0" y="1727"/>
                    <a:pt x="0" y="2290"/>
                  </a:cubicBezTo>
                  <a:lnTo>
                    <a:pt x="0" y="3759"/>
                  </a:lnTo>
                  <a:cubicBezTo>
                    <a:pt x="0" y="4122"/>
                    <a:pt x="296" y="4418"/>
                    <a:pt x="658" y="4418"/>
                  </a:cubicBezTo>
                  <a:lnTo>
                    <a:pt x="9397" y="4418"/>
                  </a:lnTo>
                  <a:cubicBezTo>
                    <a:pt x="9759" y="4418"/>
                    <a:pt x="10055" y="4122"/>
                    <a:pt x="10055" y="3759"/>
                  </a:cubicBezTo>
                  <a:lnTo>
                    <a:pt x="10055" y="2281"/>
                  </a:lnTo>
                  <a:cubicBezTo>
                    <a:pt x="10055" y="1727"/>
                    <a:pt x="9702" y="1231"/>
                    <a:pt x="9177" y="1050"/>
                  </a:cubicBezTo>
                  <a:lnTo>
                    <a:pt x="6926" y="258"/>
                  </a:lnTo>
                  <a:cubicBezTo>
                    <a:pt x="6783" y="201"/>
                    <a:pt x="6659" y="115"/>
                    <a:pt x="6564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80;p86"/>
            <p:cNvSpPr/>
            <p:nvPr/>
          </p:nvSpPr>
          <p:spPr>
            <a:xfrm>
              <a:off x="6768487" y="3118980"/>
              <a:ext cx="150407" cy="81802"/>
            </a:xfrm>
            <a:custGeom>
              <a:avLst/>
              <a:gdLst/>
              <a:ahLst/>
              <a:cxnLst/>
              <a:rect l="l" t="t" r="r" b="b"/>
              <a:pathLst>
                <a:path w="5744" h="3124" extrusionOk="0">
                  <a:moveTo>
                    <a:pt x="4398" y="1"/>
                  </a:moveTo>
                  <a:lnTo>
                    <a:pt x="4398" y="373"/>
                  </a:lnTo>
                  <a:cubicBezTo>
                    <a:pt x="4398" y="1279"/>
                    <a:pt x="3663" y="2013"/>
                    <a:pt x="2767" y="2013"/>
                  </a:cubicBezTo>
                  <a:cubicBezTo>
                    <a:pt x="1860" y="2013"/>
                    <a:pt x="1126" y="1279"/>
                    <a:pt x="1126" y="373"/>
                  </a:cubicBezTo>
                  <a:lnTo>
                    <a:pt x="1126" y="182"/>
                  </a:lnTo>
                  <a:cubicBezTo>
                    <a:pt x="1078" y="210"/>
                    <a:pt x="1030" y="230"/>
                    <a:pt x="973" y="249"/>
                  </a:cubicBezTo>
                  <a:lnTo>
                    <a:pt x="0" y="602"/>
                  </a:lnTo>
                  <a:cubicBezTo>
                    <a:pt x="10" y="1183"/>
                    <a:pt x="124" y="1775"/>
                    <a:pt x="353" y="2319"/>
                  </a:cubicBezTo>
                  <a:cubicBezTo>
                    <a:pt x="558" y="2816"/>
                    <a:pt x="1037" y="3124"/>
                    <a:pt x="1553" y="3124"/>
                  </a:cubicBezTo>
                  <a:cubicBezTo>
                    <a:pt x="1661" y="3124"/>
                    <a:pt x="1770" y="3110"/>
                    <a:pt x="1879" y="3082"/>
                  </a:cubicBezTo>
                  <a:lnTo>
                    <a:pt x="2872" y="2834"/>
                  </a:lnTo>
                  <a:lnTo>
                    <a:pt x="3864" y="3082"/>
                  </a:lnTo>
                  <a:cubicBezTo>
                    <a:pt x="3973" y="3110"/>
                    <a:pt x="4083" y="3124"/>
                    <a:pt x="4191" y="3124"/>
                  </a:cubicBezTo>
                  <a:cubicBezTo>
                    <a:pt x="4709" y="3124"/>
                    <a:pt x="5195" y="2816"/>
                    <a:pt x="5400" y="2319"/>
                  </a:cubicBezTo>
                  <a:cubicBezTo>
                    <a:pt x="5619" y="1775"/>
                    <a:pt x="5743" y="1183"/>
                    <a:pt x="5743" y="602"/>
                  </a:cubicBezTo>
                  <a:lnTo>
                    <a:pt x="4761" y="249"/>
                  </a:lnTo>
                  <a:cubicBezTo>
                    <a:pt x="4627" y="201"/>
                    <a:pt x="4503" y="115"/>
                    <a:pt x="4398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81;p86"/>
            <p:cNvSpPr/>
            <p:nvPr/>
          </p:nvSpPr>
          <p:spPr>
            <a:xfrm>
              <a:off x="6714755" y="3155953"/>
              <a:ext cx="48992" cy="78712"/>
            </a:xfrm>
            <a:custGeom>
              <a:avLst/>
              <a:gdLst/>
              <a:ahLst/>
              <a:cxnLst/>
              <a:rect l="l" t="t" r="r" b="b"/>
              <a:pathLst>
                <a:path w="1871" h="3006" extrusionOk="0">
                  <a:moveTo>
                    <a:pt x="239" y="0"/>
                  </a:moveTo>
                  <a:cubicBezTo>
                    <a:pt x="135" y="105"/>
                    <a:pt x="58" y="239"/>
                    <a:pt x="1" y="373"/>
                  </a:cubicBezTo>
                  <a:lnTo>
                    <a:pt x="1193" y="1393"/>
                  </a:lnTo>
                  <a:cubicBezTo>
                    <a:pt x="1337" y="1517"/>
                    <a:pt x="1422" y="1699"/>
                    <a:pt x="1422" y="1889"/>
                  </a:cubicBezTo>
                  <a:lnTo>
                    <a:pt x="1422" y="3006"/>
                  </a:lnTo>
                  <a:lnTo>
                    <a:pt x="1871" y="3006"/>
                  </a:lnTo>
                  <a:lnTo>
                    <a:pt x="1871" y="1889"/>
                  </a:lnTo>
                  <a:cubicBezTo>
                    <a:pt x="1871" y="1575"/>
                    <a:pt x="1728" y="1269"/>
                    <a:pt x="1480" y="1059"/>
                  </a:cubicBezTo>
                  <a:lnTo>
                    <a:pt x="239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82;p86"/>
            <p:cNvSpPr/>
            <p:nvPr/>
          </p:nvSpPr>
          <p:spPr>
            <a:xfrm>
              <a:off x="6923842" y="3155953"/>
              <a:ext cx="48992" cy="78712"/>
            </a:xfrm>
            <a:custGeom>
              <a:avLst/>
              <a:gdLst/>
              <a:ahLst/>
              <a:cxnLst/>
              <a:rect l="l" t="t" r="r" b="b"/>
              <a:pathLst>
                <a:path w="1871" h="3006" extrusionOk="0">
                  <a:moveTo>
                    <a:pt x="1632" y="0"/>
                  </a:moveTo>
                  <a:lnTo>
                    <a:pt x="383" y="1059"/>
                  </a:lnTo>
                  <a:cubicBezTo>
                    <a:pt x="144" y="1269"/>
                    <a:pt x="1" y="1575"/>
                    <a:pt x="1" y="1889"/>
                  </a:cubicBezTo>
                  <a:lnTo>
                    <a:pt x="1" y="3006"/>
                  </a:lnTo>
                  <a:lnTo>
                    <a:pt x="449" y="3006"/>
                  </a:lnTo>
                  <a:lnTo>
                    <a:pt x="449" y="1889"/>
                  </a:lnTo>
                  <a:cubicBezTo>
                    <a:pt x="440" y="1699"/>
                    <a:pt x="526" y="1517"/>
                    <a:pt x="678" y="1393"/>
                  </a:cubicBezTo>
                  <a:lnTo>
                    <a:pt x="1871" y="373"/>
                  </a:lnTo>
                  <a:cubicBezTo>
                    <a:pt x="1814" y="239"/>
                    <a:pt x="1728" y="105"/>
                    <a:pt x="1632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83;p86"/>
            <p:cNvSpPr/>
            <p:nvPr/>
          </p:nvSpPr>
          <p:spPr>
            <a:xfrm>
              <a:off x="6778961" y="3108741"/>
              <a:ext cx="129432" cy="80650"/>
            </a:xfrm>
            <a:custGeom>
              <a:avLst/>
              <a:gdLst/>
              <a:ahLst/>
              <a:cxnLst/>
              <a:rect l="l" t="t" r="r" b="b"/>
              <a:pathLst>
                <a:path w="4943" h="3080" extrusionOk="0">
                  <a:moveTo>
                    <a:pt x="1165" y="0"/>
                  </a:moveTo>
                  <a:lnTo>
                    <a:pt x="344" y="287"/>
                  </a:lnTo>
                  <a:cubicBezTo>
                    <a:pt x="172" y="344"/>
                    <a:pt x="58" y="496"/>
                    <a:pt x="48" y="678"/>
                  </a:cubicBezTo>
                  <a:cubicBezTo>
                    <a:pt x="1" y="1307"/>
                    <a:pt x="115" y="1947"/>
                    <a:pt x="354" y="2538"/>
                  </a:cubicBezTo>
                  <a:cubicBezTo>
                    <a:pt x="497" y="2871"/>
                    <a:pt x="818" y="3079"/>
                    <a:pt x="1163" y="3079"/>
                  </a:cubicBezTo>
                  <a:cubicBezTo>
                    <a:pt x="1233" y="3079"/>
                    <a:pt x="1304" y="3071"/>
                    <a:pt x="1375" y="3053"/>
                  </a:cubicBezTo>
                  <a:lnTo>
                    <a:pt x="2472" y="2777"/>
                  </a:lnTo>
                  <a:lnTo>
                    <a:pt x="3578" y="3053"/>
                  </a:lnTo>
                  <a:cubicBezTo>
                    <a:pt x="3649" y="3071"/>
                    <a:pt x="3720" y="3079"/>
                    <a:pt x="3789" y="3079"/>
                  </a:cubicBezTo>
                  <a:cubicBezTo>
                    <a:pt x="4135" y="3079"/>
                    <a:pt x="4456" y="2871"/>
                    <a:pt x="4599" y="2538"/>
                  </a:cubicBezTo>
                  <a:cubicBezTo>
                    <a:pt x="4838" y="1947"/>
                    <a:pt x="4942" y="1307"/>
                    <a:pt x="4904" y="678"/>
                  </a:cubicBezTo>
                  <a:cubicBezTo>
                    <a:pt x="4895" y="496"/>
                    <a:pt x="4780" y="344"/>
                    <a:pt x="4609" y="287"/>
                  </a:cubicBezTo>
                  <a:lnTo>
                    <a:pt x="3788" y="0"/>
                  </a:lnTo>
                  <a:lnTo>
                    <a:pt x="3788" y="649"/>
                  </a:lnTo>
                  <a:cubicBezTo>
                    <a:pt x="3788" y="1374"/>
                    <a:pt x="3206" y="1966"/>
                    <a:pt x="2481" y="1966"/>
                  </a:cubicBezTo>
                  <a:cubicBezTo>
                    <a:pt x="1756" y="1966"/>
                    <a:pt x="1165" y="1374"/>
                    <a:pt x="1165" y="649"/>
                  </a:cubicBezTo>
                  <a:lnTo>
                    <a:pt x="1165" y="0"/>
                  </a:ln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84;p86"/>
            <p:cNvSpPr/>
            <p:nvPr/>
          </p:nvSpPr>
          <p:spPr>
            <a:xfrm>
              <a:off x="6878149" y="3108479"/>
              <a:ext cx="26" cy="288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0"/>
                  </a:moveTo>
                  <a:lnTo>
                    <a:pt x="0" y="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85;p86"/>
            <p:cNvSpPr/>
            <p:nvPr/>
          </p:nvSpPr>
          <p:spPr>
            <a:xfrm>
              <a:off x="6809440" y="3108479"/>
              <a:ext cx="26" cy="288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"/>
                  </a:moveTo>
                  <a:lnTo>
                    <a:pt x="1" y="10"/>
                  </a:lnTo>
                  <a:lnTo>
                    <a:pt x="1" y="1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6;p86"/>
            <p:cNvSpPr/>
            <p:nvPr/>
          </p:nvSpPr>
          <p:spPr>
            <a:xfrm>
              <a:off x="6797945" y="3108741"/>
              <a:ext cx="91464" cy="62975"/>
            </a:xfrm>
            <a:custGeom>
              <a:avLst/>
              <a:gdLst/>
              <a:ahLst/>
              <a:cxnLst/>
              <a:rect l="l" t="t" r="r" b="b"/>
              <a:pathLst>
                <a:path w="3493" h="2405" extrusionOk="0">
                  <a:moveTo>
                    <a:pt x="440" y="0"/>
                  </a:moveTo>
                  <a:lnTo>
                    <a:pt x="1" y="153"/>
                  </a:lnTo>
                  <a:lnTo>
                    <a:pt x="1" y="659"/>
                  </a:lnTo>
                  <a:cubicBezTo>
                    <a:pt x="1" y="1622"/>
                    <a:pt x="783" y="2404"/>
                    <a:pt x="1747" y="2404"/>
                  </a:cubicBezTo>
                  <a:cubicBezTo>
                    <a:pt x="2710" y="2404"/>
                    <a:pt x="3492" y="1622"/>
                    <a:pt x="3492" y="659"/>
                  </a:cubicBezTo>
                  <a:lnTo>
                    <a:pt x="3492" y="153"/>
                  </a:lnTo>
                  <a:lnTo>
                    <a:pt x="3063" y="0"/>
                  </a:lnTo>
                  <a:lnTo>
                    <a:pt x="3063" y="649"/>
                  </a:lnTo>
                  <a:cubicBezTo>
                    <a:pt x="3063" y="1374"/>
                    <a:pt x="2472" y="1966"/>
                    <a:pt x="1747" y="1966"/>
                  </a:cubicBezTo>
                  <a:cubicBezTo>
                    <a:pt x="1022" y="1966"/>
                    <a:pt x="440" y="1374"/>
                    <a:pt x="440" y="649"/>
                  </a:cubicBezTo>
                  <a:lnTo>
                    <a:pt x="4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87;p86"/>
            <p:cNvSpPr/>
            <p:nvPr/>
          </p:nvSpPr>
          <p:spPr>
            <a:xfrm>
              <a:off x="6809440" y="3080252"/>
              <a:ext cx="68736" cy="79969"/>
            </a:xfrm>
            <a:custGeom>
              <a:avLst/>
              <a:gdLst/>
              <a:ahLst/>
              <a:cxnLst/>
              <a:rect l="l" t="t" r="r" b="b"/>
              <a:pathLst>
                <a:path w="2625" h="3054" extrusionOk="0">
                  <a:moveTo>
                    <a:pt x="1" y="1"/>
                  </a:moveTo>
                  <a:lnTo>
                    <a:pt x="1" y="1747"/>
                  </a:lnTo>
                  <a:cubicBezTo>
                    <a:pt x="1" y="2472"/>
                    <a:pt x="583" y="3054"/>
                    <a:pt x="1308" y="3054"/>
                  </a:cubicBezTo>
                  <a:cubicBezTo>
                    <a:pt x="2033" y="3054"/>
                    <a:pt x="2624" y="2472"/>
                    <a:pt x="2624" y="1747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488;p86"/>
            <p:cNvSpPr/>
            <p:nvPr/>
          </p:nvSpPr>
          <p:spPr>
            <a:xfrm>
              <a:off x="6809440" y="3080252"/>
              <a:ext cx="68736" cy="28568"/>
            </a:xfrm>
            <a:custGeom>
              <a:avLst/>
              <a:gdLst/>
              <a:ahLst/>
              <a:cxnLst/>
              <a:rect l="l" t="t" r="r" b="b"/>
              <a:pathLst>
                <a:path w="2625" h="1091" extrusionOk="0">
                  <a:moveTo>
                    <a:pt x="1" y="1"/>
                  </a:moveTo>
                  <a:lnTo>
                    <a:pt x="1" y="812"/>
                  </a:lnTo>
                  <a:cubicBezTo>
                    <a:pt x="416" y="998"/>
                    <a:pt x="862" y="1091"/>
                    <a:pt x="1309" y="1091"/>
                  </a:cubicBezTo>
                  <a:cubicBezTo>
                    <a:pt x="1756" y="1091"/>
                    <a:pt x="2204" y="998"/>
                    <a:pt x="2624" y="81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489;p86"/>
            <p:cNvSpPr/>
            <p:nvPr/>
          </p:nvSpPr>
          <p:spPr>
            <a:xfrm>
              <a:off x="6747251" y="2920131"/>
              <a:ext cx="192617" cy="177142"/>
            </a:xfrm>
            <a:custGeom>
              <a:avLst/>
              <a:gdLst/>
              <a:ahLst/>
              <a:cxnLst/>
              <a:rect l="l" t="t" r="r" b="b"/>
              <a:pathLst>
                <a:path w="7356" h="6765" extrusionOk="0">
                  <a:moveTo>
                    <a:pt x="840" y="1"/>
                  </a:moveTo>
                  <a:lnTo>
                    <a:pt x="840" y="3054"/>
                  </a:lnTo>
                  <a:lnTo>
                    <a:pt x="735" y="3054"/>
                  </a:lnTo>
                  <a:cubicBezTo>
                    <a:pt x="0" y="3054"/>
                    <a:pt x="0" y="4151"/>
                    <a:pt x="735" y="4151"/>
                  </a:cubicBezTo>
                  <a:lnTo>
                    <a:pt x="849" y="4151"/>
                  </a:lnTo>
                  <a:cubicBezTo>
                    <a:pt x="964" y="5629"/>
                    <a:pt x="2194" y="6765"/>
                    <a:pt x="3683" y="6765"/>
                  </a:cubicBezTo>
                  <a:cubicBezTo>
                    <a:pt x="5161" y="6765"/>
                    <a:pt x="6392" y="5629"/>
                    <a:pt x="6506" y="4151"/>
                  </a:cubicBezTo>
                  <a:lnTo>
                    <a:pt x="6630" y="4151"/>
                  </a:lnTo>
                  <a:cubicBezTo>
                    <a:pt x="7355" y="4151"/>
                    <a:pt x="7355" y="3054"/>
                    <a:pt x="6630" y="3054"/>
                  </a:cubicBezTo>
                  <a:lnTo>
                    <a:pt x="6526" y="3054"/>
                  </a:lnTo>
                  <a:lnTo>
                    <a:pt x="6526" y="2615"/>
                  </a:lnTo>
                  <a:cubicBezTo>
                    <a:pt x="6526" y="1804"/>
                    <a:pt x="5428" y="1308"/>
                    <a:pt x="4780" y="220"/>
                  </a:cubicBezTo>
                  <a:lnTo>
                    <a:pt x="4780" y="1"/>
                  </a:ln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490;p86"/>
            <p:cNvSpPr/>
            <p:nvPr/>
          </p:nvSpPr>
          <p:spPr>
            <a:xfrm>
              <a:off x="6751231" y="2920131"/>
              <a:ext cx="130689" cy="177377"/>
            </a:xfrm>
            <a:custGeom>
              <a:avLst/>
              <a:gdLst/>
              <a:ahLst/>
              <a:cxnLst/>
              <a:rect l="l" t="t" r="r" b="b"/>
              <a:pathLst>
                <a:path w="4991" h="6774" extrusionOk="0">
                  <a:moveTo>
                    <a:pt x="688" y="1"/>
                  </a:moveTo>
                  <a:lnTo>
                    <a:pt x="688" y="3054"/>
                  </a:lnTo>
                  <a:lnTo>
                    <a:pt x="611" y="3054"/>
                  </a:lnTo>
                  <a:cubicBezTo>
                    <a:pt x="605" y="3053"/>
                    <a:pt x="599" y="3053"/>
                    <a:pt x="593" y="3053"/>
                  </a:cubicBezTo>
                  <a:cubicBezTo>
                    <a:pt x="315" y="3053"/>
                    <a:pt x="76" y="3269"/>
                    <a:pt x="39" y="3550"/>
                  </a:cubicBezTo>
                  <a:cubicBezTo>
                    <a:pt x="1" y="3864"/>
                    <a:pt x="258" y="4151"/>
                    <a:pt x="583" y="4151"/>
                  </a:cubicBezTo>
                  <a:lnTo>
                    <a:pt x="697" y="4151"/>
                  </a:lnTo>
                  <a:cubicBezTo>
                    <a:pt x="810" y="5646"/>
                    <a:pt x="2057" y="6773"/>
                    <a:pt x="3511" y="6773"/>
                  </a:cubicBezTo>
                  <a:cubicBezTo>
                    <a:pt x="3662" y="6773"/>
                    <a:pt x="3815" y="6761"/>
                    <a:pt x="3969" y="6736"/>
                  </a:cubicBezTo>
                  <a:cubicBezTo>
                    <a:pt x="2586" y="6517"/>
                    <a:pt x="1565" y="5324"/>
                    <a:pt x="1565" y="3931"/>
                  </a:cubicBezTo>
                  <a:lnTo>
                    <a:pt x="1565" y="2691"/>
                  </a:lnTo>
                  <a:cubicBezTo>
                    <a:pt x="1565" y="2357"/>
                    <a:pt x="1766" y="2042"/>
                    <a:pt x="2071" y="1899"/>
                  </a:cubicBezTo>
                  <a:cubicBezTo>
                    <a:pt x="2472" y="1718"/>
                    <a:pt x="2882" y="1575"/>
                    <a:pt x="3311" y="1441"/>
                  </a:cubicBezTo>
                  <a:cubicBezTo>
                    <a:pt x="3960" y="1231"/>
                    <a:pt x="4570" y="1031"/>
                    <a:pt x="4990" y="726"/>
                  </a:cubicBezTo>
                  <a:cubicBezTo>
                    <a:pt x="4857" y="564"/>
                    <a:pt x="4733" y="392"/>
                    <a:pt x="4628" y="220"/>
                  </a:cubicBezTo>
                  <a:lnTo>
                    <a:pt x="4628" y="1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491;p86"/>
            <p:cNvSpPr/>
            <p:nvPr/>
          </p:nvSpPr>
          <p:spPr>
            <a:xfrm>
              <a:off x="6818474" y="3045714"/>
              <a:ext cx="50668" cy="17361"/>
            </a:xfrm>
            <a:custGeom>
              <a:avLst/>
              <a:gdLst/>
              <a:ahLst/>
              <a:cxnLst/>
              <a:rect l="l" t="t" r="r" b="b"/>
              <a:pathLst>
                <a:path w="1935" h="663" extrusionOk="0">
                  <a:moveTo>
                    <a:pt x="312" y="1"/>
                  </a:moveTo>
                  <a:cubicBezTo>
                    <a:pt x="143" y="1"/>
                    <a:pt x="0" y="224"/>
                    <a:pt x="161" y="385"/>
                  </a:cubicBezTo>
                  <a:cubicBezTo>
                    <a:pt x="371" y="567"/>
                    <a:pt x="641" y="662"/>
                    <a:pt x="922" y="662"/>
                  </a:cubicBezTo>
                  <a:cubicBezTo>
                    <a:pt x="936" y="662"/>
                    <a:pt x="949" y="662"/>
                    <a:pt x="963" y="662"/>
                  </a:cubicBezTo>
                  <a:cubicBezTo>
                    <a:pt x="976" y="662"/>
                    <a:pt x="990" y="662"/>
                    <a:pt x="1003" y="662"/>
                  </a:cubicBezTo>
                  <a:cubicBezTo>
                    <a:pt x="1284" y="662"/>
                    <a:pt x="1555" y="567"/>
                    <a:pt x="1774" y="385"/>
                  </a:cubicBezTo>
                  <a:cubicBezTo>
                    <a:pt x="1935" y="224"/>
                    <a:pt x="1792" y="1"/>
                    <a:pt x="1622" y="1"/>
                  </a:cubicBezTo>
                  <a:cubicBezTo>
                    <a:pt x="1571" y="1"/>
                    <a:pt x="1517" y="21"/>
                    <a:pt x="1468" y="70"/>
                  </a:cubicBezTo>
                  <a:cubicBezTo>
                    <a:pt x="1316" y="175"/>
                    <a:pt x="1139" y="228"/>
                    <a:pt x="964" y="228"/>
                  </a:cubicBezTo>
                  <a:cubicBezTo>
                    <a:pt x="789" y="228"/>
                    <a:pt x="614" y="175"/>
                    <a:pt x="467" y="70"/>
                  </a:cubicBezTo>
                  <a:cubicBezTo>
                    <a:pt x="418" y="21"/>
                    <a:pt x="364" y="1"/>
                    <a:pt x="312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492;p86"/>
            <p:cNvSpPr/>
            <p:nvPr/>
          </p:nvSpPr>
          <p:spPr>
            <a:xfrm>
              <a:off x="6803705" y="3005939"/>
              <a:ext cx="11521" cy="16889"/>
            </a:xfrm>
            <a:custGeom>
              <a:avLst/>
              <a:gdLst/>
              <a:ahLst/>
              <a:cxnLst/>
              <a:rect l="l" t="t" r="r" b="b"/>
              <a:pathLst>
                <a:path w="440" h="64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49"/>
                    <a:pt x="96" y="645"/>
                    <a:pt x="220" y="645"/>
                  </a:cubicBezTo>
                  <a:cubicBezTo>
                    <a:pt x="334" y="645"/>
                    <a:pt x="439" y="54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493;p86"/>
            <p:cNvSpPr/>
            <p:nvPr/>
          </p:nvSpPr>
          <p:spPr>
            <a:xfrm>
              <a:off x="6872389" y="3005939"/>
              <a:ext cx="11521" cy="16889"/>
            </a:xfrm>
            <a:custGeom>
              <a:avLst/>
              <a:gdLst/>
              <a:ahLst/>
              <a:cxnLst/>
              <a:rect l="l" t="t" r="r" b="b"/>
              <a:pathLst>
                <a:path w="440" h="645" extrusionOk="0">
                  <a:moveTo>
                    <a:pt x="220" y="1"/>
                  </a:moveTo>
                  <a:cubicBezTo>
                    <a:pt x="110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49"/>
                    <a:pt x="96" y="645"/>
                    <a:pt x="220" y="645"/>
                  </a:cubicBezTo>
                  <a:cubicBezTo>
                    <a:pt x="335" y="645"/>
                    <a:pt x="430" y="549"/>
                    <a:pt x="440" y="435"/>
                  </a:cubicBezTo>
                  <a:lnTo>
                    <a:pt x="440" y="215"/>
                  </a:lnTo>
                  <a:cubicBezTo>
                    <a:pt x="440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494;p86"/>
            <p:cNvSpPr/>
            <p:nvPr/>
          </p:nvSpPr>
          <p:spPr>
            <a:xfrm>
              <a:off x="6796217" y="2988578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6" y="1"/>
                  </a:moveTo>
                  <a:cubicBezTo>
                    <a:pt x="0" y="1"/>
                    <a:pt x="0" y="440"/>
                    <a:pt x="286" y="440"/>
                  </a:cubicBezTo>
                  <a:lnTo>
                    <a:pt x="725" y="440"/>
                  </a:lnTo>
                  <a:cubicBezTo>
                    <a:pt x="1011" y="440"/>
                    <a:pt x="1011" y="1"/>
                    <a:pt x="725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495;p86"/>
            <p:cNvSpPr/>
            <p:nvPr/>
          </p:nvSpPr>
          <p:spPr>
            <a:xfrm>
              <a:off x="6864900" y="2988578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7" y="1"/>
                  </a:moveTo>
                  <a:cubicBezTo>
                    <a:pt x="1" y="1"/>
                    <a:pt x="1" y="440"/>
                    <a:pt x="287" y="440"/>
                  </a:cubicBezTo>
                  <a:lnTo>
                    <a:pt x="726" y="440"/>
                  </a:lnTo>
                  <a:cubicBezTo>
                    <a:pt x="1012" y="440"/>
                    <a:pt x="1012" y="1"/>
                    <a:pt x="726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496;p86"/>
            <p:cNvSpPr/>
            <p:nvPr/>
          </p:nvSpPr>
          <p:spPr>
            <a:xfrm>
              <a:off x="6746491" y="2880172"/>
              <a:ext cx="137419" cy="120189"/>
            </a:xfrm>
            <a:custGeom>
              <a:avLst/>
              <a:gdLst/>
              <a:ahLst/>
              <a:cxnLst/>
              <a:rect l="l" t="t" r="r" b="b"/>
              <a:pathLst>
                <a:path w="5248" h="4590" extrusionOk="0">
                  <a:moveTo>
                    <a:pt x="3712" y="0"/>
                  </a:moveTo>
                  <a:cubicBezTo>
                    <a:pt x="2185" y="0"/>
                    <a:pt x="1" y="1078"/>
                    <a:pt x="1" y="3273"/>
                  </a:cubicBezTo>
                  <a:lnTo>
                    <a:pt x="1" y="4589"/>
                  </a:lnTo>
                  <a:lnTo>
                    <a:pt x="878" y="4589"/>
                  </a:lnTo>
                  <a:cubicBezTo>
                    <a:pt x="993" y="4589"/>
                    <a:pt x="1088" y="4494"/>
                    <a:pt x="1088" y="4370"/>
                  </a:cubicBezTo>
                  <a:lnTo>
                    <a:pt x="1088" y="4150"/>
                  </a:lnTo>
                  <a:cubicBezTo>
                    <a:pt x="1088" y="2834"/>
                    <a:pt x="3855" y="2652"/>
                    <a:pt x="4895" y="1927"/>
                  </a:cubicBezTo>
                  <a:cubicBezTo>
                    <a:pt x="5114" y="1765"/>
                    <a:pt x="5248" y="1508"/>
                    <a:pt x="5248" y="1231"/>
                  </a:cubicBezTo>
                  <a:lnTo>
                    <a:pt x="5248" y="573"/>
                  </a:lnTo>
                  <a:cubicBezTo>
                    <a:pt x="5209" y="544"/>
                    <a:pt x="5181" y="516"/>
                    <a:pt x="5162" y="477"/>
                  </a:cubicBezTo>
                  <a:cubicBezTo>
                    <a:pt x="4942" y="163"/>
                    <a:pt x="4465" y="0"/>
                    <a:pt x="3712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497;p86"/>
            <p:cNvSpPr/>
            <p:nvPr/>
          </p:nvSpPr>
          <p:spPr>
            <a:xfrm>
              <a:off x="6762595" y="2940267"/>
              <a:ext cx="37628" cy="35612"/>
            </a:xfrm>
            <a:custGeom>
              <a:avLst/>
              <a:gdLst/>
              <a:ahLst/>
              <a:cxnLst/>
              <a:rect l="l" t="t" r="r" b="b"/>
              <a:pathLst>
                <a:path w="1437" h="1360" extrusionOk="0">
                  <a:moveTo>
                    <a:pt x="316" y="1"/>
                  </a:moveTo>
                  <a:cubicBezTo>
                    <a:pt x="151" y="1"/>
                    <a:pt x="0" y="219"/>
                    <a:pt x="158" y="377"/>
                  </a:cubicBezTo>
                  <a:lnTo>
                    <a:pt x="988" y="1283"/>
                  </a:lnTo>
                  <a:cubicBezTo>
                    <a:pt x="1026" y="1331"/>
                    <a:pt x="1093" y="1359"/>
                    <a:pt x="1150" y="1359"/>
                  </a:cubicBezTo>
                  <a:cubicBezTo>
                    <a:pt x="1341" y="1359"/>
                    <a:pt x="1437" y="1130"/>
                    <a:pt x="1313" y="987"/>
                  </a:cubicBezTo>
                  <a:lnTo>
                    <a:pt x="473" y="81"/>
                  </a:lnTo>
                  <a:cubicBezTo>
                    <a:pt x="426" y="24"/>
                    <a:pt x="370" y="1"/>
                    <a:pt x="316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0" name="Google Shape;13498;p86"/>
          <p:cNvGrpSpPr/>
          <p:nvPr/>
        </p:nvGrpSpPr>
        <p:grpSpPr>
          <a:xfrm>
            <a:off x="11273288" y="2819430"/>
            <a:ext cx="263316" cy="354754"/>
            <a:chOff x="6261624" y="3345794"/>
            <a:chExt cx="263316" cy="354754"/>
          </a:xfrm>
        </p:grpSpPr>
        <p:sp>
          <p:nvSpPr>
            <p:cNvPr id="1361" name="Google Shape;13499;p86"/>
            <p:cNvSpPr/>
            <p:nvPr/>
          </p:nvSpPr>
          <p:spPr>
            <a:xfrm>
              <a:off x="6267620" y="3345794"/>
              <a:ext cx="251585" cy="236922"/>
            </a:xfrm>
            <a:custGeom>
              <a:avLst/>
              <a:gdLst/>
              <a:ahLst/>
              <a:cxnLst/>
              <a:rect l="l" t="t" r="r" b="b"/>
              <a:pathLst>
                <a:path w="9608" h="9048" extrusionOk="0">
                  <a:moveTo>
                    <a:pt x="4809" y="1"/>
                  </a:moveTo>
                  <a:cubicBezTo>
                    <a:pt x="4389" y="1"/>
                    <a:pt x="4055" y="478"/>
                    <a:pt x="3673" y="583"/>
                  </a:cubicBezTo>
                  <a:cubicBezTo>
                    <a:pt x="3601" y="603"/>
                    <a:pt x="3523" y="610"/>
                    <a:pt x="3442" y="610"/>
                  </a:cubicBezTo>
                  <a:cubicBezTo>
                    <a:pt x="3225" y="610"/>
                    <a:pt x="2985" y="559"/>
                    <a:pt x="2766" y="559"/>
                  </a:cubicBezTo>
                  <a:cubicBezTo>
                    <a:pt x="2631" y="559"/>
                    <a:pt x="2504" y="578"/>
                    <a:pt x="2395" y="640"/>
                  </a:cubicBezTo>
                  <a:cubicBezTo>
                    <a:pt x="2052" y="840"/>
                    <a:pt x="1994" y="1432"/>
                    <a:pt x="1718" y="1718"/>
                  </a:cubicBezTo>
                  <a:cubicBezTo>
                    <a:pt x="1431" y="1995"/>
                    <a:pt x="840" y="2052"/>
                    <a:pt x="640" y="2405"/>
                  </a:cubicBezTo>
                  <a:cubicBezTo>
                    <a:pt x="439" y="2748"/>
                    <a:pt x="687" y="3283"/>
                    <a:pt x="582" y="3674"/>
                  </a:cubicBezTo>
                  <a:cubicBezTo>
                    <a:pt x="477" y="4065"/>
                    <a:pt x="0" y="4389"/>
                    <a:pt x="0" y="4799"/>
                  </a:cubicBezTo>
                  <a:cubicBezTo>
                    <a:pt x="0" y="5219"/>
                    <a:pt x="477" y="5553"/>
                    <a:pt x="582" y="5935"/>
                  </a:cubicBezTo>
                  <a:cubicBezTo>
                    <a:pt x="687" y="6316"/>
                    <a:pt x="439" y="6860"/>
                    <a:pt x="640" y="7203"/>
                  </a:cubicBezTo>
                  <a:cubicBezTo>
                    <a:pt x="840" y="7547"/>
                    <a:pt x="1431" y="7614"/>
                    <a:pt x="1718" y="7890"/>
                  </a:cubicBezTo>
                  <a:cubicBezTo>
                    <a:pt x="1994" y="8176"/>
                    <a:pt x="2052" y="8768"/>
                    <a:pt x="2395" y="8968"/>
                  </a:cubicBezTo>
                  <a:cubicBezTo>
                    <a:pt x="2500" y="9029"/>
                    <a:pt x="2622" y="9048"/>
                    <a:pt x="2753" y="9048"/>
                  </a:cubicBezTo>
                  <a:cubicBezTo>
                    <a:pt x="2970" y="9048"/>
                    <a:pt x="3211" y="8995"/>
                    <a:pt x="3429" y="8995"/>
                  </a:cubicBezTo>
                  <a:cubicBezTo>
                    <a:pt x="3450" y="8995"/>
                    <a:pt x="3471" y="8996"/>
                    <a:pt x="3492" y="8997"/>
                  </a:cubicBezTo>
                  <a:lnTo>
                    <a:pt x="6116" y="8997"/>
                  </a:lnTo>
                  <a:cubicBezTo>
                    <a:pt x="6136" y="8996"/>
                    <a:pt x="6157" y="8995"/>
                    <a:pt x="6179" y="8995"/>
                  </a:cubicBezTo>
                  <a:cubicBezTo>
                    <a:pt x="6397" y="8995"/>
                    <a:pt x="6637" y="9048"/>
                    <a:pt x="6855" y="9048"/>
                  </a:cubicBezTo>
                  <a:cubicBezTo>
                    <a:pt x="6986" y="9048"/>
                    <a:pt x="7108" y="9029"/>
                    <a:pt x="7213" y="8968"/>
                  </a:cubicBezTo>
                  <a:cubicBezTo>
                    <a:pt x="7556" y="8768"/>
                    <a:pt x="7613" y="8176"/>
                    <a:pt x="7890" y="7890"/>
                  </a:cubicBezTo>
                  <a:cubicBezTo>
                    <a:pt x="8176" y="7614"/>
                    <a:pt x="8768" y="7556"/>
                    <a:pt x="8968" y="7203"/>
                  </a:cubicBezTo>
                  <a:cubicBezTo>
                    <a:pt x="9168" y="6860"/>
                    <a:pt x="8920" y="6326"/>
                    <a:pt x="9025" y="5935"/>
                  </a:cubicBezTo>
                  <a:cubicBezTo>
                    <a:pt x="9130" y="5553"/>
                    <a:pt x="9607" y="5219"/>
                    <a:pt x="9607" y="4799"/>
                  </a:cubicBezTo>
                  <a:cubicBezTo>
                    <a:pt x="9607" y="4389"/>
                    <a:pt x="9130" y="4055"/>
                    <a:pt x="9025" y="3674"/>
                  </a:cubicBezTo>
                  <a:cubicBezTo>
                    <a:pt x="8920" y="3292"/>
                    <a:pt x="9168" y="2748"/>
                    <a:pt x="8968" y="2405"/>
                  </a:cubicBezTo>
                  <a:cubicBezTo>
                    <a:pt x="8768" y="2061"/>
                    <a:pt x="8176" y="1995"/>
                    <a:pt x="7890" y="1718"/>
                  </a:cubicBezTo>
                  <a:cubicBezTo>
                    <a:pt x="7613" y="1432"/>
                    <a:pt x="7556" y="840"/>
                    <a:pt x="7213" y="640"/>
                  </a:cubicBezTo>
                  <a:cubicBezTo>
                    <a:pt x="7104" y="578"/>
                    <a:pt x="6978" y="559"/>
                    <a:pt x="6844" y="559"/>
                  </a:cubicBezTo>
                  <a:cubicBezTo>
                    <a:pt x="6626" y="559"/>
                    <a:pt x="6388" y="610"/>
                    <a:pt x="6170" y="610"/>
                  </a:cubicBezTo>
                  <a:cubicBezTo>
                    <a:pt x="6088" y="610"/>
                    <a:pt x="6008" y="603"/>
                    <a:pt x="5934" y="583"/>
                  </a:cubicBezTo>
                  <a:cubicBezTo>
                    <a:pt x="5543" y="478"/>
                    <a:pt x="5219" y="1"/>
                    <a:pt x="4809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500;p86"/>
            <p:cNvSpPr/>
            <p:nvPr/>
          </p:nvSpPr>
          <p:spPr>
            <a:xfrm>
              <a:off x="6341802" y="3345794"/>
              <a:ext cx="177403" cy="205133"/>
            </a:xfrm>
            <a:custGeom>
              <a:avLst/>
              <a:gdLst/>
              <a:ahLst/>
              <a:cxnLst/>
              <a:rect l="l" t="t" r="r" b="b"/>
              <a:pathLst>
                <a:path w="6775" h="7834" extrusionOk="0">
                  <a:moveTo>
                    <a:pt x="1966" y="1"/>
                  </a:moveTo>
                  <a:cubicBezTo>
                    <a:pt x="1556" y="1"/>
                    <a:pt x="1222" y="478"/>
                    <a:pt x="840" y="583"/>
                  </a:cubicBezTo>
                  <a:cubicBezTo>
                    <a:pt x="764" y="604"/>
                    <a:pt x="681" y="612"/>
                    <a:pt x="595" y="612"/>
                  </a:cubicBezTo>
                  <a:cubicBezTo>
                    <a:pt x="411" y="612"/>
                    <a:pt x="211" y="577"/>
                    <a:pt x="29" y="564"/>
                  </a:cubicBezTo>
                  <a:cubicBezTo>
                    <a:pt x="10" y="735"/>
                    <a:pt x="1" y="917"/>
                    <a:pt x="1" y="1088"/>
                  </a:cubicBezTo>
                  <a:cubicBezTo>
                    <a:pt x="1" y="4236"/>
                    <a:pt x="2109" y="6994"/>
                    <a:pt x="5133" y="7833"/>
                  </a:cubicBezTo>
                  <a:cubicBezTo>
                    <a:pt x="5439" y="7604"/>
                    <a:pt x="5944" y="7528"/>
                    <a:pt x="6135" y="7203"/>
                  </a:cubicBezTo>
                  <a:cubicBezTo>
                    <a:pt x="6326" y="6860"/>
                    <a:pt x="6087" y="6326"/>
                    <a:pt x="6192" y="5935"/>
                  </a:cubicBezTo>
                  <a:cubicBezTo>
                    <a:pt x="6297" y="5543"/>
                    <a:pt x="6774" y="5219"/>
                    <a:pt x="6774" y="4809"/>
                  </a:cubicBezTo>
                  <a:cubicBezTo>
                    <a:pt x="6774" y="4399"/>
                    <a:pt x="6297" y="4055"/>
                    <a:pt x="6192" y="3674"/>
                  </a:cubicBezTo>
                  <a:cubicBezTo>
                    <a:pt x="6087" y="3292"/>
                    <a:pt x="6335" y="2748"/>
                    <a:pt x="6135" y="2405"/>
                  </a:cubicBezTo>
                  <a:cubicBezTo>
                    <a:pt x="5935" y="2061"/>
                    <a:pt x="5343" y="1995"/>
                    <a:pt x="5057" y="1718"/>
                  </a:cubicBezTo>
                  <a:cubicBezTo>
                    <a:pt x="4780" y="1432"/>
                    <a:pt x="4723" y="840"/>
                    <a:pt x="4370" y="640"/>
                  </a:cubicBezTo>
                  <a:cubicBezTo>
                    <a:pt x="4264" y="578"/>
                    <a:pt x="4140" y="559"/>
                    <a:pt x="4008" y="559"/>
                  </a:cubicBezTo>
                  <a:cubicBezTo>
                    <a:pt x="3792" y="559"/>
                    <a:pt x="3554" y="610"/>
                    <a:pt x="3337" y="610"/>
                  </a:cubicBezTo>
                  <a:cubicBezTo>
                    <a:pt x="3255" y="610"/>
                    <a:pt x="3175" y="603"/>
                    <a:pt x="3101" y="583"/>
                  </a:cubicBezTo>
                  <a:cubicBezTo>
                    <a:pt x="2710" y="478"/>
                    <a:pt x="2386" y="1"/>
                    <a:pt x="1966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501;p86"/>
            <p:cNvSpPr/>
            <p:nvPr/>
          </p:nvSpPr>
          <p:spPr>
            <a:xfrm>
              <a:off x="6261624" y="3574625"/>
              <a:ext cx="263316" cy="125662"/>
            </a:xfrm>
            <a:custGeom>
              <a:avLst/>
              <a:gdLst/>
              <a:ahLst/>
              <a:cxnLst/>
              <a:rect l="l" t="t" r="r" b="b"/>
              <a:pathLst>
                <a:path w="10056" h="4799" extrusionOk="0">
                  <a:moveTo>
                    <a:pt x="3721" y="0"/>
                  </a:moveTo>
                  <a:lnTo>
                    <a:pt x="3721" y="687"/>
                  </a:lnTo>
                  <a:cubicBezTo>
                    <a:pt x="3721" y="1059"/>
                    <a:pt x="3483" y="1393"/>
                    <a:pt x="3139" y="1517"/>
                  </a:cubicBezTo>
                  <a:lnTo>
                    <a:pt x="878" y="2309"/>
                  </a:lnTo>
                  <a:cubicBezTo>
                    <a:pt x="354" y="2490"/>
                    <a:pt x="10" y="2986"/>
                    <a:pt x="1" y="3549"/>
                  </a:cubicBezTo>
                  <a:lnTo>
                    <a:pt x="1" y="4150"/>
                  </a:lnTo>
                  <a:cubicBezTo>
                    <a:pt x="1" y="4513"/>
                    <a:pt x="296" y="4799"/>
                    <a:pt x="659" y="4799"/>
                  </a:cubicBezTo>
                  <a:lnTo>
                    <a:pt x="9397" y="4799"/>
                  </a:lnTo>
                  <a:cubicBezTo>
                    <a:pt x="9760" y="4799"/>
                    <a:pt x="10056" y="4513"/>
                    <a:pt x="10056" y="4150"/>
                  </a:cubicBezTo>
                  <a:lnTo>
                    <a:pt x="10056" y="3540"/>
                  </a:lnTo>
                  <a:cubicBezTo>
                    <a:pt x="10056" y="2986"/>
                    <a:pt x="9703" y="2490"/>
                    <a:pt x="9178" y="2309"/>
                  </a:cubicBezTo>
                  <a:lnTo>
                    <a:pt x="6927" y="1517"/>
                  </a:lnTo>
                  <a:cubicBezTo>
                    <a:pt x="6574" y="1393"/>
                    <a:pt x="6345" y="1059"/>
                    <a:pt x="6345" y="687"/>
                  </a:cubicBezTo>
                  <a:lnTo>
                    <a:pt x="6345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502;p86"/>
            <p:cNvSpPr/>
            <p:nvPr/>
          </p:nvSpPr>
          <p:spPr>
            <a:xfrm>
              <a:off x="6343818" y="3574625"/>
              <a:ext cx="99189" cy="62975"/>
            </a:xfrm>
            <a:custGeom>
              <a:avLst/>
              <a:gdLst/>
              <a:ahLst/>
              <a:cxnLst/>
              <a:rect l="l" t="t" r="r" b="b"/>
              <a:pathLst>
                <a:path w="3788" h="2405" extrusionOk="0">
                  <a:moveTo>
                    <a:pt x="582" y="0"/>
                  </a:moveTo>
                  <a:lnTo>
                    <a:pt x="582" y="687"/>
                  </a:lnTo>
                  <a:cubicBezTo>
                    <a:pt x="582" y="1059"/>
                    <a:pt x="344" y="1393"/>
                    <a:pt x="0" y="1517"/>
                  </a:cubicBezTo>
                  <a:lnTo>
                    <a:pt x="1889" y="2404"/>
                  </a:lnTo>
                  <a:lnTo>
                    <a:pt x="3788" y="1517"/>
                  </a:lnTo>
                  <a:cubicBezTo>
                    <a:pt x="3435" y="1384"/>
                    <a:pt x="3206" y="1059"/>
                    <a:pt x="3206" y="687"/>
                  </a:cubicBezTo>
                  <a:lnTo>
                    <a:pt x="3206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503;p86"/>
            <p:cNvSpPr/>
            <p:nvPr/>
          </p:nvSpPr>
          <p:spPr>
            <a:xfrm>
              <a:off x="6307840" y="3614347"/>
              <a:ext cx="171145" cy="85939"/>
            </a:xfrm>
            <a:custGeom>
              <a:avLst/>
              <a:gdLst/>
              <a:ahLst/>
              <a:cxnLst/>
              <a:rect l="l" t="t" r="r" b="b"/>
              <a:pathLst>
                <a:path w="6536" h="3282" extrusionOk="0">
                  <a:moveTo>
                    <a:pt x="1374" y="0"/>
                  </a:moveTo>
                  <a:lnTo>
                    <a:pt x="0" y="477"/>
                  </a:lnTo>
                  <a:cubicBezTo>
                    <a:pt x="105" y="1746"/>
                    <a:pt x="916" y="2834"/>
                    <a:pt x="2099" y="3282"/>
                  </a:cubicBezTo>
                  <a:lnTo>
                    <a:pt x="4437" y="3282"/>
                  </a:lnTo>
                  <a:cubicBezTo>
                    <a:pt x="5619" y="2834"/>
                    <a:pt x="6440" y="1746"/>
                    <a:pt x="6535" y="477"/>
                  </a:cubicBezTo>
                  <a:lnTo>
                    <a:pt x="5162" y="0"/>
                  </a:lnTo>
                  <a:lnTo>
                    <a:pt x="3263" y="887"/>
                  </a:lnTo>
                  <a:lnTo>
                    <a:pt x="137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504;p86"/>
            <p:cNvSpPr/>
            <p:nvPr/>
          </p:nvSpPr>
          <p:spPr>
            <a:xfrm>
              <a:off x="6319073" y="3614347"/>
              <a:ext cx="148652" cy="80702"/>
            </a:xfrm>
            <a:custGeom>
              <a:avLst/>
              <a:gdLst/>
              <a:ahLst/>
              <a:cxnLst/>
              <a:rect l="l" t="t" r="r" b="b"/>
              <a:pathLst>
                <a:path w="5677" h="3082" extrusionOk="0">
                  <a:moveTo>
                    <a:pt x="945" y="0"/>
                  </a:moveTo>
                  <a:lnTo>
                    <a:pt x="1" y="325"/>
                  </a:lnTo>
                  <a:cubicBezTo>
                    <a:pt x="48" y="1860"/>
                    <a:pt x="1308" y="3082"/>
                    <a:pt x="2844" y="3082"/>
                  </a:cubicBezTo>
                  <a:cubicBezTo>
                    <a:pt x="4370" y="3082"/>
                    <a:pt x="5629" y="1860"/>
                    <a:pt x="5677" y="325"/>
                  </a:cubicBezTo>
                  <a:lnTo>
                    <a:pt x="4733" y="0"/>
                  </a:lnTo>
                  <a:lnTo>
                    <a:pt x="2834" y="887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505;p86"/>
            <p:cNvSpPr/>
            <p:nvPr/>
          </p:nvSpPr>
          <p:spPr>
            <a:xfrm>
              <a:off x="6359058" y="3574625"/>
              <a:ext cx="68709" cy="22755"/>
            </a:xfrm>
            <a:custGeom>
              <a:avLst/>
              <a:gdLst/>
              <a:ahLst/>
              <a:cxnLst/>
              <a:rect l="l" t="t" r="r" b="b"/>
              <a:pathLst>
                <a:path w="2624" h="869" extrusionOk="0">
                  <a:moveTo>
                    <a:pt x="0" y="0"/>
                  </a:moveTo>
                  <a:lnTo>
                    <a:pt x="0" y="592"/>
                  </a:lnTo>
                  <a:cubicBezTo>
                    <a:pt x="410" y="773"/>
                    <a:pt x="859" y="868"/>
                    <a:pt x="1317" y="868"/>
                  </a:cubicBezTo>
                  <a:cubicBezTo>
                    <a:pt x="1765" y="868"/>
                    <a:pt x="2213" y="773"/>
                    <a:pt x="2624" y="592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506;p86"/>
            <p:cNvSpPr/>
            <p:nvPr/>
          </p:nvSpPr>
          <p:spPr>
            <a:xfrm>
              <a:off x="6297104" y="3431471"/>
              <a:ext cx="192617" cy="154413"/>
            </a:xfrm>
            <a:custGeom>
              <a:avLst/>
              <a:gdLst/>
              <a:ahLst/>
              <a:cxnLst/>
              <a:rect l="l" t="t" r="r" b="b"/>
              <a:pathLst>
                <a:path w="7356" h="5897" extrusionOk="0">
                  <a:moveTo>
                    <a:pt x="3673" y="1"/>
                  </a:moveTo>
                  <a:cubicBezTo>
                    <a:pt x="2109" y="1"/>
                    <a:pt x="840" y="497"/>
                    <a:pt x="840" y="1098"/>
                  </a:cubicBezTo>
                  <a:lnTo>
                    <a:pt x="840" y="2186"/>
                  </a:lnTo>
                  <a:lnTo>
                    <a:pt x="725" y="2186"/>
                  </a:lnTo>
                  <a:cubicBezTo>
                    <a:pt x="0" y="2186"/>
                    <a:pt x="0" y="3283"/>
                    <a:pt x="725" y="3283"/>
                  </a:cubicBezTo>
                  <a:lnTo>
                    <a:pt x="849" y="3283"/>
                  </a:lnTo>
                  <a:cubicBezTo>
                    <a:pt x="964" y="4761"/>
                    <a:pt x="2194" y="5897"/>
                    <a:pt x="3673" y="5897"/>
                  </a:cubicBezTo>
                  <a:cubicBezTo>
                    <a:pt x="5161" y="5897"/>
                    <a:pt x="6392" y="4761"/>
                    <a:pt x="6506" y="3283"/>
                  </a:cubicBezTo>
                  <a:lnTo>
                    <a:pt x="6621" y="3283"/>
                  </a:lnTo>
                  <a:cubicBezTo>
                    <a:pt x="7356" y="3283"/>
                    <a:pt x="7356" y="2186"/>
                    <a:pt x="6621" y="2186"/>
                  </a:cubicBezTo>
                  <a:lnTo>
                    <a:pt x="6516" y="2186"/>
                  </a:lnTo>
                  <a:lnTo>
                    <a:pt x="6516" y="1098"/>
                  </a:lnTo>
                  <a:cubicBezTo>
                    <a:pt x="6516" y="497"/>
                    <a:pt x="5247" y="1"/>
                    <a:pt x="3673" y="1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507;p86"/>
            <p:cNvSpPr/>
            <p:nvPr/>
          </p:nvSpPr>
          <p:spPr>
            <a:xfrm>
              <a:off x="6301084" y="3431471"/>
              <a:ext cx="141661" cy="154465"/>
            </a:xfrm>
            <a:custGeom>
              <a:avLst/>
              <a:gdLst/>
              <a:ahLst/>
              <a:cxnLst/>
              <a:rect l="l" t="t" r="r" b="b"/>
              <a:pathLst>
                <a:path w="5410" h="5899" extrusionOk="0">
                  <a:moveTo>
                    <a:pt x="3608" y="0"/>
                  </a:moveTo>
                  <a:cubicBezTo>
                    <a:pt x="3579" y="0"/>
                    <a:pt x="3550" y="1"/>
                    <a:pt x="3521" y="1"/>
                  </a:cubicBezTo>
                  <a:cubicBezTo>
                    <a:pt x="3493" y="1"/>
                    <a:pt x="3465" y="0"/>
                    <a:pt x="3438" y="0"/>
                  </a:cubicBezTo>
                  <a:cubicBezTo>
                    <a:pt x="2798" y="0"/>
                    <a:pt x="2168" y="105"/>
                    <a:pt x="1556" y="306"/>
                  </a:cubicBezTo>
                  <a:cubicBezTo>
                    <a:pt x="1022" y="507"/>
                    <a:pt x="688" y="783"/>
                    <a:pt x="688" y="1098"/>
                  </a:cubicBezTo>
                  <a:lnTo>
                    <a:pt x="688" y="2186"/>
                  </a:lnTo>
                  <a:lnTo>
                    <a:pt x="611" y="2186"/>
                  </a:lnTo>
                  <a:cubicBezTo>
                    <a:pt x="605" y="2185"/>
                    <a:pt x="599" y="2185"/>
                    <a:pt x="593" y="2185"/>
                  </a:cubicBezTo>
                  <a:cubicBezTo>
                    <a:pt x="305" y="2185"/>
                    <a:pt x="67" y="2401"/>
                    <a:pt x="29" y="2672"/>
                  </a:cubicBezTo>
                  <a:cubicBezTo>
                    <a:pt x="1" y="2996"/>
                    <a:pt x="249" y="3283"/>
                    <a:pt x="573" y="3283"/>
                  </a:cubicBezTo>
                  <a:lnTo>
                    <a:pt x="697" y="3283"/>
                  </a:lnTo>
                  <a:cubicBezTo>
                    <a:pt x="801" y="4773"/>
                    <a:pt x="2048" y="5898"/>
                    <a:pt x="3491" y="5898"/>
                  </a:cubicBezTo>
                  <a:cubicBezTo>
                    <a:pt x="3645" y="5898"/>
                    <a:pt x="3802" y="5885"/>
                    <a:pt x="3960" y="5858"/>
                  </a:cubicBezTo>
                  <a:cubicBezTo>
                    <a:pt x="2577" y="5649"/>
                    <a:pt x="1556" y="4456"/>
                    <a:pt x="1556" y="3063"/>
                  </a:cubicBezTo>
                  <a:lnTo>
                    <a:pt x="1556" y="2176"/>
                  </a:lnTo>
                  <a:cubicBezTo>
                    <a:pt x="1556" y="1976"/>
                    <a:pt x="1708" y="1794"/>
                    <a:pt x="1909" y="1756"/>
                  </a:cubicBezTo>
                  <a:cubicBezTo>
                    <a:pt x="2920" y="1546"/>
                    <a:pt x="4294" y="1136"/>
                    <a:pt x="5315" y="354"/>
                  </a:cubicBezTo>
                  <a:lnTo>
                    <a:pt x="5410" y="278"/>
                  </a:lnTo>
                  <a:cubicBezTo>
                    <a:pt x="4827" y="96"/>
                    <a:pt x="4218" y="0"/>
                    <a:pt x="3608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508;p86"/>
            <p:cNvSpPr/>
            <p:nvPr/>
          </p:nvSpPr>
          <p:spPr>
            <a:xfrm>
              <a:off x="6353297" y="3483056"/>
              <a:ext cx="11521" cy="23383"/>
            </a:xfrm>
            <a:custGeom>
              <a:avLst/>
              <a:gdLst/>
              <a:ahLst/>
              <a:cxnLst/>
              <a:rect l="l" t="t" r="r" b="b"/>
              <a:pathLst>
                <a:path w="440" h="893" extrusionOk="0">
                  <a:moveTo>
                    <a:pt x="220" y="1"/>
                  </a:moveTo>
                  <a:cubicBezTo>
                    <a:pt x="110" y="1"/>
                    <a:pt x="1" y="73"/>
                    <a:pt x="1" y="216"/>
                  </a:cubicBezTo>
                  <a:lnTo>
                    <a:pt x="1" y="674"/>
                  </a:lnTo>
                  <a:cubicBezTo>
                    <a:pt x="1" y="798"/>
                    <a:pt x="96" y="893"/>
                    <a:pt x="220" y="893"/>
                  </a:cubicBezTo>
                  <a:cubicBezTo>
                    <a:pt x="344" y="893"/>
                    <a:pt x="440" y="798"/>
                    <a:pt x="440" y="674"/>
                  </a:cubicBezTo>
                  <a:lnTo>
                    <a:pt x="440" y="216"/>
                  </a:lnTo>
                  <a:cubicBezTo>
                    <a:pt x="440" y="73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509;p86"/>
            <p:cNvSpPr/>
            <p:nvPr/>
          </p:nvSpPr>
          <p:spPr>
            <a:xfrm>
              <a:off x="6422007" y="3483056"/>
              <a:ext cx="11521" cy="23383"/>
            </a:xfrm>
            <a:custGeom>
              <a:avLst/>
              <a:gdLst/>
              <a:ahLst/>
              <a:cxnLst/>
              <a:rect l="l" t="t" r="r" b="b"/>
              <a:pathLst>
                <a:path w="440" h="893" extrusionOk="0">
                  <a:moveTo>
                    <a:pt x="220" y="1"/>
                  </a:moveTo>
                  <a:cubicBezTo>
                    <a:pt x="110" y="1"/>
                    <a:pt x="0" y="73"/>
                    <a:pt x="0" y="216"/>
                  </a:cubicBezTo>
                  <a:lnTo>
                    <a:pt x="0" y="674"/>
                  </a:lnTo>
                  <a:cubicBezTo>
                    <a:pt x="0" y="798"/>
                    <a:pt x="96" y="893"/>
                    <a:pt x="220" y="893"/>
                  </a:cubicBezTo>
                  <a:cubicBezTo>
                    <a:pt x="344" y="893"/>
                    <a:pt x="439" y="798"/>
                    <a:pt x="439" y="674"/>
                  </a:cubicBezTo>
                  <a:lnTo>
                    <a:pt x="439" y="216"/>
                  </a:lnTo>
                  <a:cubicBezTo>
                    <a:pt x="439" y="73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510;p86"/>
            <p:cNvSpPr/>
            <p:nvPr/>
          </p:nvSpPr>
          <p:spPr>
            <a:xfrm>
              <a:off x="6368066" y="3540087"/>
              <a:ext cx="50694" cy="17334"/>
            </a:xfrm>
            <a:custGeom>
              <a:avLst/>
              <a:gdLst/>
              <a:ahLst/>
              <a:cxnLst/>
              <a:rect l="l" t="t" r="r" b="b"/>
              <a:pathLst>
                <a:path w="1936" h="662" extrusionOk="0">
                  <a:moveTo>
                    <a:pt x="313" y="0"/>
                  </a:moveTo>
                  <a:cubicBezTo>
                    <a:pt x="143" y="0"/>
                    <a:pt x="1" y="223"/>
                    <a:pt x="162" y="384"/>
                  </a:cubicBezTo>
                  <a:cubicBezTo>
                    <a:pt x="371" y="567"/>
                    <a:pt x="650" y="662"/>
                    <a:pt x="932" y="662"/>
                  </a:cubicBezTo>
                  <a:cubicBezTo>
                    <a:pt x="946" y="662"/>
                    <a:pt x="959" y="662"/>
                    <a:pt x="973" y="661"/>
                  </a:cubicBezTo>
                  <a:cubicBezTo>
                    <a:pt x="986" y="662"/>
                    <a:pt x="999" y="662"/>
                    <a:pt x="1012" y="662"/>
                  </a:cubicBezTo>
                  <a:cubicBezTo>
                    <a:pt x="1286" y="662"/>
                    <a:pt x="1565" y="567"/>
                    <a:pt x="1774" y="384"/>
                  </a:cubicBezTo>
                  <a:cubicBezTo>
                    <a:pt x="1935" y="223"/>
                    <a:pt x="1793" y="0"/>
                    <a:pt x="1623" y="0"/>
                  </a:cubicBezTo>
                  <a:cubicBezTo>
                    <a:pt x="1571" y="0"/>
                    <a:pt x="1517" y="21"/>
                    <a:pt x="1469" y="70"/>
                  </a:cubicBezTo>
                  <a:cubicBezTo>
                    <a:pt x="1316" y="175"/>
                    <a:pt x="1142" y="227"/>
                    <a:pt x="968" y="227"/>
                  </a:cubicBezTo>
                  <a:cubicBezTo>
                    <a:pt x="794" y="227"/>
                    <a:pt x="620" y="175"/>
                    <a:pt x="467" y="70"/>
                  </a:cubicBezTo>
                  <a:cubicBezTo>
                    <a:pt x="418" y="21"/>
                    <a:pt x="364" y="0"/>
                    <a:pt x="313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511;p86"/>
            <p:cNvSpPr/>
            <p:nvPr/>
          </p:nvSpPr>
          <p:spPr>
            <a:xfrm>
              <a:off x="6305850" y="3482951"/>
              <a:ext cx="38230" cy="11521"/>
            </a:xfrm>
            <a:custGeom>
              <a:avLst/>
              <a:gdLst/>
              <a:ahLst/>
              <a:cxnLst/>
              <a:rect l="l" t="t" r="r" b="b"/>
              <a:pathLst>
                <a:path w="1460" h="440" extrusionOk="0">
                  <a:moveTo>
                    <a:pt x="296" y="0"/>
                  </a:moveTo>
                  <a:cubicBezTo>
                    <a:pt x="0" y="0"/>
                    <a:pt x="0" y="439"/>
                    <a:pt x="296" y="439"/>
                  </a:cubicBezTo>
                  <a:lnTo>
                    <a:pt x="1164" y="439"/>
                  </a:lnTo>
                  <a:cubicBezTo>
                    <a:pt x="1460" y="439"/>
                    <a:pt x="1460" y="0"/>
                    <a:pt x="1164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512;p86"/>
            <p:cNvSpPr/>
            <p:nvPr/>
          </p:nvSpPr>
          <p:spPr>
            <a:xfrm>
              <a:off x="6442981" y="3482951"/>
              <a:ext cx="37994" cy="11521"/>
            </a:xfrm>
            <a:custGeom>
              <a:avLst/>
              <a:gdLst/>
              <a:ahLst/>
              <a:cxnLst/>
              <a:rect l="l" t="t" r="r" b="b"/>
              <a:pathLst>
                <a:path w="1451" h="440" extrusionOk="0">
                  <a:moveTo>
                    <a:pt x="287" y="0"/>
                  </a:moveTo>
                  <a:cubicBezTo>
                    <a:pt x="1" y="0"/>
                    <a:pt x="1" y="439"/>
                    <a:pt x="287" y="439"/>
                  </a:cubicBezTo>
                  <a:lnTo>
                    <a:pt x="1164" y="439"/>
                  </a:lnTo>
                  <a:cubicBezTo>
                    <a:pt x="1451" y="439"/>
                    <a:pt x="1451" y="0"/>
                    <a:pt x="1164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513;p86"/>
            <p:cNvSpPr/>
            <p:nvPr/>
          </p:nvSpPr>
          <p:spPr>
            <a:xfrm>
              <a:off x="6374298" y="3488686"/>
              <a:ext cx="38230" cy="11521"/>
            </a:xfrm>
            <a:custGeom>
              <a:avLst/>
              <a:gdLst/>
              <a:ahLst/>
              <a:cxnLst/>
              <a:rect l="l" t="t" r="r" b="b"/>
              <a:pathLst>
                <a:path w="1460" h="440" extrusionOk="0">
                  <a:moveTo>
                    <a:pt x="296" y="1"/>
                  </a:moveTo>
                  <a:cubicBezTo>
                    <a:pt x="0" y="1"/>
                    <a:pt x="0" y="439"/>
                    <a:pt x="296" y="439"/>
                  </a:cubicBezTo>
                  <a:lnTo>
                    <a:pt x="1164" y="439"/>
                  </a:lnTo>
                  <a:cubicBezTo>
                    <a:pt x="1460" y="439"/>
                    <a:pt x="1460" y="1"/>
                    <a:pt x="1164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514;p86"/>
            <p:cNvSpPr/>
            <p:nvPr/>
          </p:nvSpPr>
          <p:spPr>
            <a:xfrm>
              <a:off x="6414492" y="3465957"/>
              <a:ext cx="26525" cy="11260"/>
            </a:xfrm>
            <a:custGeom>
              <a:avLst/>
              <a:gdLst/>
              <a:ahLst/>
              <a:cxnLst/>
              <a:rect l="l" t="t" r="r" b="b"/>
              <a:pathLst>
                <a:path w="1013" h="430" extrusionOk="0">
                  <a:moveTo>
                    <a:pt x="287" y="0"/>
                  </a:moveTo>
                  <a:cubicBezTo>
                    <a:pt x="1" y="0"/>
                    <a:pt x="1" y="430"/>
                    <a:pt x="287" y="430"/>
                  </a:cubicBezTo>
                  <a:lnTo>
                    <a:pt x="726" y="430"/>
                  </a:lnTo>
                  <a:cubicBezTo>
                    <a:pt x="1012" y="430"/>
                    <a:pt x="1012" y="0"/>
                    <a:pt x="72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515;p86"/>
            <p:cNvSpPr/>
            <p:nvPr/>
          </p:nvSpPr>
          <p:spPr>
            <a:xfrm>
              <a:off x="6345808" y="3465957"/>
              <a:ext cx="26499" cy="11260"/>
            </a:xfrm>
            <a:custGeom>
              <a:avLst/>
              <a:gdLst/>
              <a:ahLst/>
              <a:cxnLst/>
              <a:rect l="l" t="t" r="r" b="b"/>
              <a:pathLst>
                <a:path w="1012" h="430" extrusionOk="0">
                  <a:moveTo>
                    <a:pt x="287" y="0"/>
                  </a:moveTo>
                  <a:cubicBezTo>
                    <a:pt x="0" y="0"/>
                    <a:pt x="0" y="430"/>
                    <a:pt x="287" y="430"/>
                  </a:cubicBezTo>
                  <a:lnTo>
                    <a:pt x="726" y="430"/>
                  </a:lnTo>
                  <a:cubicBezTo>
                    <a:pt x="1012" y="430"/>
                    <a:pt x="1012" y="0"/>
                    <a:pt x="72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516;p86"/>
            <p:cNvSpPr/>
            <p:nvPr/>
          </p:nvSpPr>
          <p:spPr>
            <a:xfrm>
              <a:off x="6313575" y="3431471"/>
              <a:ext cx="119953" cy="40246"/>
            </a:xfrm>
            <a:custGeom>
              <a:avLst/>
              <a:gdLst/>
              <a:ahLst/>
              <a:cxnLst/>
              <a:rect l="l" t="t" r="r" b="b"/>
              <a:pathLst>
                <a:path w="4581" h="1537" extrusionOk="0">
                  <a:moveTo>
                    <a:pt x="1" y="1"/>
                  </a:moveTo>
                  <a:lnTo>
                    <a:pt x="1" y="1537"/>
                  </a:lnTo>
                  <a:cubicBezTo>
                    <a:pt x="1" y="1537"/>
                    <a:pt x="2834" y="1317"/>
                    <a:pt x="458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517;p86"/>
            <p:cNvSpPr/>
            <p:nvPr/>
          </p:nvSpPr>
          <p:spPr>
            <a:xfrm>
              <a:off x="6295847" y="3513352"/>
              <a:ext cx="23252" cy="32574"/>
            </a:xfrm>
            <a:custGeom>
              <a:avLst/>
              <a:gdLst/>
              <a:ahLst/>
              <a:cxnLst/>
              <a:rect l="l" t="t" r="r" b="b"/>
              <a:pathLst>
                <a:path w="888" h="1244" extrusionOk="0">
                  <a:moveTo>
                    <a:pt x="445" y="1"/>
                  </a:moveTo>
                  <a:cubicBezTo>
                    <a:pt x="406" y="1"/>
                    <a:pt x="368" y="17"/>
                    <a:pt x="344" y="51"/>
                  </a:cubicBezTo>
                  <a:cubicBezTo>
                    <a:pt x="220" y="213"/>
                    <a:pt x="20" y="499"/>
                    <a:pt x="10" y="785"/>
                  </a:cubicBezTo>
                  <a:cubicBezTo>
                    <a:pt x="1" y="1005"/>
                    <a:pt x="153" y="1196"/>
                    <a:pt x="363" y="1234"/>
                  </a:cubicBezTo>
                  <a:cubicBezTo>
                    <a:pt x="394" y="1240"/>
                    <a:pt x="425" y="1243"/>
                    <a:pt x="454" y="1243"/>
                  </a:cubicBezTo>
                  <a:cubicBezTo>
                    <a:pt x="692" y="1243"/>
                    <a:pt x="888" y="1050"/>
                    <a:pt x="888" y="804"/>
                  </a:cubicBezTo>
                  <a:cubicBezTo>
                    <a:pt x="888" y="518"/>
                    <a:pt x="687" y="213"/>
                    <a:pt x="554" y="51"/>
                  </a:cubicBezTo>
                  <a:cubicBezTo>
                    <a:pt x="525" y="17"/>
                    <a:pt x="485" y="1"/>
                    <a:pt x="445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518;p86"/>
            <p:cNvSpPr/>
            <p:nvPr/>
          </p:nvSpPr>
          <p:spPr>
            <a:xfrm>
              <a:off x="6467464" y="3513352"/>
              <a:ext cx="23252" cy="32574"/>
            </a:xfrm>
            <a:custGeom>
              <a:avLst/>
              <a:gdLst/>
              <a:ahLst/>
              <a:cxnLst/>
              <a:rect l="l" t="t" r="r" b="b"/>
              <a:pathLst>
                <a:path w="888" h="1244" extrusionOk="0">
                  <a:moveTo>
                    <a:pt x="445" y="1"/>
                  </a:moveTo>
                  <a:cubicBezTo>
                    <a:pt x="406" y="1"/>
                    <a:pt x="368" y="17"/>
                    <a:pt x="344" y="51"/>
                  </a:cubicBezTo>
                  <a:cubicBezTo>
                    <a:pt x="220" y="213"/>
                    <a:pt x="20" y="499"/>
                    <a:pt x="10" y="785"/>
                  </a:cubicBezTo>
                  <a:cubicBezTo>
                    <a:pt x="0" y="1005"/>
                    <a:pt x="153" y="1196"/>
                    <a:pt x="363" y="1234"/>
                  </a:cubicBezTo>
                  <a:cubicBezTo>
                    <a:pt x="394" y="1240"/>
                    <a:pt x="424" y="1243"/>
                    <a:pt x="454" y="1243"/>
                  </a:cubicBezTo>
                  <a:cubicBezTo>
                    <a:pt x="692" y="1243"/>
                    <a:pt x="888" y="1050"/>
                    <a:pt x="888" y="804"/>
                  </a:cubicBezTo>
                  <a:cubicBezTo>
                    <a:pt x="888" y="518"/>
                    <a:pt x="678" y="213"/>
                    <a:pt x="554" y="51"/>
                  </a:cubicBezTo>
                  <a:cubicBezTo>
                    <a:pt x="525" y="17"/>
                    <a:pt x="485" y="1"/>
                    <a:pt x="445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519;p86"/>
            <p:cNvSpPr/>
            <p:nvPr/>
          </p:nvSpPr>
          <p:spPr>
            <a:xfrm>
              <a:off x="6319073" y="3408743"/>
              <a:ext cx="148652" cy="51506"/>
            </a:xfrm>
            <a:custGeom>
              <a:avLst/>
              <a:gdLst/>
              <a:ahLst/>
              <a:cxnLst/>
              <a:rect l="l" t="t" r="r" b="b"/>
              <a:pathLst>
                <a:path w="5677" h="1967" extrusionOk="0">
                  <a:moveTo>
                    <a:pt x="2844" y="1"/>
                  </a:moveTo>
                  <a:cubicBezTo>
                    <a:pt x="1270" y="1"/>
                    <a:pt x="1" y="487"/>
                    <a:pt x="1" y="1088"/>
                  </a:cubicBezTo>
                  <a:lnTo>
                    <a:pt x="1" y="1966"/>
                  </a:lnTo>
                  <a:cubicBezTo>
                    <a:pt x="1" y="1365"/>
                    <a:pt x="1270" y="869"/>
                    <a:pt x="2844" y="869"/>
                  </a:cubicBezTo>
                  <a:cubicBezTo>
                    <a:pt x="4408" y="869"/>
                    <a:pt x="5677" y="1365"/>
                    <a:pt x="5677" y="1966"/>
                  </a:cubicBezTo>
                  <a:lnTo>
                    <a:pt x="5677" y="1088"/>
                  </a:lnTo>
                  <a:cubicBezTo>
                    <a:pt x="5677" y="487"/>
                    <a:pt x="4408" y="1"/>
                    <a:pt x="2844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520;p86"/>
            <p:cNvSpPr/>
            <p:nvPr/>
          </p:nvSpPr>
          <p:spPr>
            <a:xfrm>
              <a:off x="6399016" y="3482951"/>
              <a:ext cx="57240" cy="45981"/>
            </a:xfrm>
            <a:custGeom>
              <a:avLst/>
              <a:gdLst/>
              <a:ahLst/>
              <a:cxnLst/>
              <a:rect l="l" t="t" r="r" b="b"/>
              <a:pathLst>
                <a:path w="2186" h="1756" extrusionOk="0">
                  <a:moveTo>
                    <a:pt x="1756" y="439"/>
                  </a:moveTo>
                  <a:lnTo>
                    <a:pt x="1756" y="658"/>
                  </a:lnTo>
                  <a:cubicBezTo>
                    <a:pt x="1756" y="1021"/>
                    <a:pt x="1460" y="1317"/>
                    <a:pt x="1098" y="1317"/>
                  </a:cubicBezTo>
                  <a:cubicBezTo>
                    <a:pt x="735" y="1317"/>
                    <a:pt x="439" y="1021"/>
                    <a:pt x="439" y="658"/>
                  </a:cubicBezTo>
                  <a:lnTo>
                    <a:pt x="439" y="439"/>
                  </a:lnTo>
                  <a:close/>
                  <a:moveTo>
                    <a:pt x="220" y="0"/>
                  </a:moveTo>
                  <a:cubicBezTo>
                    <a:pt x="105" y="0"/>
                    <a:pt x="1" y="105"/>
                    <a:pt x="1" y="220"/>
                  </a:cubicBezTo>
                  <a:lnTo>
                    <a:pt x="1" y="658"/>
                  </a:lnTo>
                  <a:cubicBezTo>
                    <a:pt x="1" y="1259"/>
                    <a:pt x="497" y="1746"/>
                    <a:pt x="1098" y="1756"/>
                  </a:cubicBezTo>
                  <a:cubicBezTo>
                    <a:pt x="1699" y="1746"/>
                    <a:pt x="2185" y="1259"/>
                    <a:pt x="2185" y="658"/>
                  </a:cubicBezTo>
                  <a:lnTo>
                    <a:pt x="2185" y="220"/>
                  </a:lnTo>
                  <a:cubicBezTo>
                    <a:pt x="2185" y="105"/>
                    <a:pt x="2090" y="0"/>
                    <a:pt x="1966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521;p86"/>
            <p:cNvSpPr/>
            <p:nvPr/>
          </p:nvSpPr>
          <p:spPr>
            <a:xfrm>
              <a:off x="6330569" y="3482951"/>
              <a:ext cx="56979" cy="45981"/>
            </a:xfrm>
            <a:custGeom>
              <a:avLst/>
              <a:gdLst/>
              <a:ahLst/>
              <a:cxnLst/>
              <a:rect l="l" t="t" r="r" b="b"/>
              <a:pathLst>
                <a:path w="2176" h="1756" extrusionOk="0">
                  <a:moveTo>
                    <a:pt x="1746" y="439"/>
                  </a:moveTo>
                  <a:lnTo>
                    <a:pt x="1746" y="658"/>
                  </a:lnTo>
                  <a:cubicBezTo>
                    <a:pt x="1746" y="1021"/>
                    <a:pt x="1451" y="1317"/>
                    <a:pt x="1088" y="1317"/>
                  </a:cubicBezTo>
                  <a:cubicBezTo>
                    <a:pt x="726" y="1317"/>
                    <a:pt x="430" y="1021"/>
                    <a:pt x="430" y="658"/>
                  </a:cubicBezTo>
                  <a:lnTo>
                    <a:pt x="430" y="439"/>
                  </a:lnTo>
                  <a:close/>
                  <a:moveTo>
                    <a:pt x="210" y="0"/>
                  </a:moveTo>
                  <a:cubicBezTo>
                    <a:pt x="96" y="0"/>
                    <a:pt x="1" y="105"/>
                    <a:pt x="1" y="220"/>
                  </a:cubicBezTo>
                  <a:lnTo>
                    <a:pt x="1" y="658"/>
                  </a:lnTo>
                  <a:cubicBezTo>
                    <a:pt x="1" y="1259"/>
                    <a:pt x="487" y="1746"/>
                    <a:pt x="1088" y="1756"/>
                  </a:cubicBezTo>
                  <a:cubicBezTo>
                    <a:pt x="1689" y="1746"/>
                    <a:pt x="2176" y="1259"/>
                    <a:pt x="2176" y="658"/>
                  </a:cubicBezTo>
                  <a:lnTo>
                    <a:pt x="2176" y="220"/>
                  </a:lnTo>
                  <a:cubicBezTo>
                    <a:pt x="2176" y="105"/>
                    <a:pt x="2080" y="0"/>
                    <a:pt x="1966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522;p86"/>
            <p:cNvSpPr/>
            <p:nvPr/>
          </p:nvSpPr>
          <p:spPr>
            <a:xfrm>
              <a:off x="6326327" y="3614347"/>
              <a:ext cx="134172" cy="80467"/>
            </a:xfrm>
            <a:custGeom>
              <a:avLst/>
              <a:gdLst/>
              <a:ahLst/>
              <a:cxnLst/>
              <a:rect l="l" t="t" r="r" b="b"/>
              <a:pathLst>
                <a:path w="5124" h="3073" extrusionOk="0">
                  <a:moveTo>
                    <a:pt x="668" y="0"/>
                  </a:moveTo>
                  <a:lnTo>
                    <a:pt x="0" y="239"/>
                  </a:lnTo>
                  <a:cubicBezTo>
                    <a:pt x="0" y="248"/>
                    <a:pt x="10" y="258"/>
                    <a:pt x="19" y="277"/>
                  </a:cubicBezTo>
                  <a:lnTo>
                    <a:pt x="735" y="1889"/>
                  </a:lnTo>
                  <a:cubicBezTo>
                    <a:pt x="843" y="2141"/>
                    <a:pt x="1082" y="2279"/>
                    <a:pt x="1328" y="2279"/>
                  </a:cubicBezTo>
                  <a:cubicBezTo>
                    <a:pt x="1474" y="2279"/>
                    <a:pt x="1622" y="2231"/>
                    <a:pt x="1746" y="2128"/>
                  </a:cubicBezTo>
                  <a:lnTo>
                    <a:pt x="2347" y="1641"/>
                  </a:lnTo>
                  <a:lnTo>
                    <a:pt x="2347" y="3062"/>
                  </a:lnTo>
                  <a:cubicBezTo>
                    <a:pt x="2414" y="3062"/>
                    <a:pt x="2490" y="3072"/>
                    <a:pt x="2567" y="3072"/>
                  </a:cubicBezTo>
                  <a:cubicBezTo>
                    <a:pt x="2633" y="3072"/>
                    <a:pt x="2710" y="3072"/>
                    <a:pt x="2777" y="3062"/>
                  </a:cubicBezTo>
                  <a:lnTo>
                    <a:pt x="2777" y="1631"/>
                  </a:lnTo>
                  <a:lnTo>
                    <a:pt x="3378" y="2128"/>
                  </a:lnTo>
                  <a:cubicBezTo>
                    <a:pt x="3502" y="2231"/>
                    <a:pt x="3650" y="2279"/>
                    <a:pt x="3796" y="2279"/>
                  </a:cubicBezTo>
                  <a:cubicBezTo>
                    <a:pt x="4043" y="2279"/>
                    <a:pt x="4285" y="2141"/>
                    <a:pt x="4398" y="1889"/>
                  </a:cubicBezTo>
                  <a:lnTo>
                    <a:pt x="5114" y="267"/>
                  </a:lnTo>
                  <a:cubicBezTo>
                    <a:pt x="5114" y="258"/>
                    <a:pt x="5123" y="248"/>
                    <a:pt x="5123" y="229"/>
                  </a:cubicBezTo>
                  <a:lnTo>
                    <a:pt x="4456" y="0"/>
                  </a:lnTo>
                  <a:lnTo>
                    <a:pt x="2557" y="88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523;p86"/>
            <p:cNvSpPr/>
            <p:nvPr/>
          </p:nvSpPr>
          <p:spPr>
            <a:xfrm>
              <a:off x="6336565" y="3599893"/>
              <a:ext cx="56979" cy="62635"/>
            </a:xfrm>
            <a:custGeom>
              <a:avLst/>
              <a:gdLst/>
              <a:ahLst/>
              <a:cxnLst/>
              <a:rect l="l" t="t" r="r" b="b"/>
              <a:pathLst>
                <a:path w="2176" h="2392" extrusionOk="0">
                  <a:moveTo>
                    <a:pt x="646" y="0"/>
                  </a:moveTo>
                  <a:cubicBezTo>
                    <a:pt x="590" y="0"/>
                    <a:pt x="536" y="21"/>
                    <a:pt x="497" y="66"/>
                  </a:cubicBezTo>
                  <a:lnTo>
                    <a:pt x="58" y="495"/>
                  </a:lnTo>
                  <a:cubicBezTo>
                    <a:pt x="20" y="533"/>
                    <a:pt x="1" y="590"/>
                    <a:pt x="29" y="648"/>
                  </a:cubicBezTo>
                  <a:lnTo>
                    <a:pt x="745" y="2260"/>
                  </a:lnTo>
                  <a:cubicBezTo>
                    <a:pt x="781" y="2345"/>
                    <a:pt x="864" y="2392"/>
                    <a:pt x="947" y="2392"/>
                  </a:cubicBezTo>
                  <a:cubicBezTo>
                    <a:pt x="994" y="2392"/>
                    <a:pt x="1041" y="2377"/>
                    <a:pt x="1079" y="2346"/>
                  </a:cubicBezTo>
                  <a:lnTo>
                    <a:pt x="2176" y="1439"/>
                  </a:lnTo>
                  <a:lnTo>
                    <a:pt x="792" y="56"/>
                  </a:lnTo>
                  <a:cubicBezTo>
                    <a:pt x="751" y="19"/>
                    <a:pt x="698" y="0"/>
                    <a:pt x="646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524;p86"/>
            <p:cNvSpPr/>
            <p:nvPr/>
          </p:nvSpPr>
          <p:spPr>
            <a:xfrm>
              <a:off x="6393282" y="3599658"/>
              <a:ext cx="56717" cy="62870"/>
            </a:xfrm>
            <a:custGeom>
              <a:avLst/>
              <a:gdLst/>
              <a:ahLst/>
              <a:cxnLst/>
              <a:rect l="l" t="t" r="r" b="b"/>
              <a:pathLst>
                <a:path w="2166" h="2401" extrusionOk="0">
                  <a:moveTo>
                    <a:pt x="1532" y="1"/>
                  </a:moveTo>
                  <a:cubicBezTo>
                    <a:pt x="1476" y="1"/>
                    <a:pt x="1422" y="22"/>
                    <a:pt x="1383" y="65"/>
                  </a:cubicBezTo>
                  <a:lnTo>
                    <a:pt x="0" y="1448"/>
                  </a:lnTo>
                  <a:lnTo>
                    <a:pt x="1097" y="2355"/>
                  </a:lnTo>
                  <a:cubicBezTo>
                    <a:pt x="1135" y="2386"/>
                    <a:pt x="1182" y="2401"/>
                    <a:pt x="1228" y="2401"/>
                  </a:cubicBezTo>
                  <a:cubicBezTo>
                    <a:pt x="1311" y="2401"/>
                    <a:pt x="1395" y="2354"/>
                    <a:pt x="1431" y="2269"/>
                  </a:cubicBezTo>
                  <a:lnTo>
                    <a:pt x="2147" y="657"/>
                  </a:lnTo>
                  <a:cubicBezTo>
                    <a:pt x="2166" y="599"/>
                    <a:pt x="2156" y="542"/>
                    <a:pt x="2118" y="504"/>
                  </a:cubicBezTo>
                  <a:lnTo>
                    <a:pt x="1689" y="65"/>
                  </a:lnTo>
                  <a:cubicBezTo>
                    <a:pt x="1646" y="22"/>
                    <a:pt x="1588" y="1"/>
                    <a:pt x="1532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525;p86"/>
            <p:cNvSpPr/>
            <p:nvPr/>
          </p:nvSpPr>
          <p:spPr>
            <a:xfrm>
              <a:off x="6265132" y="3644067"/>
              <a:ext cx="48468" cy="56481"/>
            </a:xfrm>
            <a:custGeom>
              <a:avLst/>
              <a:gdLst/>
              <a:ahLst/>
              <a:cxnLst/>
              <a:rect l="l" t="t" r="r" b="b"/>
              <a:pathLst>
                <a:path w="1851" h="2157" extrusionOk="0">
                  <a:moveTo>
                    <a:pt x="239" y="0"/>
                  </a:moveTo>
                  <a:cubicBezTo>
                    <a:pt x="134" y="105"/>
                    <a:pt x="57" y="229"/>
                    <a:pt x="0" y="363"/>
                  </a:cubicBezTo>
                  <a:lnTo>
                    <a:pt x="1193" y="1403"/>
                  </a:lnTo>
                  <a:cubicBezTo>
                    <a:pt x="1326" y="1527"/>
                    <a:pt x="1412" y="1708"/>
                    <a:pt x="1412" y="1899"/>
                  </a:cubicBezTo>
                  <a:lnTo>
                    <a:pt x="1412" y="2156"/>
                  </a:lnTo>
                  <a:lnTo>
                    <a:pt x="1851" y="2156"/>
                  </a:lnTo>
                  <a:lnTo>
                    <a:pt x="1851" y="1899"/>
                  </a:lnTo>
                  <a:cubicBezTo>
                    <a:pt x="1851" y="1584"/>
                    <a:pt x="1708" y="1279"/>
                    <a:pt x="1469" y="1069"/>
                  </a:cubicBezTo>
                  <a:lnTo>
                    <a:pt x="23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526;p86"/>
            <p:cNvSpPr/>
            <p:nvPr/>
          </p:nvSpPr>
          <p:spPr>
            <a:xfrm>
              <a:off x="6473198" y="3644067"/>
              <a:ext cx="48495" cy="56481"/>
            </a:xfrm>
            <a:custGeom>
              <a:avLst/>
              <a:gdLst/>
              <a:ahLst/>
              <a:cxnLst/>
              <a:rect l="l" t="t" r="r" b="b"/>
              <a:pathLst>
                <a:path w="1852" h="2157" extrusionOk="0">
                  <a:moveTo>
                    <a:pt x="1613" y="0"/>
                  </a:moveTo>
                  <a:lnTo>
                    <a:pt x="382" y="1069"/>
                  </a:lnTo>
                  <a:cubicBezTo>
                    <a:pt x="144" y="1279"/>
                    <a:pt x="1" y="1584"/>
                    <a:pt x="1" y="1899"/>
                  </a:cubicBezTo>
                  <a:lnTo>
                    <a:pt x="1" y="2156"/>
                  </a:lnTo>
                  <a:lnTo>
                    <a:pt x="440" y="2156"/>
                  </a:lnTo>
                  <a:lnTo>
                    <a:pt x="440" y="1899"/>
                  </a:lnTo>
                  <a:cubicBezTo>
                    <a:pt x="440" y="1708"/>
                    <a:pt x="516" y="1527"/>
                    <a:pt x="659" y="1403"/>
                  </a:cubicBezTo>
                  <a:lnTo>
                    <a:pt x="1852" y="363"/>
                  </a:lnTo>
                  <a:cubicBezTo>
                    <a:pt x="1794" y="229"/>
                    <a:pt x="1718" y="105"/>
                    <a:pt x="161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9" name="Google Shape;13527;p86"/>
          <p:cNvSpPr/>
          <p:nvPr/>
        </p:nvSpPr>
        <p:spPr>
          <a:xfrm>
            <a:off x="10892086" y="2836686"/>
            <a:ext cx="125924" cy="11260"/>
          </a:xfrm>
          <a:custGeom>
            <a:avLst/>
            <a:gdLst/>
            <a:ahLst/>
            <a:cxnLst/>
            <a:rect l="l" t="t" r="r" b="b"/>
            <a:pathLst>
              <a:path w="4809" h="430" extrusionOk="0">
                <a:moveTo>
                  <a:pt x="1" y="0"/>
                </a:moveTo>
                <a:cubicBezTo>
                  <a:pt x="1" y="239"/>
                  <a:pt x="201" y="429"/>
                  <a:pt x="439" y="429"/>
                </a:cubicBezTo>
                <a:lnTo>
                  <a:pt x="4379" y="429"/>
                </a:lnTo>
                <a:cubicBezTo>
                  <a:pt x="4618" y="429"/>
                  <a:pt x="4809" y="239"/>
                  <a:pt x="4809" y="0"/>
                </a:cubicBezTo>
                <a:close/>
              </a:path>
            </a:pathLst>
          </a:custGeom>
          <a:solidFill>
            <a:srgbClr val="ECF0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0" name="Google Shape;13528;p86"/>
          <p:cNvGrpSpPr/>
          <p:nvPr/>
        </p:nvGrpSpPr>
        <p:grpSpPr>
          <a:xfrm>
            <a:off x="10823403" y="2819430"/>
            <a:ext cx="263316" cy="354754"/>
            <a:chOff x="5811739" y="3345794"/>
            <a:chExt cx="263316" cy="354754"/>
          </a:xfrm>
        </p:grpSpPr>
        <p:sp>
          <p:nvSpPr>
            <p:cNvPr id="1391" name="Google Shape;13529;p86"/>
            <p:cNvSpPr/>
            <p:nvPr/>
          </p:nvSpPr>
          <p:spPr>
            <a:xfrm>
              <a:off x="5857694" y="3408743"/>
              <a:ext cx="171643" cy="57240"/>
            </a:xfrm>
            <a:custGeom>
              <a:avLst/>
              <a:gdLst/>
              <a:ahLst/>
              <a:cxnLst/>
              <a:rect l="l" t="t" r="r" b="b"/>
              <a:pathLst>
                <a:path w="6555" h="2186" extrusionOk="0">
                  <a:moveTo>
                    <a:pt x="0" y="1"/>
                  </a:moveTo>
                  <a:lnTo>
                    <a:pt x="0" y="2185"/>
                  </a:lnTo>
                  <a:lnTo>
                    <a:pt x="6554" y="2185"/>
                  </a:lnTo>
                  <a:lnTo>
                    <a:pt x="6554" y="1"/>
                  </a:ln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530;p86"/>
            <p:cNvSpPr/>
            <p:nvPr/>
          </p:nvSpPr>
          <p:spPr>
            <a:xfrm>
              <a:off x="5854944" y="3528696"/>
              <a:ext cx="60723" cy="57371"/>
            </a:xfrm>
            <a:custGeom>
              <a:avLst/>
              <a:gdLst/>
              <a:ahLst/>
              <a:cxnLst/>
              <a:rect l="l" t="t" r="r" b="b"/>
              <a:pathLst>
                <a:path w="2319" h="2191" extrusionOk="0">
                  <a:moveTo>
                    <a:pt x="754" y="1"/>
                  </a:moveTo>
                  <a:cubicBezTo>
                    <a:pt x="630" y="1"/>
                    <a:pt x="505" y="36"/>
                    <a:pt x="392" y="113"/>
                  </a:cubicBezTo>
                  <a:cubicBezTo>
                    <a:pt x="29" y="352"/>
                    <a:pt x="1" y="877"/>
                    <a:pt x="334" y="1153"/>
                  </a:cubicBezTo>
                  <a:cubicBezTo>
                    <a:pt x="233" y="1732"/>
                    <a:pt x="692" y="2191"/>
                    <a:pt x="1198" y="2191"/>
                  </a:cubicBezTo>
                  <a:cubicBezTo>
                    <a:pt x="1359" y="2191"/>
                    <a:pt x="1525" y="2144"/>
                    <a:pt x="1680" y="2041"/>
                  </a:cubicBezTo>
                  <a:cubicBezTo>
                    <a:pt x="2319" y="1611"/>
                    <a:pt x="2137" y="619"/>
                    <a:pt x="1384" y="457"/>
                  </a:cubicBezTo>
                  <a:cubicBezTo>
                    <a:pt x="1292" y="174"/>
                    <a:pt x="1028" y="1"/>
                    <a:pt x="754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531;p86"/>
            <p:cNvSpPr/>
            <p:nvPr/>
          </p:nvSpPr>
          <p:spPr>
            <a:xfrm>
              <a:off x="5971101" y="3528696"/>
              <a:ext cx="60723" cy="57371"/>
            </a:xfrm>
            <a:custGeom>
              <a:avLst/>
              <a:gdLst/>
              <a:ahLst/>
              <a:cxnLst/>
              <a:rect l="l" t="t" r="r" b="b"/>
              <a:pathLst>
                <a:path w="2319" h="2191" extrusionOk="0">
                  <a:moveTo>
                    <a:pt x="1565" y="1"/>
                  </a:moveTo>
                  <a:cubicBezTo>
                    <a:pt x="1292" y="1"/>
                    <a:pt x="1030" y="174"/>
                    <a:pt x="945" y="457"/>
                  </a:cubicBezTo>
                  <a:cubicBezTo>
                    <a:pt x="191" y="619"/>
                    <a:pt x="1" y="1611"/>
                    <a:pt x="640" y="2041"/>
                  </a:cubicBezTo>
                  <a:cubicBezTo>
                    <a:pt x="794" y="2144"/>
                    <a:pt x="961" y="2191"/>
                    <a:pt x="1122" y="2191"/>
                  </a:cubicBezTo>
                  <a:cubicBezTo>
                    <a:pt x="1631" y="2191"/>
                    <a:pt x="2093" y="1732"/>
                    <a:pt x="1985" y="1153"/>
                  </a:cubicBezTo>
                  <a:cubicBezTo>
                    <a:pt x="2319" y="877"/>
                    <a:pt x="2290" y="352"/>
                    <a:pt x="1928" y="113"/>
                  </a:cubicBezTo>
                  <a:cubicBezTo>
                    <a:pt x="1815" y="36"/>
                    <a:pt x="1689" y="1"/>
                    <a:pt x="1565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532;p86"/>
            <p:cNvSpPr/>
            <p:nvPr/>
          </p:nvSpPr>
          <p:spPr>
            <a:xfrm>
              <a:off x="5811739" y="3563130"/>
              <a:ext cx="263316" cy="137157"/>
            </a:xfrm>
            <a:custGeom>
              <a:avLst/>
              <a:gdLst/>
              <a:ahLst/>
              <a:cxnLst/>
              <a:rect l="l" t="t" r="r" b="b"/>
              <a:pathLst>
                <a:path w="10056" h="5238" extrusionOk="0">
                  <a:moveTo>
                    <a:pt x="3721" y="0"/>
                  </a:moveTo>
                  <a:lnTo>
                    <a:pt x="3721" y="1126"/>
                  </a:lnTo>
                  <a:cubicBezTo>
                    <a:pt x="3721" y="1498"/>
                    <a:pt x="3482" y="1832"/>
                    <a:pt x="3139" y="1956"/>
                  </a:cubicBezTo>
                  <a:lnTo>
                    <a:pt x="878" y="2748"/>
                  </a:lnTo>
                  <a:cubicBezTo>
                    <a:pt x="353" y="2929"/>
                    <a:pt x="0" y="3425"/>
                    <a:pt x="0" y="3988"/>
                  </a:cubicBezTo>
                  <a:lnTo>
                    <a:pt x="0" y="4580"/>
                  </a:lnTo>
                  <a:cubicBezTo>
                    <a:pt x="0" y="4942"/>
                    <a:pt x="296" y="5238"/>
                    <a:pt x="658" y="5238"/>
                  </a:cubicBezTo>
                  <a:lnTo>
                    <a:pt x="9397" y="5238"/>
                  </a:lnTo>
                  <a:cubicBezTo>
                    <a:pt x="9759" y="5238"/>
                    <a:pt x="10055" y="4942"/>
                    <a:pt x="10055" y="4580"/>
                  </a:cubicBezTo>
                  <a:lnTo>
                    <a:pt x="10055" y="3988"/>
                  </a:lnTo>
                  <a:cubicBezTo>
                    <a:pt x="10055" y="3425"/>
                    <a:pt x="9702" y="2939"/>
                    <a:pt x="9178" y="2748"/>
                  </a:cubicBezTo>
                  <a:lnTo>
                    <a:pt x="6926" y="1956"/>
                  </a:lnTo>
                  <a:cubicBezTo>
                    <a:pt x="6573" y="1832"/>
                    <a:pt x="6344" y="1498"/>
                    <a:pt x="6344" y="1126"/>
                  </a:cubicBezTo>
                  <a:lnTo>
                    <a:pt x="6344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533;p86"/>
            <p:cNvSpPr/>
            <p:nvPr/>
          </p:nvSpPr>
          <p:spPr>
            <a:xfrm>
              <a:off x="5811975" y="3602355"/>
              <a:ext cx="263081" cy="97932"/>
            </a:xfrm>
            <a:custGeom>
              <a:avLst/>
              <a:gdLst/>
              <a:ahLst/>
              <a:cxnLst/>
              <a:rect l="l" t="t" r="r" b="b"/>
              <a:pathLst>
                <a:path w="10047" h="3740" extrusionOk="0">
                  <a:moveTo>
                    <a:pt x="3626" y="0"/>
                  </a:moveTo>
                  <a:cubicBezTo>
                    <a:pt x="3530" y="210"/>
                    <a:pt x="3349" y="372"/>
                    <a:pt x="3130" y="458"/>
                  </a:cubicBezTo>
                  <a:lnTo>
                    <a:pt x="869" y="1250"/>
                  </a:lnTo>
                  <a:cubicBezTo>
                    <a:pt x="344" y="1431"/>
                    <a:pt x="1" y="1927"/>
                    <a:pt x="1" y="2490"/>
                  </a:cubicBezTo>
                  <a:lnTo>
                    <a:pt x="1" y="3082"/>
                  </a:lnTo>
                  <a:cubicBezTo>
                    <a:pt x="1" y="3444"/>
                    <a:pt x="287" y="3740"/>
                    <a:pt x="649" y="3740"/>
                  </a:cubicBezTo>
                  <a:lnTo>
                    <a:pt x="9388" y="3740"/>
                  </a:lnTo>
                  <a:cubicBezTo>
                    <a:pt x="9750" y="3740"/>
                    <a:pt x="10046" y="3444"/>
                    <a:pt x="10046" y="3082"/>
                  </a:cubicBezTo>
                  <a:lnTo>
                    <a:pt x="10046" y="2490"/>
                  </a:lnTo>
                  <a:cubicBezTo>
                    <a:pt x="10046" y="1927"/>
                    <a:pt x="9693" y="1441"/>
                    <a:pt x="9169" y="1250"/>
                  </a:cubicBezTo>
                  <a:lnTo>
                    <a:pt x="6917" y="458"/>
                  </a:lnTo>
                  <a:cubicBezTo>
                    <a:pt x="6698" y="372"/>
                    <a:pt x="6516" y="210"/>
                    <a:pt x="6411" y="0"/>
                  </a:cubicBezTo>
                  <a:cubicBezTo>
                    <a:pt x="5963" y="167"/>
                    <a:pt x="5491" y="251"/>
                    <a:pt x="5019" y="251"/>
                  </a:cubicBezTo>
                  <a:cubicBezTo>
                    <a:pt x="4546" y="251"/>
                    <a:pt x="4074" y="167"/>
                    <a:pt x="3626" y="0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534;p86"/>
            <p:cNvSpPr/>
            <p:nvPr/>
          </p:nvSpPr>
          <p:spPr>
            <a:xfrm>
              <a:off x="5909147" y="3574625"/>
              <a:ext cx="68736" cy="22807"/>
            </a:xfrm>
            <a:custGeom>
              <a:avLst/>
              <a:gdLst/>
              <a:ahLst/>
              <a:cxnLst/>
              <a:rect l="l" t="t" r="r" b="b"/>
              <a:pathLst>
                <a:path w="2625" h="871" extrusionOk="0">
                  <a:moveTo>
                    <a:pt x="1" y="0"/>
                  </a:moveTo>
                  <a:lnTo>
                    <a:pt x="1" y="592"/>
                  </a:lnTo>
                  <a:cubicBezTo>
                    <a:pt x="416" y="778"/>
                    <a:pt x="862" y="871"/>
                    <a:pt x="1309" y="871"/>
                  </a:cubicBezTo>
                  <a:cubicBezTo>
                    <a:pt x="1756" y="871"/>
                    <a:pt x="2204" y="778"/>
                    <a:pt x="2624" y="592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535;p86"/>
            <p:cNvSpPr/>
            <p:nvPr/>
          </p:nvSpPr>
          <p:spPr>
            <a:xfrm>
              <a:off x="5850938" y="3465957"/>
              <a:ext cx="184630" cy="119927"/>
            </a:xfrm>
            <a:custGeom>
              <a:avLst/>
              <a:gdLst/>
              <a:ahLst/>
              <a:cxnLst/>
              <a:rect l="l" t="t" r="r" b="b"/>
              <a:pathLst>
                <a:path w="7051" h="4580" extrusionOk="0">
                  <a:moveTo>
                    <a:pt x="697" y="0"/>
                  </a:moveTo>
                  <a:lnTo>
                    <a:pt x="697" y="869"/>
                  </a:lnTo>
                  <a:lnTo>
                    <a:pt x="611" y="869"/>
                  </a:lnTo>
                  <a:cubicBezTo>
                    <a:pt x="325" y="869"/>
                    <a:pt x="77" y="1078"/>
                    <a:pt x="39" y="1365"/>
                  </a:cubicBezTo>
                  <a:cubicBezTo>
                    <a:pt x="1" y="1679"/>
                    <a:pt x="258" y="1966"/>
                    <a:pt x="583" y="1966"/>
                  </a:cubicBezTo>
                  <a:lnTo>
                    <a:pt x="697" y="1966"/>
                  </a:lnTo>
                  <a:cubicBezTo>
                    <a:pt x="812" y="3444"/>
                    <a:pt x="2042" y="4580"/>
                    <a:pt x="3531" y="4580"/>
                  </a:cubicBezTo>
                  <a:cubicBezTo>
                    <a:pt x="5009" y="4580"/>
                    <a:pt x="6240" y="3444"/>
                    <a:pt x="6354" y="1966"/>
                  </a:cubicBezTo>
                  <a:lnTo>
                    <a:pt x="6478" y="1966"/>
                  </a:lnTo>
                  <a:cubicBezTo>
                    <a:pt x="6803" y="1966"/>
                    <a:pt x="7051" y="1679"/>
                    <a:pt x="7022" y="1365"/>
                  </a:cubicBezTo>
                  <a:cubicBezTo>
                    <a:pt x="6984" y="1078"/>
                    <a:pt x="6736" y="869"/>
                    <a:pt x="6459" y="869"/>
                  </a:cubicBezTo>
                  <a:lnTo>
                    <a:pt x="6374" y="869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536;p86"/>
            <p:cNvSpPr/>
            <p:nvPr/>
          </p:nvSpPr>
          <p:spPr>
            <a:xfrm>
              <a:off x="5918129" y="3534483"/>
              <a:ext cx="50773" cy="17439"/>
            </a:xfrm>
            <a:custGeom>
              <a:avLst/>
              <a:gdLst/>
              <a:ahLst/>
              <a:cxnLst/>
              <a:rect l="l" t="t" r="r" b="b"/>
              <a:pathLst>
                <a:path w="1939" h="666" extrusionOk="0">
                  <a:moveTo>
                    <a:pt x="319" y="0"/>
                  </a:moveTo>
                  <a:cubicBezTo>
                    <a:pt x="147" y="0"/>
                    <a:pt x="1" y="224"/>
                    <a:pt x="163" y="379"/>
                  </a:cubicBezTo>
                  <a:cubicBezTo>
                    <a:pt x="374" y="562"/>
                    <a:pt x="645" y="666"/>
                    <a:pt x="928" y="666"/>
                  </a:cubicBezTo>
                  <a:cubicBezTo>
                    <a:pt x="940" y="666"/>
                    <a:pt x="952" y="666"/>
                    <a:pt x="965" y="665"/>
                  </a:cubicBezTo>
                  <a:cubicBezTo>
                    <a:pt x="977" y="666"/>
                    <a:pt x="989" y="666"/>
                    <a:pt x="1002" y="666"/>
                  </a:cubicBezTo>
                  <a:cubicBezTo>
                    <a:pt x="1284" y="666"/>
                    <a:pt x="1556" y="562"/>
                    <a:pt x="1776" y="379"/>
                  </a:cubicBezTo>
                  <a:cubicBezTo>
                    <a:pt x="1938" y="224"/>
                    <a:pt x="1792" y="0"/>
                    <a:pt x="1620" y="0"/>
                  </a:cubicBezTo>
                  <a:cubicBezTo>
                    <a:pt x="1570" y="0"/>
                    <a:pt x="1518" y="19"/>
                    <a:pt x="1470" y="64"/>
                  </a:cubicBezTo>
                  <a:cubicBezTo>
                    <a:pt x="1318" y="169"/>
                    <a:pt x="1141" y="222"/>
                    <a:pt x="966" y="222"/>
                  </a:cubicBezTo>
                  <a:cubicBezTo>
                    <a:pt x="791" y="222"/>
                    <a:pt x="616" y="169"/>
                    <a:pt x="469" y="64"/>
                  </a:cubicBezTo>
                  <a:cubicBezTo>
                    <a:pt x="421" y="19"/>
                    <a:pt x="369" y="0"/>
                    <a:pt x="319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537;p86"/>
            <p:cNvSpPr/>
            <p:nvPr/>
          </p:nvSpPr>
          <p:spPr>
            <a:xfrm>
              <a:off x="5903413" y="3488817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0" y="0"/>
                    <a:pt x="0" y="72"/>
                    <a:pt x="0" y="215"/>
                  </a:cubicBezTo>
                  <a:lnTo>
                    <a:pt x="0" y="434"/>
                  </a:lnTo>
                  <a:cubicBezTo>
                    <a:pt x="0" y="558"/>
                    <a:pt x="96" y="654"/>
                    <a:pt x="220" y="654"/>
                  </a:cubicBezTo>
                  <a:cubicBezTo>
                    <a:pt x="344" y="654"/>
                    <a:pt x="439" y="558"/>
                    <a:pt x="439" y="434"/>
                  </a:cubicBezTo>
                  <a:lnTo>
                    <a:pt x="439" y="215"/>
                  </a:lnTo>
                  <a:cubicBezTo>
                    <a:pt x="439" y="72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3538;p86"/>
            <p:cNvSpPr/>
            <p:nvPr/>
          </p:nvSpPr>
          <p:spPr>
            <a:xfrm>
              <a:off x="5972096" y="3488817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0" y="0"/>
                    <a:pt x="1" y="72"/>
                    <a:pt x="1" y="215"/>
                  </a:cubicBezTo>
                  <a:lnTo>
                    <a:pt x="1" y="434"/>
                  </a:lnTo>
                  <a:cubicBezTo>
                    <a:pt x="1" y="558"/>
                    <a:pt x="96" y="654"/>
                    <a:pt x="220" y="654"/>
                  </a:cubicBezTo>
                  <a:cubicBezTo>
                    <a:pt x="335" y="654"/>
                    <a:pt x="440" y="558"/>
                    <a:pt x="440" y="434"/>
                  </a:cubicBezTo>
                  <a:lnTo>
                    <a:pt x="440" y="215"/>
                  </a:lnTo>
                  <a:cubicBezTo>
                    <a:pt x="440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3539;p86"/>
            <p:cNvSpPr/>
            <p:nvPr/>
          </p:nvSpPr>
          <p:spPr>
            <a:xfrm>
              <a:off x="5847115" y="3465957"/>
              <a:ext cx="147998" cy="120163"/>
            </a:xfrm>
            <a:custGeom>
              <a:avLst/>
              <a:gdLst/>
              <a:ahLst/>
              <a:cxnLst/>
              <a:rect l="l" t="t" r="r" b="b"/>
              <a:pathLst>
                <a:path w="5652" h="4589" extrusionOk="0">
                  <a:moveTo>
                    <a:pt x="843" y="0"/>
                  </a:moveTo>
                  <a:lnTo>
                    <a:pt x="843" y="869"/>
                  </a:lnTo>
                  <a:lnTo>
                    <a:pt x="757" y="869"/>
                  </a:lnTo>
                  <a:cubicBezTo>
                    <a:pt x="751" y="868"/>
                    <a:pt x="745" y="868"/>
                    <a:pt x="739" y="868"/>
                  </a:cubicBezTo>
                  <a:cubicBezTo>
                    <a:pt x="32" y="868"/>
                    <a:pt x="1" y="1947"/>
                    <a:pt x="729" y="1966"/>
                  </a:cubicBezTo>
                  <a:lnTo>
                    <a:pt x="843" y="1966"/>
                  </a:lnTo>
                  <a:cubicBezTo>
                    <a:pt x="947" y="3461"/>
                    <a:pt x="2202" y="4588"/>
                    <a:pt x="3657" y="4588"/>
                  </a:cubicBezTo>
                  <a:cubicBezTo>
                    <a:pt x="3808" y="4588"/>
                    <a:pt x="3961" y="4576"/>
                    <a:pt x="4115" y="4551"/>
                  </a:cubicBezTo>
                  <a:cubicBezTo>
                    <a:pt x="2732" y="4332"/>
                    <a:pt x="1711" y="3149"/>
                    <a:pt x="1711" y="1746"/>
                  </a:cubicBezTo>
                  <a:lnTo>
                    <a:pt x="1711" y="1307"/>
                  </a:lnTo>
                  <a:cubicBezTo>
                    <a:pt x="1711" y="830"/>
                    <a:pt x="2103" y="439"/>
                    <a:pt x="2580" y="439"/>
                  </a:cubicBezTo>
                  <a:lnTo>
                    <a:pt x="5203" y="439"/>
                  </a:lnTo>
                  <a:cubicBezTo>
                    <a:pt x="5451" y="439"/>
                    <a:pt x="5651" y="239"/>
                    <a:pt x="5651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3540;p86"/>
            <p:cNvSpPr/>
            <p:nvPr/>
          </p:nvSpPr>
          <p:spPr>
            <a:xfrm>
              <a:off x="5857694" y="3465957"/>
              <a:ext cx="23017" cy="25766"/>
            </a:xfrm>
            <a:custGeom>
              <a:avLst/>
              <a:gdLst/>
              <a:ahLst/>
              <a:cxnLst/>
              <a:rect l="l" t="t" r="r" b="b"/>
              <a:pathLst>
                <a:path w="879" h="984" extrusionOk="0">
                  <a:moveTo>
                    <a:pt x="0" y="0"/>
                  </a:moveTo>
                  <a:lnTo>
                    <a:pt x="0" y="983"/>
                  </a:lnTo>
                  <a:lnTo>
                    <a:pt x="296" y="945"/>
                  </a:lnTo>
                  <a:cubicBezTo>
                    <a:pt x="630" y="897"/>
                    <a:pt x="869" y="621"/>
                    <a:pt x="878" y="296"/>
                  </a:cubicBezTo>
                  <a:lnTo>
                    <a:pt x="878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3541;p86"/>
            <p:cNvSpPr/>
            <p:nvPr/>
          </p:nvSpPr>
          <p:spPr>
            <a:xfrm>
              <a:off x="6006320" y="3465957"/>
              <a:ext cx="23017" cy="25766"/>
            </a:xfrm>
            <a:custGeom>
              <a:avLst/>
              <a:gdLst/>
              <a:ahLst/>
              <a:cxnLst/>
              <a:rect l="l" t="t" r="r" b="b"/>
              <a:pathLst>
                <a:path w="879" h="984" extrusionOk="0">
                  <a:moveTo>
                    <a:pt x="1" y="0"/>
                  </a:moveTo>
                  <a:lnTo>
                    <a:pt x="1" y="296"/>
                  </a:lnTo>
                  <a:cubicBezTo>
                    <a:pt x="1" y="621"/>
                    <a:pt x="249" y="897"/>
                    <a:pt x="573" y="945"/>
                  </a:cubicBezTo>
                  <a:lnTo>
                    <a:pt x="878" y="983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3542;p86"/>
            <p:cNvSpPr/>
            <p:nvPr/>
          </p:nvSpPr>
          <p:spPr>
            <a:xfrm>
              <a:off x="5857694" y="3414504"/>
              <a:ext cx="23017" cy="51480"/>
            </a:xfrm>
            <a:custGeom>
              <a:avLst/>
              <a:gdLst/>
              <a:ahLst/>
              <a:cxnLst/>
              <a:rect l="l" t="t" r="r" b="b"/>
              <a:pathLst>
                <a:path w="879" h="1966" extrusionOk="0">
                  <a:moveTo>
                    <a:pt x="0" y="0"/>
                  </a:moveTo>
                  <a:lnTo>
                    <a:pt x="0" y="1965"/>
                  </a:lnTo>
                  <a:lnTo>
                    <a:pt x="878" y="1965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3543;p86"/>
            <p:cNvSpPr/>
            <p:nvPr/>
          </p:nvSpPr>
          <p:spPr>
            <a:xfrm>
              <a:off x="5840464" y="3362788"/>
              <a:ext cx="205866" cy="57240"/>
            </a:xfrm>
            <a:custGeom>
              <a:avLst/>
              <a:gdLst/>
              <a:ahLst/>
              <a:cxnLst/>
              <a:rect l="l" t="t" r="r" b="b"/>
              <a:pathLst>
                <a:path w="7862" h="2186" extrusionOk="0">
                  <a:moveTo>
                    <a:pt x="1088" y="0"/>
                  </a:moveTo>
                  <a:cubicBezTo>
                    <a:pt x="487" y="0"/>
                    <a:pt x="0" y="497"/>
                    <a:pt x="0" y="1098"/>
                  </a:cubicBezTo>
                  <a:cubicBezTo>
                    <a:pt x="0" y="1699"/>
                    <a:pt x="487" y="2185"/>
                    <a:pt x="1088" y="2185"/>
                  </a:cubicBezTo>
                  <a:lnTo>
                    <a:pt x="6774" y="2185"/>
                  </a:lnTo>
                  <a:cubicBezTo>
                    <a:pt x="7375" y="2185"/>
                    <a:pt x="7861" y="1699"/>
                    <a:pt x="7861" y="1098"/>
                  </a:cubicBezTo>
                  <a:cubicBezTo>
                    <a:pt x="7861" y="497"/>
                    <a:pt x="7375" y="0"/>
                    <a:pt x="6774" y="0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3544;p86"/>
            <p:cNvSpPr/>
            <p:nvPr/>
          </p:nvSpPr>
          <p:spPr>
            <a:xfrm>
              <a:off x="5857694" y="3437232"/>
              <a:ext cx="171643" cy="11521"/>
            </a:xfrm>
            <a:custGeom>
              <a:avLst/>
              <a:gdLst/>
              <a:ahLst/>
              <a:cxnLst/>
              <a:rect l="l" t="t" r="r" b="b"/>
              <a:pathLst>
                <a:path w="6555" h="440" extrusionOk="0">
                  <a:moveTo>
                    <a:pt x="0" y="0"/>
                  </a:moveTo>
                  <a:lnTo>
                    <a:pt x="0" y="439"/>
                  </a:lnTo>
                  <a:lnTo>
                    <a:pt x="6554" y="439"/>
                  </a:lnTo>
                  <a:lnTo>
                    <a:pt x="6554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3545;p86"/>
            <p:cNvSpPr/>
            <p:nvPr/>
          </p:nvSpPr>
          <p:spPr>
            <a:xfrm>
              <a:off x="5857694" y="3437232"/>
              <a:ext cx="23017" cy="11521"/>
            </a:xfrm>
            <a:custGeom>
              <a:avLst/>
              <a:gdLst/>
              <a:ahLst/>
              <a:cxnLst/>
              <a:rect l="l" t="t" r="r" b="b"/>
              <a:pathLst>
                <a:path w="879" h="440" extrusionOk="0">
                  <a:moveTo>
                    <a:pt x="0" y="0"/>
                  </a:moveTo>
                  <a:lnTo>
                    <a:pt x="0" y="439"/>
                  </a:lnTo>
                  <a:lnTo>
                    <a:pt x="878" y="43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3546;p86"/>
            <p:cNvSpPr/>
            <p:nvPr/>
          </p:nvSpPr>
          <p:spPr>
            <a:xfrm>
              <a:off x="5891918" y="3345794"/>
              <a:ext cx="103195" cy="74234"/>
            </a:xfrm>
            <a:custGeom>
              <a:avLst/>
              <a:gdLst/>
              <a:ahLst/>
              <a:cxnLst/>
              <a:rect l="l" t="t" r="r" b="b"/>
              <a:pathLst>
                <a:path w="3941" h="2835" extrusionOk="0">
                  <a:moveTo>
                    <a:pt x="1405" y="1"/>
                  </a:moveTo>
                  <a:cubicBezTo>
                    <a:pt x="630" y="1"/>
                    <a:pt x="0" y="636"/>
                    <a:pt x="0" y="1422"/>
                  </a:cubicBezTo>
                  <a:cubicBezTo>
                    <a:pt x="0" y="2204"/>
                    <a:pt x="640" y="2834"/>
                    <a:pt x="1422" y="2834"/>
                  </a:cubicBezTo>
                  <a:lnTo>
                    <a:pt x="2519" y="2834"/>
                  </a:lnTo>
                  <a:cubicBezTo>
                    <a:pt x="3301" y="2834"/>
                    <a:pt x="3931" y="2204"/>
                    <a:pt x="3940" y="1422"/>
                  </a:cubicBezTo>
                  <a:cubicBezTo>
                    <a:pt x="3940" y="636"/>
                    <a:pt x="3311" y="1"/>
                    <a:pt x="2536" y="1"/>
                  </a:cubicBezTo>
                  <a:cubicBezTo>
                    <a:pt x="2530" y="1"/>
                    <a:pt x="2525" y="1"/>
                    <a:pt x="2519" y="1"/>
                  </a:cubicBezTo>
                  <a:lnTo>
                    <a:pt x="1422" y="1"/>
                  </a:lnTo>
                  <a:cubicBezTo>
                    <a:pt x="1416" y="1"/>
                    <a:pt x="1410" y="1"/>
                    <a:pt x="1405" y="1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3547;p86"/>
            <p:cNvSpPr/>
            <p:nvPr/>
          </p:nvSpPr>
          <p:spPr>
            <a:xfrm>
              <a:off x="5882674" y="3602355"/>
              <a:ext cx="121682" cy="98194"/>
            </a:xfrm>
            <a:custGeom>
              <a:avLst/>
              <a:gdLst/>
              <a:ahLst/>
              <a:cxnLst/>
              <a:rect l="l" t="t" r="r" b="b"/>
              <a:pathLst>
                <a:path w="4647" h="3750" extrusionOk="0">
                  <a:moveTo>
                    <a:pt x="926" y="0"/>
                  </a:moveTo>
                  <a:cubicBezTo>
                    <a:pt x="821" y="210"/>
                    <a:pt x="640" y="372"/>
                    <a:pt x="420" y="458"/>
                  </a:cubicBezTo>
                  <a:lnTo>
                    <a:pt x="0" y="611"/>
                  </a:lnTo>
                  <a:cubicBezTo>
                    <a:pt x="430" y="1174"/>
                    <a:pt x="1307" y="1565"/>
                    <a:pt x="2328" y="1565"/>
                  </a:cubicBezTo>
                  <a:cubicBezTo>
                    <a:pt x="2624" y="1565"/>
                    <a:pt x="2929" y="1527"/>
                    <a:pt x="3225" y="1450"/>
                  </a:cubicBezTo>
                  <a:lnTo>
                    <a:pt x="3444" y="1679"/>
                  </a:lnTo>
                  <a:cubicBezTo>
                    <a:pt x="3568" y="1803"/>
                    <a:pt x="3635" y="1965"/>
                    <a:pt x="3635" y="2147"/>
                  </a:cubicBezTo>
                  <a:lnTo>
                    <a:pt x="3635" y="3749"/>
                  </a:lnTo>
                  <a:lnTo>
                    <a:pt x="4074" y="3749"/>
                  </a:lnTo>
                  <a:lnTo>
                    <a:pt x="4074" y="2137"/>
                  </a:lnTo>
                  <a:cubicBezTo>
                    <a:pt x="4074" y="1851"/>
                    <a:pt x="3960" y="1574"/>
                    <a:pt x="3759" y="1364"/>
                  </a:cubicBezTo>
                  <a:lnTo>
                    <a:pt x="3692" y="1307"/>
                  </a:lnTo>
                  <a:cubicBezTo>
                    <a:pt x="4064" y="1155"/>
                    <a:pt x="4389" y="916"/>
                    <a:pt x="4646" y="611"/>
                  </a:cubicBezTo>
                  <a:lnTo>
                    <a:pt x="4208" y="458"/>
                  </a:lnTo>
                  <a:cubicBezTo>
                    <a:pt x="3988" y="372"/>
                    <a:pt x="3807" y="210"/>
                    <a:pt x="3711" y="0"/>
                  </a:cubicBezTo>
                  <a:cubicBezTo>
                    <a:pt x="3258" y="167"/>
                    <a:pt x="2786" y="251"/>
                    <a:pt x="2315" y="251"/>
                  </a:cubicBezTo>
                  <a:cubicBezTo>
                    <a:pt x="1844" y="251"/>
                    <a:pt x="1374" y="167"/>
                    <a:pt x="926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3548;p86"/>
            <p:cNvSpPr/>
            <p:nvPr/>
          </p:nvSpPr>
          <p:spPr>
            <a:xfrm>
              <a:off x="5814489" y="3644827"/>
              <a:ext cx="48966" cy="55460"/>
            </a:xfrm>
            <a:custGeom>
              <a:avLst/>
              <a:gdLst/>
              <a:ahLst/>
              <a:cxnLst/>
              <a:rect l="l" t="t" r="r" b="b"/>
              <a:pathLst>
                <a:path w="1870" h="2118" extrusionOk="0">
                  <a:moveTo>
                    <a:pt x="229" y="0"/>
                  </a:moveTo>
                  <a:cubicBezTo>
                    <a:pt x="134" y="115"/>
                    <a:pt x="57" y="239"/>
                    <a:pt x="0" y="372"/>
                  </a:cubicBezTo>
                  <a:lnTo>
                    <a:pt x="1193" y="1374"/>
                  </a:lnTo>
                  <a:cubicBezTo>
                    <a:pt x="1345" y="1498"/>
                    <a:pt x="1431" y="1679"/>
                    <a:pt x="1431" y="1879"/>
                  </a:cubicBezTo>
                  <a:lnTo>
                    <a:pt x="1431" y="2118"/>
                  </a:lnTo>
                  <a:lnTo>
                    <a:pt x="1870" y="2118"/>
                  </a:lnTo>
                  <a:lnTo>
                    <a:pt x="1870" y="1879"/>
                  </a:lnTo>
                  <a:cubicBezTo>
                    <a:pt x="1870" y="1555"/>
                    <a:pt x="1727" y="1240"/>
                    <a:pt x="1479" y="1040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3549;p86"/>
            <p:cNvSpPr/>
            <p:nvPr/>
          </p:nvSpPr>
          <p:spPr>
            <a:xfrm>
              <a:off x="6023550" y="3644827"/>
              <a:ext cx="48992" cy="55460"/>
            </a:xfrm>
            <a:custGeom>
              <a:avLst/>
              <a:gdLst/>
              <a:ahLst/>
              <a:cxnLst/>
              <a:rect l="l" t="t" r="r" b="b"/>
              <a:pathLst>
                <a:path w="1871" h="2118" extrusionOk="0">
                  <a:moveTo>
                    <a:pt x="1632" y="0"/>
                  </a:moveTo>
                  <a:lnTo>
                    <a:pt x="392" y="1040"/>
                  </a:lnTo>
                  <a:cubicBezTo>
                    <a:pt x="144" y="1240"/>
                    <a:pt x="1" y="1555"/>
                    <a:pt x="1" y="1879"/>
                  </a:cubicBezTo>
                  <a:lnTo>
                    <a:pt x="1" y="2118"/>
                  </a:lnTo>
                  <a:lnTo>
                    <a:pt x="440" y="2118"/>
                  </a:lnTo>
                  <a:lnTo>
                    <a:pt x="440" y="1879"/>
                  </a:lnTo>
                  <a:cubicBezTo>
                    <a:pt x="440" y="1679"/>
                    <a:pt x="526" y="1498"/>
                    <a:pt x="678" y="1374"/>
                  </a:cubicBezTo>
                  <a:lnTo>
                    <a:pt x="1871" y="372"/>
                  </a:lnTo>
                  <a:cubicBezTo>
                    <a:pt x="1814" y="239"/>
                    <a:pt x="1737" y="115"/>
                    <a:pt x="1632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2" name="Google Shape;13550;p86"/>
          <p:cNvGrpSpPr/>
          <p:nvPr/>
        </p:nvGrpSpPr>
        <p:grpSpPr>
          <a:xfrm>
            <a:off x="10375482" y="2819430"/>
            <a:ext cx="259074" cy="354493"/>
            <a:chOff x="5363818" y="3345794"/>
            <a:chExt cx="259074" cy="354493"/>
          </a:xfrm>
        </p:grpSpPr>
        <p:sp>
          <p:nvSpPr>
            <p:cNvPr id="1413" name="Google Shape;13551;p86"/>
            <p:cNvSpPr/>
            <p:nvPr/>
          </p:nvSpPr>
          <p:spPr>
            <a:xfrm>
              <a:off x="5397807" y="3514661"/>
              <a:ext cx="191360" cy="123934"/>
            </a:xfrm>
            <a:custGeom>
              <a:avLst/>
              <a:gdLst/>
              <a:ahLst/>
              <a:cxnLst/>
              <a:rect l="l" t="t" r="r" b="b"/>
              <a:pathLst>
                <a:path w="7308" h="4733" extrusionOk="0">
                  <a:moveTo>
                    <a:pt x="869" y="1"/>
                  </a:moveTo>
                  <a:cubicBezTo>
                    <a:pt x="869" y="1651"/>
                    <a:pt x="0" y="2596"/>
                    <a:pt x="430" y="4733"/>
                  </a:cubicBezTo>
                  <a:lnTo>
                    <a:pt x="6879" y="4733"/>
                  </a:lnTo>
                  <a:cubicBezTo>
                    <a:pt x="7308" y="2596"/>
                    <a:pt x="6449" y="1661"/>
                    <a:pt x="6449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3552;p86"/>
            <p:cNvSpPr/>
            <p:nvPr/>
          </p:nvSpPr>
          <p:spPr>
            <a:xfrm>
              <a:off x="5397807" y="3514661"/>
              <a:ext cx="95706" cy="123934"/>
            </a:xfrm>
            <a:custGeom>
              <a:avLst/>
              <a:gdLst/>
              <a:ahLst/>
              <a:cxnLst/>
              <a:rect l="l" t="t" r="r" b="b"/>
              <a:pathLst>
                <a:path w="3655" h="4733" extrusionOk="0">
                  <a:moveTo>
                    <a:pt x="869" y="1"/>
                  </a:moveTo>
                  <a:cubicBezTo>
                    <a:pt x="869" y="1651"/>
                    <a:pt x="0" y="2596"/>
                    <a:pt x="430" y="4733"/>
                  </a:cubicBezTo>
                  <a:lnTo>
                    <a:pt x="3654" y="4733"/>
                  </a:lnTo>
                  <a:lnTo>
                    <a:pt x="3654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3553;p86"/>
            <p:cNvSpPr/>
            <p:nvPr/>
          </p:nvSpPr>
          <p:spPr>
            <a:xfrm>
              <a:off x="5363818" y="3565382"/>
              <a:ext cx="259074" cy="134905"/>
            </a:xfrm>
            <a:custGeom>
              <a:avLst/>
              <a:gdLst/>
              <a:ahLst/>
              <a:cxnLst/>
              <a:rect l="l" t="t" r="r" b="b"/>
              <a:pathLst>
                <a:path w="9894" h="5152" extrusionOk="0">
                  <a:moveTo>
                    <a:pt x="3664" y="0"/>
                  </a:moveTo>
                  <a:lnTo>
                    <a:pt x="3664" y="1326"/>
                  </a:lnTo>
                  <a:cubicBezTo>
                    <a:pt x="3664" y="1689"/>
                    <a:pt x="3426" y="2013"/>
                    <a:pt x="3082" y="2137"/>
                  </a:cubicBezTo>
                  <a:lnTo>
                    <a:pt x="869" y="2920"/>
                  </a:lnTo>
                  <a:cubicBezTo>
                    <a:pt x="354" y="3101"/>
                    <a:pt x="1" y="3587"/>
                    <a:pt x="1" y="4131"/>
                  </a:cubicBezTo>
                  <a:lnTo>
                    <a:pt x="1" y="4513"/>
                  </a:lnTo>
                  <a:cubicBezTo>
                    <a:pt x="1" y="4866"/>
                    <a:pt x="297" y="5152"/>
                    <a:pt x="650" y="5152"/>
                  </a:cubicBezTo>
                  <a:lnTo>
                    <a:pt x="9245" y="5152"/>
                  </a:lnTo>
                  <a:cubicBezTo>
                    <a:pt x="9608" y="5152"/>
                    <a:pt x="9894" y="4866"/>
                    <a:pt x="9894" y="4513"/>
                  </a:cubicBezTo>
                  <a:lnTo>
                    <a:pt x="9894" y="4131"/>
                  </a:lnTo>
                  <a:cubicBezTo>
                    <a:pt x="9894" y="3587"/>
                    <a:pt x="9550" y="3101"/>
                    <a:pt x="9035" y="2920"/>
                  </a:cubicBezTo>
                  <a:lnTo>
                    <a:pt x="6812" y="2137"/>
                  </a:lnTo>
                  <a:cubicBezTo>
                    <a:pt x="6469" y="2013"/>
                    <a:pt x="6240" y="1689"/>
                    <a:pt x="6240" y="1326"/>
                  </a:cubicBezTo>
                  <a:lnTo>
                    <a:pt x="6240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3554;p86"/>
            <p:cNvSpPr/>
            <p:nvPr/>
          </p:nvSpPr>
          <p:spPr>
            <a:xfrm>
              <a:off x="5364080" y="3621836"/>
              <a:ext cx="258813" cy="78450"/>
            </a:xfrm>
            <a:custGeom>
              <a:avLst/>
              <a:gdLst/>
              <a:ahLst/>
              <a:cxnLst/>
              <a:rect l="l" t="t" r="r" b="b"/>
              <a:pathLst>
                <a:path w="9884" h="2996" extrusionOk="0">
                  <a:moveTo>
                    <a:pt x="3025" y="0"/>
                  </a:moveTo>
                  <a:lnTo>
                    <a:pt x="859" y="764"/>
                  </a:lnTo>
                  <a:cubicBezTo>
                    <a:pt x="344" y="945"/>
                    <a:pt x="1" y="1431"/>
                    <a:pt x="1" y="1975"/>
                  </a:cubicBezTo>
                  <a:lnTo>
                    <a:pt x="1" y="2357"/>
                  </a:lnTo>
                  <a:cubicBezTo>
                    <a:pt x="1" y="2710"/>
                    <a:pt x="287" y="2996"/>
                    <a:pt x="640" y="2996"/>
                  </a:cubicBezTo>
                  <a:lnTo>
                    <a:pt x="9245" y="2996"/>
                  </a:lnTo>
                  <a:cubicBezTo>
                    <a:pt x="9598" y="2996"/>
                    <a:pt x="9884" y="2710"/>
                    <a:pt x="9884" y="2357"/>
                  </a:cubicBezTo>
                  <a:lnTo>
                    <a:pt x="9884" y="1975"/>
                  </a:lnTo>
                  <a:cubicBezTo>
                    <a:pt x="9884" y="1431"/>
                    <a:pt x="9540" y="945"/>
                    <a:pt x="9025" y="764"/>
                  </a:cubicBezTo>
                  <a:lnTo>
                    <a:pt x="6860" y="0"/>
                  </a:lnTo>
                  <a:cubicBezTo>
                    <a:pt x="6745" y="973"/>
                    <a:pt x="5925" y="1708"/>
                    <a:pt x="4942" y="1708"/>
                  </a:cubicBezTo>
                  <a:cubicBezTo>
                    <a:pt x="3960" y="1708"/>
                    <a:pt x="3139" y="973"/>
                    <a:pt x="3025" y="0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3555;p86"/>
            <p:cNvSpPr/>
            <p:nvPr/>
          </p:nvSpPr>
          <p:spPr>
            <a:xfrm>
              <a:off x="5459760" y="3570880"/>
              <a:ext cx="67479" cy="28175"/>
            </a:xfrm>
            <a:custGeom>
              <a:avLst/>
              <a:gdLst/>
              <a:ahLst/>
              <a:cxnLst/>
              <a:rect l="l" t="t" r="r" b="b"/>
              <a:pathLst>
                <a:path w="2577" h="1076" extrusionOk="0">
                  <a:moveTo>
                    <a:pt x="0" y="0"/>
                  </a:moveTo>
                  <a:lnTo>
                    <a:pt x="0" y="811"/>
                  </a:lnTo>
                  <a:cubicBezTo>
                    <a:pt x="411" y="988"/>
                    <a:pt x="849" y="1076"/>
                    <a:pt x="1288" y="1076"/>
                  </a:cubicBezTo>
                  <a:cubicBezTo>
                    <a:pt x="1727" y="1076"/>
                    <a:pt x="2166" y="988"/>
                    <a:pt x="2576" y="811"/>
                  </a:cubicBezTo>
                  <a:lnTo>
                    <a:pt x="2576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3556;p86"/>
            <p:cNvSpPr/>
            <p:nvPr/>
          </p:nvSpPr>
          <p:spPr>
            <a:xfrm>
              <a:off x="5420273" y="3435740"/>
              <a:ext cx="146427" cy="152135"/>
            </a:xfrm>
            <a:custGeom>
              <a:avLst/>
              <a:gdLst/>
              <a:ahLst/>
              <a:cxnLst/>
              <a:rect l="l" t="t" r="r" b="b"/>
              <a:pathLst>
                <a:path w="5592" h="5810" extrusionOk="0">
                  <a:moveTo>
                    <a:pt x="11" y="0"/>
                  </a:moveTo>
                  <a:lnTo>
                    <a:pt x="11" y="3015"/>
                  </a:lnTo>
                  <a:cubicBezTo>
                    <a:pt x="1" y="4551"/>
                    <a:pt x="1251" y="5810"/>
                    <a:pt x="2796" y="5810"/>
                  </a:cubicBezTo>
                  <a:cubicBezTo>
                    <a:pt x="4342" y="5810"/>
                    <a:pt x="5591" y="4560"/>
                    <a:pt x="5591" y="3015"/>
                  </a:cubicBezTo>
                  <a:lnTo>
                    <a:pt x="5591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3557;p86"/>
            <p:cNvSpPr/>
            <p:nvPr/>
          </p:nvSpPr>
          <p:spPr>
            <a:xfrm>
              <a:off x="5420090" y="3435740"/>
              <a:ext cx="146610" cy="152109"/>
            </a:xfrm>
            <a:custGeom>
              <a:avLst/>
              <a:gdLst/>
              <a:ahLst/>
              <a:cxnLst/>
              <a:rect l="l" t="t" r="r" b="b"/>
              <a:pathLst>
                <a:path w="5599" h="5809" extrusionOk="0">
                  <a:moveTo>
                    <a:pt x="18" y="0"/>
                  </a:moveTo>
                  <a:lnTo>
                    <a:pt x="18" y="3015"/>
                  </a:lnTo>
                  <a:cubicBezTo>
                    <a:pt x="0" y="4578"/>
                    <a:pt x="1271" y="5809"/>
                    <a:pt x="2780" y="5809"/>
                  </a:cubicBezTo>
                  <a:cubicBezTo>
                    <a:pt x="2929" y="5809"/>
                    <a:pt x="3080" y="5797"/>
                    <a:pt x="3233" y="5772"/>
                  </a:cubicBezTo>
                  <a:cubicBezTo>
                    <a:pt x="1868" y="5562"/>
                    <a:pt x="867" y="4389"/>
                    <a:pt x="867" y="3015"/>
                  </a:cubicBezTo>
                  <a:lnTo>
                    <a:pt x="867" y="2280"/>
                  </a:lnTo>
                  <a:cubicBezTo>
                    <a:pt x="867" y="1889"/>
                    <a:pt x="1124" y="1555"/>
                    <a:pt x="1487" y="1450"/>
                  </a:cubicBezTo>
                  <a:cubicBezTo>
                    <a:pt x="2088" y="1288"/>
                    <a:pt x="2670" y="1069"/>
                    <a:pt x="3233" y="792"/>
                  </a:cubicBezTo>
                  <a:lnTo>
                    <a:pt x="3233" y="821"/>
                  </a:lnTo>
                  <a:cubicBezTo>
                    <a:pt x="3223" y="1164"/>
                    <a:pt x="3481" y="1450"/>
                    <a:pt x="3814" y="1498"/>
                  </a:cubicBezTo>
                  <a:lnTo>
                    <a:pt x="3919" y="1498"/>
                  </a:lnTo>
                  <a:cubicBezTo>
                    <a:pt x="4158" y="1479"/>
                    <a:pt x="5007" y="1326"/>
                    <a:pt x="5598" y="1183"/>
                  </a:cubicBezTo>
                  <a:lnTo>
                    <a:pt x="5598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3558;p86"/>
            <p:cNvSpPr/>
            <p:nvPr/>
          </p:nvSpPr>
          <p:spPr>
            <a:xfrm>
              <a:off x="5527213" y="3598846"/>
              <a:ext cx="26" cy="288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0"/>
                  </a:moveTo>
                  <a:lnTo>
                    <a:pt x="0" y="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3559;p86"/>
            <p:cNvSpPr/>
            <p:nvPr/>
          </p:nvSpPr>
          <p:spPr>
            <a:xfrm>
              <a:off x="5459760" y="3598846"/>
              <a:ext cx="26" cy="288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"/>
                  </a:move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3560;p86"/>
            <p:cNvSpPr/>
            <p:nvPr/>
          </p:nvSpPr>
          <p:spPr>
            <a:xfrm>
              <a:off x="5468506" y="3537180"/>
              <a:ext cx="50013" cy="16994"/>
            </a:xfrm>
            <a:custGeom>
              <a:avLst/>
              <a:gdLst/>
              <a:ahLst/>
              <a:cxnLst/>
              <a:rect l="l" t="t" r="r" b="b"/>
              <a:pathLst>
                <a:path w="1910" h="649" extrusionOk="0">
                  <a:moveTo>
                    <a:pt x="311" y="1"/>
                  </a:moveTo>
                  <a:cubicBezTo>
                    <a:pt x="145" y="1"/>
                    <a:pt x="1" y="217"/>
                    <a:pt x="162" y="371"/>
                  </a:cubicBezTo>
                  <a:cubicBezTo>
                    <a:pt x="372" y="554"/>
                    <a:pt x="642" y="649"/>
                    <a:pt x="915" y="649"/>
                  </a:cubicBezTo>
                  <a:cubicBezTo>
                    <a:pt x="928" y="649"/>
                    <a:pt x="941" y="648"/>
                    <a:pt x="954" y="648"/>
                  </a:cubicBezTo>
                  <a:cubicBezTo>
                    <a:pt x="968" y="648"/>
                    <a:pt x="981" y="649"/>
                    <a:pt x="994" y="649"/>
                  </a:cubicBezTo>
                  <a:cubicBezTo>
                    <a:pt x="1275" y="649"/>
                    <a:pt x="1537" y="554"/>
                    <a:pt x="1756" y="371"/>
                  </a:cubicBezTo>
                  <a:cubicBezTo>
                    <a:pt x="1910" y="217"/>
                    <a:pt x="1764" y="1"/>
                    <a:pt x="1598" y="1"/>
                  </a:cubicBezTo>
                  <a:cubicBezTo>
                    <a:pt x="1548" y="1"/>
                    <a:pt x="1496" y="20"/>
                    <a:pt x="1450" y="66"/>
                  </a:cubicBezTo>
                  <a:cubicBezTo>
                    <a:pt x="1302" y="166"/>
                    <a:pt x="1131" y="216"/>
                    <a:pt x="958" y="216"/>
                  </a:cubicBezTo>
                  <a:cubicBezTo>
                    <a:pt x="785" y="216"/>
                    <a:pt x="611" y="166"/>
                    <a:pt x="458" y="66"/>
                  </a:cubicBezTo>
                  <a:cubicBezTo>
                    <a:pt x="412" y="20"/>
                    <a:pt x="360" y="1"/>
                    <a:pt x="311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3561;p86"/>
            <p:cNvSpPr/>
            <p:nvPr/>
          </p:nvSpPr>
          <p:spPr>
            <a:xfrm>
              <a:off x="5454000" y="3497798"/>
              <a:ext cx="11521" cy="16889"/>
            </a:xfrm>
            <a:custGeom>
              <a:avLst/>
              <a:gdLst/>
              <a:ahLst/>
              <a:cxnLst/>
              <a:rect l="l" t="t" r="r" b="b"/>
              <a:pathLst>
                <a:path w="440" h="645" extrusionOk="0">
                  <a:moveTo>
                    <a:pt x="220" y="1"/>
                  </a:moveTo>
                  <a:cubicBezTo>
                    <a:pt x="111" y="1"/>
                    <a:pt x="1" y="72"/>
                    <a:pt x="1" y="215"/>
                  </a:cubicBezTo>
                  <a:lnTo>
                    <a:pt x="1" y="425"/>
                  </a:lnTo>
                  <a:cubicBezTo>
                    <a:pt x="1" y="549"/>
                    <a:pt x="96" y="645"/>
                    <a:pt x="220" y="645"/>
                  </a:cubicBezTo>
                  <a:cubicBezTo>
                    <a:pt x="335" y="645"/>
                    <a:pt x="440" y="549"/>
                    <a:pt x="440" y="425"/>
                  </a:cubicBezTo>
                  <a:lnTo>
                    <a:pt x="440" y="215"/>
                  </a:lnTo>
                  <a:cubicBezTo>
                    <a:pt x="440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3562;p86"/>
            <p:cNvSpPr/>
            <p:nvPr/>
          </p:nvSpPr>
          <p:spPr>
            <a:xfrm>
              <a:off x="5521714" y="3497798"/>
              <a:ext cx="11260" cy="16889"/>
            </a:xfrm>
            <a:custGeom>
              <a:avLst/>
              <a:gdLst/>
              <a:ahLst/>
              <a:cxnLst/>
              <a:rect l="l" t="t" r="r" b="b"/>
              <a:pathLst>
                <a:path w="430" h="645" extrusionOk="0">
                  <a:moveTo>
                    <a:pt x="215" y="1"/>
                  </a:moveTo>
                  <a:cubicBezTo>
                    <a:pt x="108" y="1"/>
                    <a:pt x="0" y="72"/>
                    <a:pt x="0" y="215"/>
                  </a:cubicBezTo>
                  <a:lnTo>
                    <a:pt x="0" y="425"/>
                  </a:lnTo>
                  <a:cubicBezTo>
                    <a:pt x="0" y="549"/>
                    <a:pt x="96" y="645"/>
                    <a:pt x="210" y="645"/>
                  </a:cubicBezTo>
                  <a:cubicBezTo>
                    <a:pt x="334" y="645"/>
                    <a:pt x="430" y="549"/>
                    <a:pt x="430" y="425"/>
                  </a:cubicBezTo>
                  <a:lnTo>
                    <a:pt x="430" y="215"/>
                  </a:lnTo>
                  <a:cubicBezTo>
                    <a:pt x="430" y="72"/>
                    <a:pt x="322" y="1"/>
                    <a:pt x="215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3563;p86"/>
            <p:cNvSpPr/>
            <p:nvPr/>
          </p:nvSpPr>
          <p:spPr>
            <a:xfrm>
              <a:off x="5513963" y="3480935"/>
              <a:ext cx="26499" cy="11286"/>
            </a:xfrm>
            <a:custGeom>
              <a:avLst/>
              <a:gdLst/>
              <a:ahLst/>
              <a:cxnLst/>
              <a:rect l="l" t="t" r="r" b="b"/>
              <a:pathLst>
                <a:path w="1012" h="431" extrusionOk="0">
                  <a:moveTo>
                    <a:pt x="287" y="1"/>
                  </a:moveTo>
                  <a:cubicBezTo>
                    <a:pt x="0" y="1"/>
                    <a:pt x="0" y="430"/>
                    <a:pt x="287" y="430"/>
                  </a:cubicBezTo>
                  <a:lnTo>
                    <a:pt x="726" y="430"/>
                  </a:lnTo>
                  <a:cubicBezTo>
                    <a:pt x="1012" y="430"/>
                    <a:pt x="1012" y="1"/>
                    <a:pt x="726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3564;p86"/>
            <p:cNvSpPr/>
            <p:nvPr/>
          </p:nvSpPr>
          <p:spPr>
            <a:xfrm>
              <a:off x="5446511" y="3480935"/>
              <a:ext cx="26264" cy="11286"/>
            </a:xfrm>
            <a:custGeom>
              <a:avLst/>
              <a:gdLst/>
              <a:ahLst/>
              <a:cxnLst/>
              <a:rect l="l" t="t" r="r" b="b"/>
              <a:pathLst>
                <a:path w="1003" h="431" extrusionOk="0">
                  <a:moveTo>
                    <a:pt x="287" y="1"/>
                  </a:moveTo>
                  <a:cubicBezTo>
                    <a:pt x="1" y="1"/>
                    <a:pt x="1" y="430"/>
                    <a:pt x="287" y="430"/>
                  </a:cubicBezTo>
                  <a:lnTo>
                    <a:pt x="716" y="430"/>
                  </a:lnTo>
                  <a:cubicBezTo>
                    <a:pt x="1002" y="430"/>
                    <a:pt x="1002" y="1"/>
                    <a:pt x="716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3565;p86"/>
            <p:cNvSpPr/>
            <p:nvPr/>
          </p:nvSpPr>
          <p:spPr>
            <a:xfrm>
              <a:off x="5386573" y="3345794"/>
              <a:ext cx="213853" cy="202620"/>
            </a:xfrm>
            <a:custGeom>
              <a:avLst/>
              <a:gdLst/>
              <a:ahLst/>
              <a:cxnLst/>
              <a:rect l="l" t="t" r="r" b="b"/>
              <a:pathLst>
                <a:path w="8167" h="7738" extrusionOk="0">
                  <a:moveTo>
                    <a:pt x="4083" y="1"/>
                  </a:moveTo>
                  <a:cubicBezTo>
                    <a:pt x="1832" y="1"/>
                    <a:pt x="0" y="1823"/>
                    <a:pt x="0" y="4084"/>
                  </a:cubicBezTo>
                  <a:lnTo>
                    <a:pt x="0" y="6879"/>
                  </a:lnTo>
                  <a:cubicBezTo>
                    <a:pt x="0" y="7356"/>
                    <a:pt x="382" y="7738"/>
                    <a:pt x="859" y="7738"/>
                  </a:cubicBezTo>
                  <a:lnTo>
                    <a:pt x="2576" y="7738"/>
                  </a:lnTo>
                  <a:cubicBezTo>
                    <a:pt x="2862" y="7738"/>
                    <a:pt x="2862" y="7308"/>
                    <a:pt x="2576" y="7308"/>
                  </a:cubicBezTo>
                  <a:lnTo>
                    <a:pt x="859" y="7308"/>
                  </a:lnTo>
                  <a:cubicBezTo>
                    <a:pt x="620" y="7308"/>
                    <a:pt x="429" y="7118"/>
                    <a:pt x="429" y="6879"/>
                  </a:cubicBezTo>
                  <a:lnTo>
                    <a:pt x="429" y="4084"/>
                  </a:lnTo>
                  <a:cubicBezTo>
                    <a:pt x="391" y="2042"/>
                    <a:pt x="2042" y="363"/>
                    <a:pt x="4083" y="363"/>
                  </a:cubicBezTo>
                  <a:cubicBezTo>
                    <a:pt x="6125" y="363"/>
                    <a:pt x="7775" y="2042"/>
                    <a:pt x="7737" y="4084"/>
                  </a:cubicBezTo>
                  <a:lnTo>
                    <a:pt x="7737" y="5801"/>
                  </a:lnTo>
                  <a:cubicBezTo>
                    <a:pt x="7737" y="5944"/>
                    <a:pt x="7844" y="6016"/>
                    <a:pt x="7952" y="6016"/>
                  </a:cubicBezTo>
                  <a:cubicBezTo>
                    <a:pt x="8059" y="6016"/>
                    <a:pt x="8166" y="5944"/>
                    <a:pt x="8166" y="5801"/>
                  </a:cubicBezTo>
                  <a:lnTo>
                    <a:pt x="8166" y="4084"/>
                  </a:lnTo>
                  <a:cubicBezTo>
                    <a:pt x="8166" y="1823"/>
                    <a:pt x="6344" y="1"/>
                    <a:pt x="4083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3566;p86"/>
            <p:cNvSpPr/>
            <p:nvPr/>
          </p:nvSpPr>
          <p:spPr>
            <a:xfrm>
              <a:off x="5409040" y="3373917"/>
              <a:ext cx="169155" cy="112543"/>
            </a:xfrm>
            <a:custGeom>
              <a:avLst/>
              <a:gdLst/>
              <a:ahLst/>
              <a:cxnLst/>
              <a:rect l="l" t="t" r="r" b="b"/>
              <a:pathLst>
                <a:path w="6460" h="4298" extrusionOk="0">
                  <a:moveTo>
                    <a:pt x="3242" y="0"/>
                  </a:moveTo>
                  <a:cubicBezTo>
                    <a:pt x="3186" y="0"/>
                    <a:pt x="3129" y="2"/>
                    <a:pt x="3073" y="5"/>
                  </a:cubicBezTo>
                  <a:cubicBezTo>
                    <a:pt x="1336" y="81"/>
                    <a:pt x="1" y="1579"/>
                    <a:pt x="1" y="3315"/>
                  </a:cubicBezTo>
                  <a:lnTo>
                    <a:pt x="1" y="4298"/>
                  </a:lnTo>
                  <a:lnTo>
                    <a:pt x="440" y="4298"/>
                  </a:lnTo>
                  <a:lnTo>
                    <a:pt x="440" y="4107"/>
                  </a:lnTo>
                  <a:cubicBezTo>
                    <a:pt x="430" y="3907"/>
                    <a:pt x="564" y="3735"/>
                    <a:pt x="754" y="3687"/>
                  </a:cubicBezTo>
                  <a:cubicBezTo>
                    <a:pt x="1594" y="3468"/>
                    <a:pt x="2958" y="3067"/>
                    <a:pt x="3779" y="2581"/>
                  </a:cubicBezTo>
                  <a:cubicBezTo>
                    <a:pt x="3814" y="2559"/>
                    <a:pt x="3851" y="2550"/>
                    <a:pt x="3888" y="2550"/>
                  </a:cubicBezTo>
                  <a:cubicBezTo>
                    <a:pt x="4000" y="2550"/>
                    <a:pt x="4103" y="2640"/>
                    <a:pt x="4103" y="2762"/>
                  </a:cubicBezTo>
                  <a:lnTo>
                    <a:pt x="4103" y="3220"/>
                  </a:lnTo>
                  <a:cubicBezTo>
                    <a:pt x="4103" y="3338"/>
                    <a:pt x="4198" y="3430"/>
                    <a:pt x="4315" y="3430"/>
                  </a:cubicBezTo>
                  <a:cubicBezTo>
                    <a:pt x="4320" y="3430"/>
                    <a:pt x="4326" y="3430"/>
                    <a:pt x="4332" y="3430"/>
                  </a:cubicBezTo>
                  <a:cubicBezTo>
                    <a:pt x="4723" y="3401"/>
                    <a:pt x="5105" y="3334"/>
                    <a:pt x="5486" y="3229"/>
                  </a:cubicBezTo>
                  <a:cubicBezTo>
                    <a:pt x="5514" y="3221"/>
                    <a:pt x="5542" y="3217"/>
                    <a:pt x="5570" y="3217"/>
                  </a:cubicBezTo>
                  <a:cubicBezTo>
                    <a:pt x="5794" y="3217"/>
                    <a:pt x="6020" y="3474"/>
                    <a:pt x="6020" y="3754"/>
                  </a:cubicBezTo>
                  <a:lnTo>
                    <a:pt x="6020" y="4298"/>
                  </a:lnTo>
                  <a:lnTo>
                    <a:pt x="6459" y="4298"/>
                  </a:lnTo>
                  <a:lnTo>
                    <a:pt x="6459" y="3229"/>
                  </a:lnTo>
                  <a:cubicBezTo>
                    <a:pt x="6459" y="1436"/>
                    <a:pt x="5008" y="0"/>
                    <a:pt x="3242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3567;p86"/>
            <p:cNvSpPr/>
            <p:nvPr/>
          </p:nvSpPr>
          <p:spPr>
            <a:xfrm>
              <a:off x="5454759" y="3373917"/>
              <a:ext cx="123410" cy="112543"/>
            </a:xfrm>
            <a:custGeom>
              <a:avLst/>
              <a:gdLst/>
              <a:ahLst/>
              <a:cxnLst/>
              <a:rect l="l" t="t" r="r" b="b"/>
              <a:pathLst>
                <a:path w="4713" h="4298" extrusionOk="0">
                  <a:moveTo>
                    <a:pt x="1495" y="0"/>
                  </a:moveTo>
                  <a:cubicBezTo>
                    <a:pt x="1439" y="0"/>
                    <a:pt x="1383" y="2"/>
                    <a:pt x="1327" y="5"/>
                  </a:cubicBezTo>
                  <a:cubicBezTo>
                    <a:pt x="859" y="24"/>
                    <a:pt x="411" y="157"/>
                    <a:pt x="1" y="377"/>
                  </a:cubicBezTo>
                  <a:cubicBezTo>
                    <a:pt x="105" y="1359"/>
                    <a:pt x="563" y="2266"/>
                    <a:pt x="1288" y="2953"/>
                  </a:cubicBezTo>
                  <a:cubicBezTo>
                    <a:pt x="1536" y="2838"/>
                    <a:pt x="1794" y="2724"/>
                    <a:pt x="2033" y="2581"/>
                  </a:cubicBezTo>
                  <a:cubicBezTo>
                    <a:pt x="2067" y="2560"/>
                    <a:pt x="2105" y="2550"/>
                    <a:pt x="2141" y="2550"/>
                  </a:cubicBezTo>
                  <a:cubicBezTo>
                    <a:pt x="2253" y="2550"/>
                    <a:pt x="2355" y="2642"/>
                    <a:pt x="2347" y="2771"/>
                  </a:cubicBezTo>
                  <a:lnTo>
                    <a:pt x="2347" y="3220"/>
                  </a:lnTo>
                  <a:cubicBezTo>
                    <a:pt x="2347" y="3338"/>
                    <a:pt x="2443" y="3430"/>
                    <a:pt x="2559" y="3430"/>
                  </a:cubicBezTo>
                  <a:cubicBezTo>
                    <a:pt x="2565" y="3430"/>
                    <a:pt x="2571" y="3430"/>
                    <a:pt x="2576" y="3430"/>
                  </a:cubicBezTo>
                  <a:cubicBezTo>
                    <a:pt x="2967" y="3401"/>
                    <a:pt x="3359" y="3334"/>
                    <a:pt x="3731" y="3229"/>
                  </a:cubicBezTo>
                  <a:cubicBezTo>
                    <a:pt x="3758" y="3221"/>
                    <a:pt x="3786" y="3217"/>
                    <a:pt x="3814" y="3217"/>
                  </a:cubicBezTo>
                  <a:cubicBezTo>
                    <a:pt x="4041" y="3217"/>
                    <a:pt x="4274" y="3474"/>
                    <a:pt x="4274" y="3754"/>
                  </a:cubicBezTo>
                  <a:lnTo>
                    <a:pt x="4274" y="4298"/>
                  </a:lnTo>
                  <a:lnTo>
                    <a:pt x="4704" y="4298"/>
                  </a:lnTo>
                  <a:lnTo>
                    <a:pt x="4704" y="3229"/>
                  </a:lnTo>
                  <a:cubicBezTo>
                    <a:pt x="4713" y="1445"/>
                    <a:pt x="3261" y="0"/>
                    <a:pt x="1495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3568;p86"/>
            <p:cNvSpPr/>
            <p:nvPr/>
          </p:nvSpPr>
          <p:spPr>
            <a:xfrm>
              <a:off x="5369579" y="3647314"/>
              <a:ext cx="45483" cy="52972"/>
            </a:xfrm>
            <a:custGeom>
              <a:avLst/>
              <a:gdLst/>
              <a:ahLst/>
              <a:cxnLst/>
              <a:rect l="l" t="t" r="r" b="b"/>
              <a:pathLst>
                <a:path w="1737" h="2023" extrusionOk="0">
                  <a:moveTo>
                    <a:pt x="287" y="0"/>
                  </a:moveTo>
                  <a:cubicBezTo>
                    <a:pt x="172" y="86"/>
                    <a:pt x="77" y="191"/>
                    <a:pt x="0" y="315"/>
                  </a:cubicBezTo>
                  <a:lnTo>
                    <a:pt x="1088" y="1279"/>
                  </a:lnTo>
                  <a:cubicBezTo>
                    <a:pt x="1231" y="1403"/>
                    <a:pt x="1307" y="1584"/>
                    <a:pt x="1307" y="1765"/>
                  </a:cubicBezTo>
                  <a:lnTo>
                    <a:pt x="1307" y="2023"/>
                  </a:lnTo>
                  <a:lnTo>
                    <a:pt x="1737" y="2023"/>
                  </a:lnTo>
                  <a:lnTo>
                    <a:pt x="1737" y="1765"/>
                  </a:lnTo>
                  <a:cubicBezTo>
                    <a:pt x="1737" y="1460"/>
                    <a:pt x="1603" y="1164"/>
                    <a:pt x="1374" y="964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3569;p86"/>
            <p:cNvSpPr/>
            <p:nvPr/>
          </p:nvSpPr>
          <p:spPr>
            <a:xfrm>
              <a:off x="5572173" y="3647314"/>
              <a:ext cx="45745" cy="52972"/>
            </a:xfrm>
            <a:custGeom>
              <a:avLst/>
              <a:gdLst/>
              <a:ahLst/>
              <a:cxnLst/>
              <a:rect l="l" t="t" r="r" b="b"/>
              <a:pathLst>
                <a:path w="1747" h="2023" extrusionOk="0">
                  <a:moveTo>
                    <a:pt x="1460" y="0"/>
                  </a:moveTo>
                  <a:lnTo>
                    <a:pt x="363" y="964"/>
                  </a:lnTo>
                  <a:cubicBezTo>
                    <a:pt x="134" y="1164"/>
                    <a:pt x="0" y="1460"/>
                    <a:pt x="10" y="1765"/>
                  </a:cubicBezTo>
                  <a:lnTo>
                    <a:pt x="10" y="2023"/>
                  </a:lnTo>
                  <a:lnTo>
                    <a:pt x="430" y="2023"/>
                  </a:lnTo>
                  <a:lnTo>
                    <a:pt x="430" y="1765"/>
                  </a:lnTo>
                  <a:cubicBezTo>
                    <a:pt x="430" y="1584"/>
                    <a:pt x="506" y="1403"/>
                    <a:pt x="649" y="1279"/>
                  </a:cubicBezTo>
                  <a:lnTo>
                    <a:pt x="1746" y="315"/>
                  </a:lnTo>
                  <a:cubicBezTo>
                    <a:pt x="1660" y="191"/>
                    <a:pt x="1565" y="86"/>
                    <a:pt x="1460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3570;p86"/>
            <p:cNvSpPr/>
            <p:nvPr/>
          </p:nvSpPr>
          <p:spPr>
            <a:xfrm>
              <a:off x="5432528" y="3621836"/>
              <a:ext cx="122179" cy="55984"/>
            </a:xfrm>
            <a:custGeom>
              <a:avLst/>
              <a:gdLst/>
              <a:ahLst/>
              <a:cxnLst/>
              <a:rect l="l" t="t" r="r" b="b"/>
              <a:pathLst>
                <a:path w="4666" h="2138" extrusionOk="0">
                  <a:moveTo>
                    <a:pt x="411" y="0"/>
                  </a:moveTo>
                  <a:lnTo>
                    <a:pt x="0" y="143"/>
                  </a:lnTo>
                  <a:cubicBezTo>
                    <a:pt x="172" y="1298"/>
                    <a:pt x="1164" y="2137"/>
                    <a:pt x="2328" y="2137"/>
                  </a:cubicBezTo>
                  <a:cubicBezTo>
                    <a:pt x="3492" y="2137"/>
                    <a:pt x="4484" y="1298"/>
                    <a:pt x="4665" y="143"/>
                  </a:cubicBezTo>
                  <a:lnTo>
                    <a:pt x="4246" y="0"/>
                  </a:lnTo>
                  <a:cubicBezTo>
                    <a:pt x="4131" y="973"/>
                    <a:pt x="3311" y="1708"/>
                    <a:pt x="2328" y="1708"/>
                  </a:cubicBezTo>
                  <a:cubicBezTo>
                    <a:pt x="1346" y="1708"/>
                    <a:pt x="525" y="973"/>
                    <a:pt x="411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3571;p86"/>
            <p:cNvSpPr/>
            <p:nvPr/>
          </p:nvSpPr>
          <p:spPr>
            <a:xfrm>
              <a:off x="5392046" y="3475200"/>
              <a:ext cx="28254" cy="44986"/>
            </a:xfrm>
            <a:custGeom>
              <a:avLst/>
              <a:gdLst/>
              <a:ahLst/>
              <a:cxnLst/>
              <a:rect l="l" t="t" r="r" b="b"/>
              <a:pathLst>
                <a:path w="1079" h="1718" extrusionOk="0">
                  <a:moveTo>
                    <a:pt x="440" y="0"/>
                  </a:moveTo>
                  <a:cubicBezTo>
                    <a:pt x="201" y="0"/>
                    <a:pt x="1" y="191"/>
                    <a:pt x="1" y="430"/>
                  </a:cubicBezTo>
                  <a:lnTo>
                    <a:pt x="1" y="1288"/>
                  </a:lnTo>
                  <a:cubicBezTo>
                    <a:pt x="1" y="1527"/>
                    <a:pt x="201" y="1718"/>
                    <a:pt x="440" y="1718"/>
                  </a:cubicBezTo>
                  <a:lnTo>
                    <a:pt x="869" y="1718"/>
                  </a:lnTo>
                  <a:cubicBezTo>
                    <a:pt x="984" y="1718"/>
                    <a:pt x="1079" y="1622"/>
                    <a:pt x="1079" y="1508"/>
                  </a:cubicBezTo>
                  <a:lnTo>
                    <a:pt x="1079" y="220"/>
                  </a:lnTo>
                  <a:cubicBezTo>
                    <a:pt x="1079" y="96"/>
                    <a:pt x="984" y="0"/>
                    <a:pt x="86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3572;p86"/>
            <p:cNvSpPr/>
            <p:nvPr/>
          </p:nvSpPr>
          <p:spPr>
            <a:xfrm>
              <a:off x="5409040" y="3475200"/>
              <a:ext cx="11260" cy="44986"/>
            </a:xfrm>
            <a:custGeom>
              <a:avLst/>
              <a:gdLst/>
              <a:ahLst/>
              <a:cxnLst/>
              <a:rect l="l" t="t" r="r" b="b"/>
              <a:pathLst>
                <a:path w="430" h="1718" extrusionOk="0">
                  <a:moveTo>
                    <a:pt x="1" y="0"/>
                  </a:moveTo>
                  <a:lnTo>
                    <a:pt x="1" y="1718"/>
                  </a:lnTo>
                  <a:lnTo>
                    <a:pt x="220" y="1718"/>
                  </a:lnTo>
                  <a:cubicBezTo>
                    <a:pt x="335" y="1718"/>
                    <a:pt x="430" y="1622"/>
                    <a:pt x="430" y="1508"/>
                  </a:cubicBezTo>
                  <a:lnTo>
                    <a:pt x="430" y="220"/>
                  </a:lnTo>
                  <a:cubicBezTo>
                    <a:pt x="430" y="96"/>
                    <a:pt x="335" y="0"/>
                    <a:pt x="220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3573;p86"/>
            <p:cNvSpPr/>
            <p:nvPr/>
          </p:nvSpPr>
          <p:spPr>
            <a:xfrm>
              <a:off x="5566674" y="3475200"/>
              <a:ext cx="28254" cy="44986"/>
            </a:xfrm>
            <a:custGeom>
              <a:avLst/>
              <a:gdLst/>
              <a:ahLst/>
              <a:cxnLst/>
              <a:rect l="l" t="t" r="r" b="b"/>
              <a:pathLst>
                <a:path w="1079" h="1718" extrusionOk="0">
                  <a:moveTo>
                    <a:pt x="220" y="0"/>
                  </a:moveTo>
                  <a:cubicBezTo>
                    <a:pt x="96" y="0"/>
                    <a:pt x="0" y="96"/>
                    <a:pt x="0" y="220"/>
                  </a:cubicBezTo>
                  <a:lnTo>
                    <a:pt x="0" y="1508"/>
                  </a:lnTo>
                  <a:cubicBezTo>
                    <a:pt x="0" y="1622"/>
                    <a:pt x="96" y="1718"/>
                    <a:pt x="220" y="1718"/>
                  </a:cubicBezTo>
                  <a:lnTo>
                    <a:pt x="649" y="1718"/>
                  </a:lnTo>
                  <a:cubicBezTo>
                    <a:pt x="878" y="1718"/>
                    <a:pt x="1078" y="1527"/>
                    <a:pt x="1078" y="1288"/>
                  </a:cubicBezTo>
                  <a:lnTo>
                    <a:pt x="1078" y="430"/>
                  </a:lnTo>
                  <a:cubicBezTo>
                    <a:pt x="1078" y="191"/>
                    <a:pt x="888" y="0"/>
                    <a:pt x="64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3574;p86"/>
            <p:cNvSpPr/>
            <p:nvPr/>
          </p:nvSpPr>
          <p:spPr>
            <a:xfrm>
              <a:off x="5566674" y="3475200"/>
              <a:ext cx="11260" cy="44986"/>
            </a:xfrm>
            <a:custGeom>
              <a:avLst/>
              <a:gdLst/>
              <a:ahLst/>
              <a:cxnLst/>
              <a:rect l="l" t="t" r="r" b="b"/>
              <a:pathLst>
                <a:path w="430" h="1718" extrusionOk="0">
                  <a:moveTo>
                    <a:pt x="220" y="0"/>
                  </a:moveTo>
                  <a:cubicBezTo>
                    <a:pt x="96" y="0"/>
                    <a:pt x="0" y="96"/>
                    <a:pt x="0" y="220"/>
                  </a:cubicBezTo>
                  <a:lnTo>
                    <a:pt x="0" y="1508"/>
                  </a:lnTo>
                  <a:cubicBezTo>
                    <a:pt x="0" y="1622"/>
                    <a:pt x="96" y="1718"/>
                    <a:pt x="220" y="1718"/>
                  </a:cubicBezTo>
                  <a:lnTo>
                    <a:pt x="430" y="1718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3575;p86"/>
            <p:cNvSpPr/>
            <p:nvPr/>
          </p:nvSpPr>
          <p:spPr>
            <a:xfrm>
              <a:off x="5442766" y="3537154"/>
              <a:ext cx="17020" cy="11260"/>
            </a:xfrm>
            <a:custGeom>
              <a:avLst/>
              <a:gdLst/>
              <a:ahLst/>
              <a:cxnLst/>
              <a:rect l="l" t="t" r="r" b="b"/>
              <a:pathLst>
                <a:path w="650" h="430" extrusionOk="0">
                  <a:moveTo>
                    <a:pt x="1" y="0"/>
                  </a:moveTo>
                  <a:lnTo>
                    <a:pt x="1" y="430"/>
                  </a:lnTo>
                  <a:lnTo>
                    <a:pt x="430" y="430"/>
                  </a:lnTo>
                  <a:cubicBezTo>
                    <a:pt x="554" y="430"/>
                    <a:pt x="649" y="334"/>
                    <a:pt x="649" y="210"/>
                  </a:cubicBezTo>
                  <a:cubicBezTo>
                    <a:pt x="649" y="96"/>
                    <a:pt x="554" y="0"/>
                    <a:pt x="43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8" name="Google Shape;13576;p86"/>
          <p:cNvGrpSpPr/>
          <p:nvPr/>
        </p:nvGrpSpPr>
        <p:grpSpPr>
          <a:xfrm>
            <a:off x="9924603" y="2819299"/>
            <a:ext cx="261326" cy="354885"/>
            <a:chOff x="4912939" y="3345663"/>
            <a:chExt cx="261326" cy="354885"/>
          </a:xfrm>
        </p:grpSpPr>
        <p:sp>
          <p:nvSpPr>
            <p:cNvPr id="1439" name="Google Shape;13577;p86"/>
            <p:cNvSpPr/>
            <p:nvPr/>
          </p:nvSpPr>
          <p:spPr>
            <a:xfrm>
              <a:off x="4916683" y="3471692"/>
              <a:ext cx="253837" cy="40011"/>
            </a:xfrm>
            <a:custGeom>
              <a:avLst/>
              <a:gdLst/>
              <a:ahLst/>
              <a:cxnLst/>
              <a:rect l="l" t="t" r="r" b="b"/>
              <a:pathLst>
                <a:path w="9694" h="1528" extrusionOk="0">
                  <a:moveTo>
                    <a:pt x="2443" y="1"/>
                  </a:moveTo>
                  <a:lnTo>
                    <a:pt x="134" y="1241"/>
                  </a:lnTo>
                  <a:cubicBezTo>
                    <a:pt x="0" y="1317"/>
                    <a:pt x="48" y="1527"/>
                    <a:pt x="210" y="1527"/>
                  </a:cubicBezTo>
                  <a:lnTo>
                    <a:pt x="9483" y="1527"/>
                  </a:lnTo>
                  <a:cubicBezTo>
                    <a:pt x="9636" y="1527"/>
                    <a:pt x="9693" y="1317"/>
                    <a:pt x="9559" y="1241"/>
                  </a:cubicBezTo>
                  <a:lnTo>
                    <a:pt x="7251" y="1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3578;p86"/>
            <p:cNvSpPr/>
            <p:nvPr/>
          </p:nvSpPr>
          <p:spPr>
            <a:xfrm>
              <a:off x="4912939" y="3586120"/>
              <a:ext cx="261326" cy="114428"/>
            </a:xfrm>
            <a:custGeom>
              <a:avLst/>
              <a:gdLst/>
              <a:ahLst/>
              <a:cxnLst/>
              <a:rect l="l" t="t" r="r" b="b"/>
              <a:pathLst>
                <a:path w="9980" h="4370" extrusionOk="0">
                  <a:moveTo>
                    <a:pt x="3673" y="0"/>
                  </a:moveTo>
                  <a:lnTo>
                    <a:pt x="3673" y="1345"/>
                  </a:lnTo>
                  <a:cubicBezTo>
                    <a:pt x="3673" y="1717"/>
                    <a:pt x="3444" y="2051"/>
                    <a:pt x="3091" y="2175"/>
                  </a:cubicBezTo>
                  <a:lnTo>
                    <a:pt x="993" y="2910"/>
                  </a:lnTo>
                  <a:cubicBezTo>
                    <a:pt x="716" y="3015"/>
                    <a:pt x="477" y="3186"/>
                    <a:pt x="296" y="3415"/>
                  </a:cubicBezTo>
                  <a:cubicBezTo>
                    <a:pt x="0" y="3807"/>
                    <a:pt x="277" y="4360"/>
                    <a:pt x="764" y="4369"/>
                  </a:cubicBezTo>
                  <a:lnTo>
                    <a:pt x="9216" y="4369"/>
                  </a:lnTo>
                  <a:cubicBezTo>
                    <a:pt x="9702" y="4360"/>
                    <a:pt x="9979" y="3807"/>
                    <a:pt x="9683" y="3415"/>
                  </a:cubicBezTo>
                  <a:cubicBezTo>
                    <a:pt x="9502" y="3186"/>
                    <a:pt x="9264" y="3005"/>
                    <a:pt x="8987" y="2910"/>
                  </a:cubicBezTo>
                  <a:lnTo>
                    <a:pt x="6888" y="2166"/>
                  </a:lnTo>
                  <a:cubicBezTo>
                    <a:pt x="6535" y="2042"/>
                    <a:pt x="6297" y="1708"/>
                    <a:pt x="6297" y="1345"/>
                  </a:cubicBezTo>
                  <a:lnTo>
                    <a:pt x="6297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3579;p86"/>
            <p:cNvSpPr/>
            <p:nvPr/>
          </p:nvSpPr>
          <p:spPr>
            <a:xfrm>
              <a:off x="4912939" y="3630582"/>
              <a:ext cx="261326" cy="69966"/>
            </a:xfrm>
            <a:custGeom>
              <a:avLst/>
              <a:gdLst/>
              <a:ahLst/>
              <a:cxnLst/>
              <a:rect l="l" t="t" r="r" b="b"/>
              <a:pathLst>
                <a:path w="9980" h="2672" extrusionOk="0">
                  <a:moveTo>
                    <a:pt x="3597" y="0"/>
                  </a:moveTo>
                  <a:cubicBezTo>
                    <a:pt x="3502" y="220"/>
                    <a:pt x="3320" y="391"/>
                    <a:pt x="3091" y="468"/>
                  </a:cubicBezTo>
                  <a:lnTo>
                    <a:pt x="993" y="1212"/>
                  </a:lnTo>
                  <a:cubicBezTo>
                    <a:pt x="716" y="1307"/>
                    <a:pt x="477" y="1479"/>
                    <a:pt x="296" y="1717"/>
                  </a:cubicBezTo>
                  <a:cubicBezTo>
                    <a:pt x="0" y="2099"/>
                    <a:pt x="277" y="2662"/>
                    <a:pt x="764" y="2671"/>
                  </a:cubicBezTo>
                  <a:lnTo>
                    <a:pt x="9216" y="2671"/>
                  </a:lnTo>
                  <a:cubicBezTo>
                    <a:pt x="9702" y="2662"/>
                    <a:pt x="9979" y="2099"/>
                    <a:pt x="9683" y="1717"/>
                  </a:cubicBezTo>
                  <a:cubicBezTo>
                    <a:pt x="9502" y="1479"/>
                    <a:pt x="9264" y="1307"/>
                    <a:pt x="8987" y="1212"/>
                  </a:cubicBezTo>
                  <a:lnTo>
                    <a:pt x="6888" y="468"/>
                  </a:lnTo>
                  <a:cubicBezTo>
                    <a:pt x="6659" y="391"/>
                    <a:pt x="6478" y="220"/>
                    <a:pt x="6383" y="0"/>
                  </a:cubicBezTo>
                  <a:lnTo>
                    <a:pt x="4990" y="697"/>
                  </a:lnTo>
                  <a:lnTo>
                    <a:pt x="3597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3580;p86"/>
            <p:cNvSpPr/>
            <p:nvPr/>
          </p:nvSpPr>
          <p:spPr>
            <a:xfrm>
              <a:off x="5037841" y="3654568"/>
              <a:ext cx="11521" cy="45719"/>
            </a:xfrm>
            <a:custGeom>
              <a:avLst/>
              <a:gdLst/>
              <a:ahLst/>
              <a:cxnLst/>
              <a:rect l="l" t="t" r="r" b="b"/>
              <a:pathLst>
                <a:path w="440" h="1746" extrusionOk="0">
                  <a:moveTo>
                    <a:pt x="0" y="0"/>
                  </a:moveTo>
                  <a:lnTo>
                    <a:pt x="0" y="1746"/>
                  </a:lnTo>
                  <a:lnTo>
                    <a:pt x="439" y="1746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3581;p86"/>
            <p:cNvSpPr/>
            <p:nvPr/>
          </p:nvSpPr>
          <p:spPr>
            <a:xfrm>
              <a:off x="5009352" y="3586120"/>
              <a:ext cx="68736" cy="34171"/>
            </a:xfrm>
            <a:custGeom>
              <a:avLst/>
              <a:gdLst/>
              <a:ahLst/>
              <a:cxnLst/>
              <a:rect l="l" t="t" r="r" b="b"/>
              <a:pathLst>
                <a:path w="2625" h="1305" extrusionOk="0">
                  <a:moveTo>
                    <a:pt x="1" y="0"/>
                  </a:moveTo>
                  <a:lnTo>
                    <a:pt x="1" y="1040"/>
                  </a:lnTo>
                  <a:cubicBezTo>
                    <a:pt x="416" y="1217"/>
                    <a:pt x="862" y="1305"/>
                    <a:pt x="1309" y="1305"/>
                  </a:cubicBezTo>
                  <a:cubicBezTo>
                    <a:pt x="1756" y="1305"/>
                    <a:pt x="2205" y="1217"/>
                    <a:pt x="2624" y="1040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3582;p86"/>
            <p:cNvSpPr/>
            <p:nvPr/>
          </p:nvSpPr>
          <p:spPr>
            <a:xfrm>
              <a:off x="4952164" y="3534405"/>
              <a:ext cx="57214" cy="165882"/>
            </a:xfrm>
            <a:custGeom>
              <a:avLst/>
              <a:gdLst/>
              <a:ahLst/>
              <a:cxnLst/>
              <a:rect l="l" t="t" r="r" b="b"/>
              <a:pathLst>
                <a:path w="2185" h="6335" extrusionOk="0">
                  <a:moveTo>
                    <a:pt x="220" y="0"/>
                  </a:moveTo>
                  <a:cubicBezTo>
                    <a:pt x="220" y="0"/>
                    <a:pt x="0" y="1975"/>
                    <a:pt x="220" y="3711"/>
                  </a:cubicBezTo>
                  <a:lnTo>
                    <a:pt x="220" y="6335"/>
                  </a:lnTo>
                  <a:lnTo>
                    <a:pt x="1746" y="6335"/>
                  </a:lnTo>
                  <a:cubicBezTo>
                    <a:pt x="1507" y="5486"/>
                    <a:pt x="1145" y="4675"/>
                    <a:pt x="649" y="3940"/>
                  </a:cubicBezTo>
                  <a:lnTo>
                    <a:pt x="649" y="3721"/>
                  </a:lnTo>
                  <a:cubicBezTo>
                    <a:pt x="649" y="3721"/>
                    <a:pt x="1880" y="2710"/>
                    <a:pt x="2118" y="2204"/>
                  </a:cubicBezTo>
                  <a:lnTo>
                    <a:pt x="2185" y="0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3583;p86"/>
            <p:cNvSpPr/>
            <p:nvPr/>
          </p:nvSpPr>
          <p:spPr>
            <a:xfrm>
              <a:off x="4952164" y="3626078"/>
              <a:ext cx="28489" cy="22755"/>
            </a:xfrm>
            <a:custGeom>
              <a:avLst/>
              <a:gdLst/>
              <a:ahLst/>
              <a:cxnLst/>
              <a:rect l="l" t="t" r="r" b="b"/>
              <a:pathLst>
                <a:path w="1088" h="869" extrusionOk="0">
                  <a:moveTo>
                    <a:pt x="429" y="1"/>
                  </a:moveTo>
                  <a:cubicBezTo>
                    <a:pt x="191" y="1"/>
                    <a:pt x="0" y="191"/>
                    <a:pt x="0" y="439"/>
                  </a:cubicBezTo>
                  <a:cubicBezTo>
                    <a:pt x="0" y="678"/>
                    <a:pt x="191" y="869"/>
                    <a:pt x="429" y="869"/>
                  </a:cubicBezTo>
                  <a:lnTo>
                    <a:pt x="649" y="869"/>
                  </a:lnTo>
                  <a:cubicBezTo>
                    <a:pt x="897" y="869"/>
                    <a:pt x="1088" y="678"/>
                    <a:pt x="1088" y="439"/>
                  </a:cubicBezTo>
                  <a:cubicBezTo>
                    <a:pt x="1088" y="191"/>
                    <a:pt x="897" y="1"/>
                    <a:pt x="649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3584;p86"/>
            <p:cNvSpPr/>
            <p:nvPr/>
          </p:nvSpPr>
          <p:spPr>
            <a:xfrm>
              <a:off x="5077800" y="3534405"/>
              <a:ext cx="57240" cy="165882"/>
            </a:xfrm>
            <a:custGeom>
              <a:avLst/>
              <a:gdLst/>
              <a:ahLst/>
              <a:cxnLst/>
              <a:rect l="l" t="t" r="r" b="b"/>
              <a:pathLst>
                <a:path w="2186" h="6335" extrusionOk="0">
                  <a:moveTo>
                    <a:pt x="1" y="0"/>
                  </a:moveTo>
                  <a:lnTo>
                    <a:pt x="68" y="2204"/>
                  </a:lnTo>
                  <a:cubicBezTo>
                    <a:pt x="306" y="2710"/>
                    <a:pt x="1537" y="3721"/>
                    <a:pt x="1537" y="3721"/>
                  </a:cubicBezTo>
                  <a:lnTo>
                    <a:pt x="1537" y="3940"/>
                  </a:lnTo>
                  <a:cubicBezTo>
                    <a:pt x="1041" y="4675"/>
                    <a:pt x="678" y="5486"/>
                    <a:pt x="440" y="6335"/>
                  </a:cubicBezTo>
                  <a:lnTo>
                    <a:pt x="1966" y="6335"/>
                  </a:lnTo>
                  <a:lnTo>
                    <a:pt x="1966" y="3711"/>
                  </a:lnTo>
                  <a:cubicBezTo>
                    <a:pt x="2185" y="1975"/>
                    <a:pt x="1966" y="0"/>
                    <a:pt x="196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3585;p86"/>
            <p:cNvSpPr/>
            <p:nvPr/>
          </p:nvSpPr>
          <p:spPr>
            <a:xfrm>
              <a:off x="5032081" y="3637574"/>
              <a:ext cx="23017" cy="22755"/>
            </a:xfrm>
            <a:custGeom>
              <a:avLst/>
              <a:gdLst/>
              <a:ahLst/>
              <a:cxnLst/>
              <a:rect l="l" t="t" r="r" b="b"/>
              <a:pathLst>
                <a:path w="879" h="869" extrusionOk="0">
                  <a:moveTo>
                    <a:pt x="440" y="0"/>
                  </a:moveTo>
                  <a:cubicBezTo>
                    <a:pt x="201" y="0"/>
                    <a:pt x="1" y="191"/>
                    <a:pt x="1" y="430"/>
                  </a:cubicBezTo>
                  <a:cubicBezTo>
                    <a:pt x="1" y="678"/>
                    <a:pt x="201" y="869"/>
                    <a:pt x="440" y="869"/>
                  </a:cubicBezTo>
                  <a:cubicBezTo>
                    <a:pt x="678" y="869"/>
                    <a:pt x="879" y="678"/>
                    <a:pt x="879" y="430"/>
                  </a:cubicBezTo>
                  <a:cubicBezTo>
                    <a:pt x="879" y="191"/>
                    <a:pt x="678" y="0"/>
                    <a:pt x="44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3586;p86"/>
            <p:cNvSpPr/>
            <p:nvPr/>
          </p:nvSpPr>
          <p:spPr>
            <a:xfrm>
              <a:off x="5106525" y="3626078"/>
              <a:ext cx="28751" cy="22755"/>
            </a:xfrm>
            <a:custGeom>
              <a:avLst/>
              <a:gdLst/>
              <a:ahLst/>
              <a:cxnLst/>
              <a:rect l="l" t="t" r="r" b="b"/>
              <a:pathLst>
                <a:path w="1098" h="869" extrusionOk="0">
                  <a:moveTo>
                    <a:pt x="440" y="1"/>
                  </a:moveTo>
                  <a:cubicBezTo>
                    <a:pt x="201" y="1"/>
                    <a:pt x="1" y="191"/>
                    <a:pt x="1" y="439"/>
                  </a:cubicBezTo>
                  <a:cubicBezTo>
                    <a:pt x="1" y="678"/>
                    <a:pt x="201" y="869"/>
                    <a:pt x="440" y="869"/>
                  </a:cubicBezTo>
                  <a:lnTo>
                    <a:pt x="659" y="869"/>
                  </a:lnTo>
                  <a:cubicBezTo>
                    <a:pt x="898" y="869"/>
                    <a:pt x="1098" y="678"/>
                    <a:pt x="1098" y="439"/>
                  </a:cubicBezTo>
                  <a:cubicBezTo>
                    <a:pt x="1098" y="191"/>
                    <a:pt x="898" y="1"/>
                    <a:pt x="659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3587;p86"/>
            <p:cNvSpPr/>
            <p:nvPr/>
          </p:nvSpPr>
          <p:spPr>
            <a:xfrm>
              <a:off x="5025351" y="3345663"/>
              <a:ext cx="65960" cy="57109"/>
            </a:xfrm>
            <a:custGeom>
              <a:avLst/>
              <a:gdLst/>
              <a:ahLst/>
              <a:cxnLst/>
              <a:rect l="l" t="t" r="r" b="b"/>
              <a:pathLst>
                <a:path w="2519" h="2181" extrusionOk="0">
                  <a:moveTo>
                    <a:pt x="893" y="1"/>
                  </a:moveTo>
                  <a:cubicBezTo>
                    <a:pt x="526" y="1"/>
                    <a:pt x="165" y="205"/>
                    <a:pt x="0" y="588"/>
                  </a:cubicBezTo>
                  <a:lnTo>
                    <a:pt x="1784" y="2181"/>
                  </a:lnTo>
                  <a:lnTo>
                    <a:pt x="2290" y="1809"/>
                  </a:lnTo>
                  <a:cubicBezTo>
                    <a:pt x="2481" y="1656"/>
                    <a:pt x="2519" y="1370"/>
                    <a:pt x="2357" y="1179"/>
                  </a:cubicBezTo>
                  <a:lnTo>
                    <a:pt x="1641" y="349"/>
                  </a:lnTo>
                  <a:cubicBezTo>
                    <a:pt x="1442" y="113"/>
                    <a:pt x="1166" y="1"/>
                    <a:pt x="8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3588;p86"/>
            <p:cNvSpPr/>
            <p:nvPr/>
          </p:nvSpPr>
          <p:spPr>
            <a:xfrm>
              <a:off x="4986388" y="3345794"/>
              <a:ext cx="114428" cy="102959"/>
            </a:xfrm>
            <a:custGeom>
              <a:avLst/>
              <a:gdLst/>
              <a:ahLst/>
              <a:cxnLst/>
              <a:rect l="l" t="t" r="r" b="b"/>
              <a:pathLst>
                <a:path w="4370" h="3932" extrusionOk="0">
                  <a:moveTo>
                    <a:pt x="2362" y="1"/>
                  </a:moveTo>
                  <a:cubicBezTo>
                    <a:pt x="1980" y="1"/>
                    <a:pt x="1638" y="237"/>
                    <a:pt x="1488" y="583"/>
                  </a:cubicBezTo>
                  <a:lnTo>
                    <a:pt x="0" y="3931"/>
                  </a:lnTo>
                  <a:lnTo>
                    <a:pt x="4369" y="3931"/>
                  </a:lnTo>
                  <a:lnTo>
                    <a:pt x="2385" y="1"/>
                  </a:lnTo>
                  <a:cubicBezTo>
                    <a:pt x="2378" y="1"/>
                    <a:pt x="2370" y="1"/>
                    <a:pt x="2362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3589;p86"/>
            <p:cNvSpPr/>
            <p:nvPr/>
          </p:nvSpPr>
          <p:spPr>
            <a:xfrm>
              <a:off x="4947163" y="3511676"/>
              <a:ext cx="192617" cy="97199"/>
            </a:xfrm>
            <a:custGeom>
              <a:avLst/>
              <a:gdLst/>
              <a:ahLst/>
              <a:cxnLst/>
              <a:rect l="l" t="t" r="r" b="b"/>
              <a:pathLst>
                <a:path w="7356" h="3712" extrusionOk="0">
                  <a:moveTo>
                    <a:pt x="725" y="0"/>
                  </a:moveTo>
                  <a:cubicBezTo>
                    <a:pt x="0" y="0"/>
                    <a:pt x="0" y="1088"/>
                    <a:pt x="725" y="1088"/>
                  </a:cubicBezTo>
                  <a:lnTo>
                    <a:pt x="849" y="1088"/>
                  </a:lnTo>
                  <a:cubicBezTo>
                    <a:pt x="964" y="2567"/>
                    <a:pt x="2195" y="3711"/>
                    <a:pt x="3673" y="3711"/>
                  </a:cubicBezTo>
                  <a:cubicBezTo>
                    <a:pt x="5161" y="3711"/>
                    <a:pt x="6392" y="2567"/>
                    <a:pt x="6507" y="1088"/>
                  </a:cubicBezTo>
                  <a:lnTo>
                    <a:pt x="6621" y="1088"/>
                  </a:lnTo>
                  <a:cubicBezTo>
                    <a:pt x="7356" y="1088"/>
                    <a:pt x="7356" y="0"/>
                    <a:pt x="6621" y="0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3590;p86"/>
            <p:cNvSpPr/>
            <p:nvPr/>
          </p:nvSpPr>
          <p:spPr>
            <a:xfrm>
              <a:off x="4951143" y="3511650"/>
              <a:ext cx="149673" cy="97434"/>
            </a:xfrm>
            <a:custGeom>
              <a:avLst/>
              <a:gdLst/>
              <a:ahLst/>
              <a:cxnLst/>
              <a:rect l="l" t="t" r="r" b="b"/>
              <a:pathLst>
                <a:path w="5716" h="3721" extrusionOk="0">
                  <a:moveTo>
                    <a:pt x="593" y="1"/>
                  </a:moveTo>
                  <a:cubicBezTo>
                    <a:pt x="315" y="1"/>
                    <a:pt x="76" y="208"/>
                    <a:pt x="39" y="488"/>
                  </a:cubicBezTo>
                  <a:cubicBezTo>
                    <a:pt x="1" y="812"/>
                    <a:pt x="259" y="1089"/>
                    <a:pt x="583" y="1089"/>
                  </a:cubicBezTo>
                  <a:lnTo>
                    <a:pt x="697" y="1089"/>
                  </a:lnTo>
                  <a:cubicBezTo>
                    <a:pt x="801" y="2593"/>
                    <a:pt x="2056" y="3721"/>
                    <a:pt x="3511" y="3721"/>
                  </a:cubicBezTo>
                  <a:cubicBezTo>
                    <a:pt x="3662" y="3721"/>
                    <a:pt x="3815" y="3709"/>
                    <a:pt x="3970" y="3684"/>
                  </a:cubicBezTo>
                  <a:cubicBezTo>
                    <a:pt x="2586" y="3464"/>
                    <a:pt x="1566" y="2272"/>
                    <a:pt x="1566" y="879"/>
                  </a:cubicBezTo>
                  <a:cubicBezTo>
                    <a:pt x="1566" y="631"/>
                    <a:pt x="1756" y="440"/>
                    <a:pt x="2004" y="440"/>
                  </a:cubicBezTo>
                  <a:lnTo>
                    <a:pt x="5286" y="440"/>
                  </a:lnTo>
                  <a:cubicBezTo>
                    <a:pt x="5525" y="440"/>
                    <a:pt x="5715" y="240"/>
                    <a:pt x="5715" y="1"/>
                  </a:cubicBezTo>
                  <a:lnTo>
                    <a:pt x="612" y="1"/>
                  </a:lnTo>
                  <a:cubicBezTo>
                    <a:pt x="605" y="1"/>
                    <a:pt x="599" y="1"/>
                    <a:pt x="593" y="1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3591;p86"/>
            <p:cNvSpPr/>
            <p:nvPr/>
          </p:nvSpPr>
          <p:spPr>
            <a:xfrm>
              <a:off x="5018124" y="3557317"/>
              <a:ext cx="50747" cy="17334"/>
            </a:xfrm>
            <a:custGeom>
              <a:avLst/>
              <a:gdLst/>
              <a:ahLst/>
              <a:cxnLst/>
              <a:rect l="l" t="t" r="r" b="b"/>
              <a:pathLst>
                <a:path w="1938" h="662" extrusionOk="0">
                  <a:moveTo>
                    <a:pt x="313" y="1"/>
                  </a:moveTo>
                  <a:cubicBezTo>
                    <a:pt x="143" y="1"/>
                    <a:pt x="1" y="221"/>
                    <a:pt x="162" y="375"/>
                  </a:cubicBezTo>
                  <a:cubicBezTo>
                    <a:pt x="381" y="558"/>
                    <a:pt x="653" y="662"/>
                    <a:pt x="936" y="662"/>
                  </a:cubicBezTo>
                  <a:cubicBezTo>
                    <a:pt x="948" y="662"/>
                    <a:pt x="960" y="662"/>
                    <a:pt x="973" y="661"/>
                  </a:cubicBezTo>
                  <a:cubicBezTo>
                    <a:pt x="985" y="662"/>
                    <a:pt x="998" y="662"/>
                    <a:pt x="1010" y="662"/>
                  </a:cubicBezTo>
                  <a:cubicBezTo>
                    <a:pt x="1292" y="662"/>
                    <a:pt x="1564" y="558"/>
                    <a:pt x="1784" y="375"/>
                  </a:cubicBezTo>
                  <a:cubicBezTo>
                    <a:pt x="1937" y="221"/>
                    <a:pt x="1794" y="1"/>
                    <a:pt x="1624" y="1"/>
                  </a:cubicBezTo>
                  <a:cubicBezTo>
                    <a:pt x="1572" y="1"/>
                    <a:pt x="1518" y="21"/>
                    <a:pt x="1469" y="70"/>
                  </a:cubicBezTo>
                  <a:cubicBezTo>
                    <a:pt x="1321" y="170"/>
                    <a:pt x="1147" y="220"/>
                    <a:pt x="972" y="220"/>
                  </a:cubicBezTo>
                  <a:cubicBezTo>
                    <a:pt x="796" y="220"/>
                    <a:pt x="620" y="170"/>
                    <a:pt x="467" y="70"/>
                  </a:cubicBezTo>
                  <a:cubicBezTo>
                    <a:pt x="418" y="21"/>
                    <a:pt x="364" y="1"/>
                    <a:pt x="313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3592;p86"/>
            <p:cNvSpPr/>
            <p:nvPr/>
          </p:nvSpPr>
          <p:spPr>
            <a:xfrm>
              <a:off x="5003487" y="3517358"/>
              <a:ext cx="11390" cy="17073"/>
            </a:xfrm>
            <a:custGeom>
              <a:avLst/>
              <a:gdLst/>
              <a:ahLst/>
              <a:cxnLst/>
              <a:rect l="l" t="t" r="r" b="b"/>
              <a:pathLst>
                <a:path w="435" h="652" extrusionOk="0">
                  <a:moveTo>
                    <a:pt x="216" y="0"/>
                  </a:moveTo>
                  <a:cubicBezTo>
                    <a:pt x="108" y="0"/>
                    <a:pt x="1" y="74"/>
                    <a:pt x="5" y="222"/>
                  </a:cubicBezTo>
                  <a:lnTo>
                    <a:pt x="5" y="442"/>
                  </a:lnTo>
                  <a:cubicBezTo>
                    <a:pt x="5" y="556"/>
                    <a:pt x="101" y="651"/>
                    <a:pt x="215" y="651"/>
                  </a:cubicBezTo>
                  <a:cubicBezTo>
                    <a:pt x="339" y="651"/>
                    <a:pt x="435" y="556"/>
                    <a:pt x="435" y="442"/>
                  </a:cubicBezTo>
                  <a:lnTo>
                    <a:pt x="435" y="222"/>
                  </a:lnTo>
                  <a:cubicBezTo>
                    <a:pt x="435" y="74"/>
                    <a:pt x="325" y="0"/>
                    <a:pt x="21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3593;p86"/>
            <p:cNvSpPr/>
            <p:nvPr/>
          </p:nvSpPr>
          <p:spPr>
            <a:xfrm>
              <a:off x="5072065" y="3517358"/>
              <a:ext cx="11521" cy="17073"/>
            </a:xfrm>
            <a:custGeom>
              <a:avLst/>
              <a:gdLst/>
              <a:ahLst/>
              <a:cxnLst/>
              <a:rect l="l" t="t" r="r" b="b"/>
              <a:pathLst>
                <a:path w="440" h="652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2"/>
                  </a:lnTo>
                  <a:cubicBezTo>
                    <a:pt x="0" y="556"/>
                    <a:pt x="96" y="651"/>
                    <a:pt x="220" y="651"/>
                  </a:cubicBezTo>
                  <a:cubicBezTo>
                    <a:pt x="344" y="651"/>
                    <a:pt x="439" y="556"/>
                    <a:pt x="439" y="442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3594;p86"/>
            <p:cNvSpPr/>
            <p:nvPr/>
          </p:nvSpPr>
          <p:spPr>
            <a:xfrm>
              <a:off x="4980627" y="3448727"/>
              <a:ext cx="125924" cy="22990"/>
            </a:xfrm>
            <a:custGeom>
              <a:avLst/>
              <a:gdLst/>
              <a:ahLst/>
              <a:cxnLst/>
              <a:rect l="l" t="t" r="r" b="b"/>
              <a:pathLst>
                <a:path w="4809" h="878" extrusionOk="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878"/>
                  </a:lnTo>
                  <a:lnTo>
                    <a:pt x="4809" y="878"/>
                  </a:lnTo>
                  <a:lnTo>
                    <a:pt x="4809" y="220"/>
                  </a:lnTo>
                  <a:cubicBezTo>
                    <a:pt x="4809" y="96"/>
                    <a:pt x="4713" y="0"/>
                    <a:pt x="458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3595;p86"/>
            <p:cNvSpPr/>
            <p:nvPr/>
          </p:nvSpPr>
          <p:spPr>
            <a:xfrm>
              <a:off x="4986388" y="3346789"/>
              <a:ext cx="55722" cy="101964"/>
            </a:xfrm>
            <a:custGeom>
              <a:avLst/>
              <a:gdLst/>
              <a:ahLst/>
              <a:cxnLst/>
              <a:rect l="l" t="t" r="r" b="b"/>
              <a:pathLst>
                <a:path w="2128" h="3894" extrusionOk="0">
                  <a:moveTo>
                    <a:pt x="2128" y="1"/>
                  </a:moveTo>
                  <a:cubicBezTo>
                    <a:pt x="1841" y="77"/>
                    <a:pt x="1612" y="278"/>
                    <a:pt x="1488" y="545"/>
                  </a:cubicBezTo>
                  <a:lnTo>
                    <a:pt x="0" y="3893"/>
                  </a:lnTo>
                  <a:lnTo>
                    <a:pt x="1097" y="3893"/>
                  </a:lnTo>
                  <a:lnTo>
                    <a:pt x="2128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3596;p86"/>
            <p:cNvSpPr/>
            <p:nvPr/>
          </p:nvSpPr>
          <p:spPr>
            <a:xfrm>
              <a:off x="4980627" y="3448727"/>
              <a:ext cx="34250" cy="22990"/>
            </a:xfrm>
            <a:custGeom>
              <a:avLst/>
              <a:gdLst/>
              <a:ahLst/>
              <a:cxnLst/>
              <a:rect l="l" t="t" r="r" b="b"/>
              <a:pathLst>
                <a:path w="1308" h="878" extrusionOk="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878"/>
                  </a:lnTo>
                  <a:lnTo>
                    <a:pt x="1098" y="878"/>
                  </a:lnTo>
                  <a:lnTo>
                    <a:pt x="1098" y="220"/>
                  </a:lnTo>
                  <a:cubicBezTo>
                    <a:pt x="1098" y="96"/>
                    <a:pt x="1193" y="0"/>
                    <a:pt x="1308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3597;p86"/>
            <p:cNvSpPr/>
            <p:nvPr/>
          </p:nvSpPr>
          <p:spPr>
            <a:xfrm>
              <a:off x="4916683" y="3471692"/>
              <a:ext cx="92695" cy="40011"/>
            </a:xfrm>
            <a:custGeom>
              <a:avLst/>
              <a:gdLst/>
              <a:ahLst/>
              <a:cxnLst/>
              <a:rect l="l" t="t" r="r" b="b"/>
              <a:pathLst>
                <a:path w="3540" h="1528" extrusionOk="0">
                  <a:moveTo>
                    <a:pt x="2443" y="1"/>
                  </a:moveTo>
                  <a:lnTo>
                    <a:pt x="134" y="1241"/>
                  </a:lnTo>
                  <a:cubicBezTo>
                    <a:pt x="0" y="1317"/>
                    <a:pt x="48" y="1527"/>
                    <a:pt x="210" y="1527"/>
                  </a:cubicBezTo>
                  <a:lnTo>
                    <a:pt x="2548" y="1527"/>
                  </a:lnTo>
                  <a:cubicBezTo>
                    <a:pt x="2471" y="1527"/>
                    <a:pt x="2443" y="1317"/>
                    <a:pt x="2509" y="1241"/>
                  </a:cubicBezTo>
                  <a:lnTo>
                    <a:pt x="3540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0" name="Google Shape;13598;p86"/>
          <p:cNvGrpSpPr/>
          <p:nvPr/>
        </p:nvGrpSpPr>
        <p:grpSpPr>
          <a:xfrm>
            <a:off x="10821387" y="2353547"/>
            <a:ext cx="263081" cy="355016"/>
            <a:chOff x="5809723" y="2879911"/>
            <a:chExt cx="263081" cy="355016"/>
          </a:xfrm>
        </p:grpSpPr>
        <p:sp>
          <p:nvSpPr>
            <p:cNvPr id="1461" name="Google Shape;13599;p86"/>
            <p:cNvSpPr/>
            <p:nvPr/>
          </p:nvSpPr>
          <p:spPr>
            <a:xfrm>
              <a:off x="5809723" y="3136969"/>
              <a:ext cx="263081" cy="97696"/>
            </a:xfrm>
            <a:custGeom>
              <a:avLst/>
              <a:gdLst/>
              <a:ahLst/>
              <a:cxnLst/>
              <a:rect l="l" t="t" r="r" b="b"/>
              <a:pathLst>
                <a:path w="10047" h="3731" extrusionOk="0">
                  <a:moveTo>
                    <a:pt x="3130" y="0"/>
                  </a:moveTo>
                  <a:lnTo>
                    <a:pt x="878" y="802"/>
                  </a:lnTo>
                  <a:cubicBezTo>
                    <a:pt x="354" y="983"/>
                    <a:pt x="1" y="1479"/>
                    <a:pt x="1" y="2032"/>
                  </a:cubicBezTo>
                  <a:lnTo>
                    <a:pt x="1" y="3072"/>
                  </a:lnTo>
                  <a:cubicBezTo>
                    <a:pt x="1" y="3435"/>
                    <a:pt x="297" y="3731"/>
                    <a:pt x="659" y="3731"/>
                  </a:cubicBezTo>
                  <a:lnTo>
                    <a:pt x="9398" y="3731"/>
                  </a:lnTo>
                  <a:cubicBezTo>
                    <a:pt x="9751" y="3731"/>
                    <a:pt x="10046" y="3435"/>
                    <a:pt x="10046" y="3072"/>
                  </a:cubicBezTo>
                  <a:lnTo>
                    <a:pt x="10046" y="2032"/>
                  </a:lnTo>
                  <a:cubicBezTo>
                    <a:pt x="10046" y="1479"/>
                    <a:pt x="9693" y="983"/>
                    <a:pt x="9169" y="802"/>
                  </a:cubicBezTo>
                  <a:lnTo>
                    <a:pt x="6917" y="0"/>
                  </a:ln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3600;p86"/>
            <p:cNvSpPr/>
            <p:nvPr/>
          </p:nvSpPr>
          <p:spPr>
            <a:xfrm>
              <a:off x="5865942" y="3136969"/>
              <a:ext cx="150642" cy="75937"/>
            </a:xfrm>
            <a:custGeom>
              <a:avLst/>
              <a:gdLst/>
              <a:ahLst/>
              <a:cxnLst/>
              <a:rect l="l" t="t" r="r" b="b"/>
              <a:pathLst>
                <a:path w="5753" h="2900" extrusionOk="0">
                  <a:moveTo>
                    <a:pt x="983" y="0"/>
                  </a:moveTo>
                  <a:lnTo>
                    <a:pt x="0" y="353"/>
                  </a:lnTo>
                  <a:cubicBezTo>
                    <a:pt x="10" y="945"/>
                    <a:pt x="124" y="1536"/>
                    <a:pt x="353" y="2090"/>
                  </a:cubicBezTo>
                  <a:cubicBezTo>
                    <a:pt x="560" y="2591"/>
                    <a:pt x="1046" y="2900"/>
                    <a:pt x="1567" y="2900"/>
                  </a:cubicBezTo>
                  <a:cubicBezTo>
                    <a:pt x="1670" y="2900"/>
                    <a:pt x="1775" y="2888"/>
                    <a:pt x="1880" y="2862"/>
                  </a:cubicBezTo>
                  <a:lnTo>
                    <a:pt x="2767" y="2633"/>
                  </a:lnTo>
                  <a:cubicBezTo>
                    <a:pt x="2805" y="2629"/>
                    <a:pt x="2841" y="2626"/>
                    <a:pt x="2877" y="2626"/>
                  </a:cubicBezTo>
                  <a:cubicBezTo>
                    <a:pt x="2912" y="2626"/>
                    <a:pt x="2948" y="2629"/>
                    <a:pt x="2986" y="2633"/>
                  </a:cubicBezTo>
                  <a:lnTo>
                    <a:pt x="3873" y="2862"/>
                  </a:lnTo>
                  <a:cubicBezTo>
                    <a:pt x="3978" y="2888"/>
                    <a:pt x="4083" y="2900"/>
                    <a:pt x="4186" y="2900"/>
                  </a:cubicBezTo>
                  <a:cubicBezTo>
                    <a:pt x="4707" y="2900"/>
                    <a:pt x="5193" y="2591"/>
                    <a:pt x="5400" y="2090"/>
                  </a:cubicBezTo>
                  <a:cubicBezTo>
                    <a:pt x="5629" y="1536"/>
                    <a:pt x="5743" y="945"/>
                    <a:pt x="5753" y="353"/>
                  </a:cubicBezTo>
                  <a:lnTo>
                    <a:pt x="4770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3601;p86"/>
            <p:cNvSpPr/>
            <p:nvPr/>
          </p:nvSpPr>
          <p:spPr>
            <a:xfrm>
              <a:off x="5876416" y="3120734"/>
              <a:ext cx="129432" cy="80650"/>
            </a:xfrm>
            <a:custGeom>
              <a:avLst/>
              <a:gdLst/>
              <a:ahLst/>
              <a:cxnLst/>
              <a:rect l="l" t="t" r="r" b="b"/>
              <a:pathLst>
                <a:path w="4943" h="3080" extrusionOk="0">
                  <a:moveTo>
                    <a:pt x="1165" y="0"/>
                  </a:moveTo>
                  <a:lnTo>
                    <a:pt x="335" y="287"/>
                  </a:lnTo>
                  <a:cubicBezTo>
                    <a:pt x="173" y="344"/>
                    <a:pt x="49" y="496"/>
                    <a:pt x="39" y="678"/>
                  </a:cubicBezTo>
                  <a:cubicBezTo>
                    <a:pt x="1" y="1307"/>
                    <a:pt x="106" y="1946"/>
                    <a:pt x="354" y="2538"/>
                  </a:cubicBezTo>
                  <a:cubicBezTo>
                    <a:pt x="489" y="2871"/>
                    <a:pt x="815" y="3079"/>
                    <a:pt x="1163" y="3079"/>
                  </a:cubicBezTo>
                  <a:cubicBezTo>
                    <a:pt x="1233" y="3079"/>
                    <a:pt x="1304" y="3071"/>
                    <a:pt x="1375" y="3053"/>
                  </a:cubicBezTo>
                  <a:lnTo>
                    <a:pt x="2262" y="2834"/>
                  </a:lnTo>
                  <a:cubicBezTo>
                    <a:pt x="2329" y="2815"/>
                    <a:pt x="2400" y="2805"/>
                    <a:pt x="2472" y="2805"/>
                  </a:cubicBezTo>
                  <a:cubicBezTo>
                    <a:pt x="2543" y="2805"/>
                    <a:pt x="2615" y="2815"/>
                    <a:pt x="2682" y="2834"/>
                  </a:cubicBezTo>
                  <a:lnTo>
                    <a:pt x="3569" y="3053"/>
                  </a:lnTo>
                  <a:cubicBezTo>
                    <a:pt x="3641" y="3071"/>
                    <a:pt x="3713" y="3079"/>
                    <a:pt x="3784" y="3079"/>
                  </a:cubicBezTo>
                  <a:cubicBezTo>
                    <a:pt x="4135" y="3079"/>
                    <a:pt x="4455" y="2871"/>
                    <a:pt x="4590" y="2538"/>
                  </a:cubicBezTo>
                  <a:cubicBezTo>
                    <a:pt x="4838" y="1946"/>
                    <a:pt x="4943" y="1317"/>
                    <a:pt x="4904" y="678"/>
                  </a:cubicBezTo>
                  <a:cubicBezTo>
                    <a:pt x="4895" y="496"/>
                    <a:pt x="4780" y="344"/>
                    <a:pt x="4609" y="287"/>
                  </a:cubicBezTo>
                  <a:lnTo>
                    <a:pt x="3788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3602;p86"/>
            <p:cNvSpPr/>
            <p:nvPr/>
          </p:nvSpPr>
          <p:spPr>
            <a:xfrm>
              <a:off x="5895400" y="3120734"/>
              <a:ext cx="91726" cy="62477"/>
            </a:xfrm>
            <a:custGeom>
              <a:avLst/>
              <a:gdLst/>
              <a:ahLst/>
              <a:cxnLst/>
              <a:rect l="l" t="t" r="r" b="b"/>
              <a:pathLst>
                <a:path w="3503" h="2386" extrusionOk="0">
                  <a:moveTo>
                    <a:pt x="440" y="0"/>
                  </a:moveTo>
                  <a:lnTo>
                    <a:pt x="1" y="153"/>
                  </a:lnTo>
                  <a:lnTo>
                    <a:pt x="1" y="640"/>
                  </a:lnTo>
                  <a:cubicBezTo>
                    <a:pt x="1" y="1603"/>
                    <a:pt x="783" y="2385"/>
                    <a:pt x="1756" y="2385"/>
                  </a:cubicBezTo>
                  <a:cubicBezTo>
                    <a:pt x="2720" y="2385"/>
                    <a:pt x="3502" y="1603"/>
                    <a:pt x="3502" y="640"/>
                  </a:cubicBezTo>
                  <a:lnTo>
                    <a:pt x="3502" y="153"/>
                  </a:lnTo>
                  <a:lnTo>
                    <a:pt x="3063" y="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3603;p86"/>
            <p:cNvSpPr/>
            <p:nvPr/>
          </p:nvSpPr>
          <p:spPr>
            <a:xfrm>
              <a:off x="5906895" y="3091747"/>
              <a:ext cx="68736" cy="79969"/>
            </a:xfrm>
            <a:custGeom>
              <a:avLst/>
              <a:gdLst/>
              <a:ahLst/>
              <a:cxnLst/>
              <a:rect l="l" t="t" r="r" b="b"/>
              <a:pathLst>
                <a:path w="2625" h="3054" extrusionOk="0">
                  <a:moveTo>
                    <a:pt x="1" y="1"/>
                  </a:moveTo>
                  <a:lnTo>
                    <a:pt x="1" y="1747"/>
                  </a:lnTo>
                  <a:cubicBezTo>
                    <a:pt x="1" y="2462"/>
                    <a:pt x="592" y="3053"/>
                    <a:pt x="1317" y="3053"/>
                  </a:cubicBezTo>
                  <a:cubicBezTo>
                    <a:pt x="2033" y="3053"/>
                    <a:pt x="2624" y="2472"/>
                    <a:pt x="2624" y="1747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3604;p86"/>
            <p:cNvSpPr/>
            <p:nvPr/>
          </p:nvSpPr>
          <p:spPr>
            <a:xfrm>
              <a:off x="5906895" y="3091747"/>
              <a:ext cx="68736" cy="28568"/>
            </a:xfrm>
            <a:custGeom>
              <a:avLst/>
              <a:gdLst/>
              <a:ahLst/>
              <a:cxnLst/>
              <a:rect l="l" t="t" r="r" b="b"/>
              <a:pathLst>
                <a:path w="2625" h="1091" extrusionOk="0">
                  <a:moveTo>
                    <a:pt x="1" y="1"/>
                  </a:moveTo>
                  <a:lnTo>
                    <a:pt x="1" y="812"/>
                  </a:lnTo>
                  <a:cubicBezTo>
                    <a:pt x="421" y="998"/>
                    <a:pt x="869" y="1091"/>
                    <a:pt x="1316" y="1091"/>
                  </a:cubicBezTo>
                  <a:cubicBezTo>
                    <a:pt x="1763" y="1091"/>
                    <a:pt x="2209" y="998"/>
                    <a:pt x="2624" y="81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3605;p86"/>
            <p:cNvSpPr/>
            <p:nvPr/>
          </p:nvSpPr>
          <p:spPr>
            <a:xfrm>
              <a:off x="5906895" y="2879911"/>
              <a:ext cx="68736" cy="46007"/>
            </a:xfrm>
            <a:custGeom>
              <a:avLst/>
              <a:gdLst/>
              <a:ahLst/>
              <a:cxnLst/>
              <a:rect l="l" t="t" r="r" b="b"/>
              <a:pathLst>
                <a:path w="2625" h="1757" extrusionOk="0">
                  <a:moveTo>
                    <a:pt x="878" y="1"/>
                  </a:moveTo>
                  <a:cubicBezTo>
                    <a:pt x="392" y="1"/>
                    <a:pt x="1" y="392"/>
                    <a:pt x="1" y="879"/>
                  </a:cubicBezTo>
                  <a:cubicBezTo>
                    <a:pt x="1" y="1356"/>
                    <a:pt x="392" y="1756"/>
                    <a:pt x="878" y="1756"/>
                  </a:cubicBezTo>
                  <a:lnTo>
                    <a:pt x="1747" y="1756"/>
                  </a:lnTo>
                  <a:cubicBezTo>
                    <a:pt x="2233" y="1756"/>
                    <a:pt x="2624" y="1356"/>
                    <a:pt x="2624" y="879"/>
                  </a:cubicBezTo>
                  <a:cubicBezTo>
                    <a:pt x="2624" y="392"/>
                    <a:pt x="2233" y="1"/>
                    <a:pt x="1747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3606;p86"/>
            <p:cNvSpPr/>
            <p:nvPr/>
          </p:nvSpPr>
          <p:spPr>
            <a:xfrm>
              <a:off x="5838212" y="2914134"/>
              <a:ext cx="206102" cy="137419"/>
            </a:xfrm>
            <a:custGeom>
              <a:avLst/>
              <a:gdLst/>
              <a:ahLst/>
              <a:cxnLst/>
              <a:rect l="l" t="t" r="r" b="b"/>
              <a:pathLst>
                <a:path w="7871" h="5248" extrusionOk="0">
                  <a:moveTo>
                    <a:pt x="2624" y="1"/>
                  </a:moveTo>
                  <a:cubicBezTo>
                    <a:pt x="1174" y="1"/>
                    <a:pt x="0" y="1174"/>
                    <a:pt x="0" y="2624"/>
                  </a:cubicBezTo>
                  <a:cubicBezTo>
                    <a:pt x="0" y="4074"/>
                    <a:pt x="1174" y="5248"/>
                    <a:pt x="2624" y="5248"/>
                  </a:cubicBezTo>
                  <a:lnTo>
                    <a:pt x="5247" y="5248"/>
                  </a:lnTo>
                  <a:cubicBezTo>
                    <a:pt x="6697" y="5248"/>
                    <a:pt x="7871" y="4074"/>
                    <a:pt x="7871" y="2624"/>
                  </a:cubicBezTo>
                  <a:cubicBezTo>
                    <a:pt x="7871" y="1174"/>
                    <a:pt x="6697" y="1"/>
                    <a:pt x="5247" y="1"/>
                  </a:cubicBezTo>
                  <a:close/>
                </a:path>
              </a:pathLst>
            </a:custGeom>
            <a:solidFill>
              <a:srgbClr val="78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3607;p86"/>
            <p:cNvSpPr/>
            <p:nvPr/>
          </p:nvSpPr>
          <p:spPr>
            <a:xfrm>
              <a:off x="5861203" y="2948620"/>
              <a:ext cx="160147" cy="91438"/>
            </a:xfrm>
            <a:custGeom>
              <a:avLst/>
              <a:gdLst/>
              <a:ahLst/>
              <a:cxnLst/>
              <a:rect l="l" t="t" r="r" b="b"/>
              <a:pathLst>
                <a:path w="6116" h="3492" extrusionOk="0">
                  <a:moveTo>
                    <a:pt x="1746" y="0"/>
                  </a:moveTo>
                  <a:cubicBezTo>
                    <a:pt x="782" y="0"/>
                    <a:pt x="0" y="783"/>
                    <a:pt x="0" y="1746"/>
                  </a:cubicBezTo>
                  <a:cubicBezTo>
                    <a:pt x="0" y="2710"/>
                    <a:pt x="782" y="3492"/>
                    <a:pt x="1746" y="3492"/>
                  </a:cubicBezTo>
                  <a:lnTo>
                    <a:pt x="4369" y="3492"/>
                  </a:lnTo>
                  <a:cubicBezTo>
                    <a:pt x="5333" y="3492"/>
                    <a:pt x="6115" y="2710"/>
                    <a:pt x="6115" y="1746"/>
                  </a:cubicBezTo>
                  <a:cubicBezTo>
                    <a:pt x="6115" y="783"/>
                    <a:pt x="5333" y="0"/>
                    <a:pt x="436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3608;p86"/>
            <p:cNvSpPr/>
            <p:nvPr/>
          </p:nvSpPr>
          <p:spPr>
            <a:xfrm>
              <a:off x="5848712" y="2960115"/>
              <a:ext cx="184630" cy="148652"/>
            </a:xfrm>
            <a:custGeom>
              <a:avLst/>
              <a:gdLst/>
              <a:ahLst/>
              <a:cxnLst/>
              <a:rect l="l" t="t" r="r" b="b"/>
              <a:pathLst>
                <a:path w="7051" h="5677" extrusionOk="0">
                  <a:moveTo>
                    <a:pt x="2223" y="0"/>
                  </a:moveTo>
                  <a:cubicBezTo>
                    <a:pt x="1498" y="0"/>
                    <a:pt x="906" y="582"/>
                    <a:pt x="906" y="1307"/>
                  </a:cubicBezTo>
                  <a:lnTo>
                    <a:pt x="906" y="1670"/>
                  </a:lnTo>
                  <a:cubicBezTo>
                    <a:pt x="906" y="1832"/>
                    <a:pt x="773" y="1965"/>
                    <a:pt x="611" y="1965"/>
                  </a:cubicBezTo>
                  <a:cubicBezTo>
                    <a:pt x="604" y="1965"/>
                    <a:pt x="598" y="1965"/>
                    <a:pt x="592" y="1965"/>
                  </a:cubicBezTo>
                  <a:cubicBezTo>
                    <a:pt x="314" y="1965"/>
                    <a:pt x="75" y="2172"/>
                    <a:pt x="38" y="2452"/>
                  </a:cubicBezTo>
                  <a:cubicBezTo>
                    <a:pt x="0" y="2776"/>
                    <a:pt x="258" y="3062"/>
                    <a:pt x="582" y="3062"/>
                  </a:cubicBezTo>
                  <a:lnTo>
                    <a:pt x="696" y="3062"/>
                  </a:lnTo>
                  <a:cubicBezTo>
                    <a:pt x="811" y="4532"/>
                    <a:pt x="2042" y="5676"/>
                    <a:pt x="3530" y="5676"/>
                  </a:cubicBezTo>
                  <a:cubicBezTo>
                    <a:pt x="5008" y="5676"/>
                    <a:pt x="6239" y="4532"/>
                    <a:pt x="6354" y="3062"/>
                  </a:cubicBezTo>
                  <a:lnTo>
                    <a:pt x="6478" y="3062"/>
                  </a:lnTo>
                  <a:cubicBezTo>
                    <a:pt x="6802" y="3062"/>
                    <a:pt x="7050" y="2776"/>
                    <a:pt x="7021" y="2452"/>
                  </a:cubicBezTo>
                  <a:cubicBezTo>
                    <a:pt x="6983" y="2175"/>
                    <a:pt x="6735" y="1965"/>
                    <a:pt x="6449" y="1965"/>
                  </a:cubicBezTo>
                  <a:cubicBezTo>
                    <a:pt x="6287" y="1965"/>
                    <a:pt x="6153" y="1832"/>
                    <a:pt x="6153" y="1670"/>
                  </a:cubicBezTo>
                  <a:lnTo>
                    <a:pt x="6153" y="1307"/>
                  </a:lnTo>
                  <a:cubicBezTo>
                    <a:pt x="6153" y="582"/>
                    <a:pt x="5571" y="0"/>
                    <a:pt x="4846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3609;p86"/>
            <p:cNvSpPr/>
            <p:nvPr/>
          </p:nvSpPr>
          <p:spPr>
            <a:xfrm>
              <a:off x="5848948" y="2960115"/>
              <a:ext cx="132418" cy="148626"/>
            </a:xfrm>
            <a:custGeom>
              <a:avLst/>
              <a:gdLst/>
              <a:ahLst/>
              <a:cxnLst/>
              <a:rect l="l" t="t" r="r" b="b"/>
              <a:pathLst>
                <a:path w="5057" h="5676" extrusionOk="0">
                  <a:moveTo>
                    <a:pt x="2214" y="0"/>
                  </a:moveTo>
                  <a:cubicBezTo>
                    <a:pt x="1489" y="0"/>
                    <a:pt x="897" y="582"/>
                    <a:pt x="897" y="1307"/>
                  </a:cubicBezTo>
                  <a:lnTo>
                    <a:pt x="897" y="1670"/>
                  </a:lnTo>
                  <a:cubicBezTo>
                    <a:pt x="897" y="1832"/>
                    <a:pt x="764" y="1965"/>
                    <a:pt x="602" y="1965"/>
                  </a:cubicBezTo>
                  <a:cubicBezTo>
                    <a:pt x="315" y="1965"/>
                    <a:pt x="67" y="2175"/>
                    <a:pt x="29" y="2452"/>
                  </a:cubicBezTo>
                  <a:cubicBezTo>
                    <a:pt x="1" y="2776"/>
                    <a:pt x="249" y="3062"/>
                    <a:pt x="573" y="3062"/>
                  </a:cubicBezTo>
                  <a:lnTo>
                    <a:pt x="697" y="3062"/>
                  </a:lnTo>
                  <a:cubicBezTo>
                    <a:pt x="801" y="4557"/>
                    <a:pt x="2046" y="5676"/>
                    <a:pt x="3499" y="5676"/>
                  </a:cubicBezTo>
                  <a:cubicBezTo>
                    <a:pt x="3650" y="5676"/>
                    <a:pt x="3804" y="5664"/>
                    <a:pt x="3960" y="5638"/>
                  </a:cubicBezTo>
                  <a:cubicBezTo>
                    <a:pt x="2576" y="5428"/>
                    <a:pt x="1556" y="4236"/>
                    <a:pt x="1556" y="2843"/>
                  </a:cubicBezTo>
                  <a:lnTo>
                    <a:pt x="1556" y="1527"/>
                  </a:lnTo>
                  <a:cubicBezTo>
                    <a:pt x="1556" y="926"/>
                    <a:pt x="2042" y="439"/>
                    <a:pt x="2653" y="439"/>
                  </a:cubicBezTo>
                  <a:lnTo>
                    <a:pt x="4627" y="439"/>
                  </a:lnTo>
                  <a:cubicBezTo>
                    <a:pt x="4856" y="439"/>
                    <a:pt x="5047" y="248"/>
                    <a:pt x="5057" y="19"/>
                  </a:cubicBezTo>
                  <a:cubicBezTo>
                    <a:pt x="4980" y="10"/>
                    <a:pt x="4914" y="0"/>
                    <a:pt x="4837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3610;p86"/>
            <p:cNvSpPr/>
            <p:nvPr/>
          </p:nvSpPr>
          <p:spPr>
            <a:xfrm>
              <a:off x="5889666" y="3005808"/>
              <a:ext cx="34512" cy="22781"/>
            </a:xfrm>
            <a:custGeom>
              <a:avLst/>
              <a:gdLst/>
              <a:ahLst/>
              <a:cxnLst/>
              <a:rect l="l" t="t" r="r" b="b"/>
              <a:pathLst>
                <a:path w="1318" h="870" extrusionOk="0">
                  <a:moveTo>
                    <a:pt x="659" y="1"/>
                  </a:moveTo>
                  <a:cubicBezTo>
                    <a:pt x="296" y="1"/>
                    <a:pt x="1" y="287"/>
                    <a:pt x="1" y="650"/>
                  </a:cubicBezTo>
                  <a:cubicBezTo>
                    <a:pt x="1" y="726"/>
                    <a:pt x="20" y="802"/>
                    <a:pt x="48" y="869"/>
                  </a:cubicBezTo>
                  <a:cubicBezTo>
                    <a:pt x="134" y="612"/>
                    <a:pt x="382" y="440"/>
                    <a:pt x="659" y="440"/>
                  </a:cubicBezTo>
                  <a:cubicBezTo>
                    <a:pt x="935" y="440"/>
                    <a:pt x="1184" y="612"/>
                    <a:pt x="1279" y="869"/>
                  </a:cubicBezTo>
                  <a:cubicBezTo>
                    <a:pt x="1298" y="802"/>
                    <a:pt x="1317" y="726"/>
                    <a:pt x="1317" y="650"/>
                  </a:cubicBezTo>
                  <a:cubicBezTo>
                    <a:pt x="1317" y="287"/>
                    <a:pt x="1021" y="1"/>
                    <a:pt x="659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3611;p86"/>
            <p:cNvSpPr/>
            <p:nvPr/>
          </p:nvSpPr>
          <p:spPr>
            <a:xfrm>
              <a:off x="5958375" y="3005808"/>
              <a:ext cx="34486" cy="22781"/>
            </a:xfrm>
            <a:custGeom>
              <a:avLst/>
              <a:gdLst/>
              <a:ahLst/>
              <a:cxnLst/>
              <a:rect l="l" t="t" r="r" b="b"/>
              <a:pathLst>
                <a:path w="1317" h="870" extrusionOk="0">
                  <a:moveTo>
                    <a:pt x="658" y="1"/>
                  </a:moveTo>
                  <a:cubicBezTo>
                    <a:pt x="296" y="1"/>
                    <a:pt x="0" y="287"/>
                    <a:pt x="0" y="650"/>
                  </a:cubicBezTo>
                  <a:cubicBezTo>
                    <a:pt x="0" y="726"/>
                    <a:pt x="19" y="802"/>
                    <a:pt x="38" y="869"/>
                  </a:cubicBezTo>
                  <a:cubicBezTo>
                    <a:pt x="134" y="612"/>
                    <a:pt x="382" y="440"/>
                    <a:pt x="658" y="440"/>
                  </a:cubicBezTo>
                  <a:cubicBezTo>
                    <a:pt x="935" y="440"/>
                    <a:pt x="1183" y="612"/>
                    <a:pt x="1269" y="869"/>
                  </a:cubicBezTo>
                  <a:cubicBezTo>
                    <a:pt x="1297" y="802"/>
                    <a:pt x="1307" y="726"/>
                    <a:pt x="1317" y="650"/>
                  </a:cubicBezTo>
                  <a:cubicBezTo>
                    <a:pt x="1317" y="287"/>
                    <a:pt x="1021" y="1"/>
                    <a:pt x="658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3612;p86"/>
            <p:cNvSpPr/>
            <p:nvPr/>
          </p:nvSpPr>
          <p:spPr>
            <a:xfrm>
              <a:off x="5915929" y="3057707"/>
              <a:ext cx="50668" cy="17361"/>
            </a:xfrm>
            <a:custGeom>
              <a:avLst/>
              <a:gdLst/>
              <a:ahLst/>
              <a:cxnLst/>
              <a:rect l="l" t="t" r="r" b="b"/>
              <a:pathLst>
                <a:path w="1935" h="663" extrusionOk="0">
                  <a:moveTo>
                    <a:pt x="312" y="1"/>
                  </a:moveTo>
                  <a:cubicBezTo>
                    <a:pt x="143" y="1"/>
                    <a:pt x="0" y="222"/>
                    <a:pt x="161" y="375"/>
                  </a:cubicBezTo>
                  <a:cubicBezTo>
                    <a:pt x="372" y="558"/>
                    <a:pt x="652" y="662"/>
                    <a:pt x="935" y="662"/>
                  </a:cubicBezTo>
                  <a:cubicBezTo>
                    <a:pt x="948" y="662"/>
                    <a:pt x="960" y="662"/>
                    <a:pt x="972" y="662"/>
                  </a:cubicBezTo>
                  <a:cubicBezTo>
                    <a:pt x="984" y="662"/>
                    <a:pt x="996" y="662"/>
                    <a:pt x="1008" y="662"/>
                  </a:cubicBezTo>
                  <a:cubicBezTo>
                    <a:pt x="1283" y="662"/>
                    <a:pt x="1563" y="558"/>
                    <a:pt x="1774" y="375"/>
                  </a:cubicBezTo>
                  <a:cubicBezTo>
                    <a:pt x="1935" y="222"/>
                    <a:pt x="1793" y="1"/>
                    <a:pt x="1623" y="1"/>
                  </a:cubicBezTo>
                  <a:cubicBezTo>
                    <a:pt x="1571" y="1"/>
                    <a:pt x="1517" y="21"/>
                    <a:pt x="1468" y="70"/>
                  </a:cubicBezTo>
                  <a:cubicBezTo>
                    <a:pt x="1316" y="170"/>
                    <a:pt x="1142" y="220"/>
                    <a:pt x="968" y="220"/>
                  </a:cubicBezTo>
                  <a:cubicBezTo>
                    <a:pt x="793" y="220"/>
                    <a:pt x="619" y="170"/>
                    <a:pt x="467" y="70"/>
                  </a:cubicBezTo>
                  <a:cubicBezTo>
                    <a:pt x="418" y="21"/>
                    <a:pt x="364" y="1"/>
                    <a:pt x="312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3613;p86"/>
            <p:cNvSpPr/>
            <p:nvPr/>
          </p:nvSpPr>
          <p:spPr>
            <a:xfrm>
              <a:off x="5901161" y="3012197"/>
              <a:ext cx="11521" cy="16889"/>
            </a:xfrm>
            <a:custGeom>
              <a:avLst/>
              <a:gdLst/>
              <a:ahLst/>
              <a:cxnLst/>
              <a:rect l="l" t="t" r="r" b="b"/>
              <a:pathLst>
                <a:path w="440" h="645" extrusionOk="0">
                  <a:moveTo>
                    <a:pt x="220" y="0"/>
                  </a:moveTo>
                  <a:cubicBezTo>
                    <a:pt x="110" y="0"/>
                    <a:pt x="0" y="72"/>
                    <a:pt x="0" y="215"/>
                  </a:cubicBezTo>
                  <a:lnTo>
                    <a:pt x="0" y="425"/>
                  </a:lnTo>
                  <a:cubicBezTo>
                    <a:pt x="0" y="549"/>
                    <a:pt x="96" y="644"/>
                    <a:pt x="220" y="644"/>
                  </a:cubicBezTo>
                  <a:cubicBezTo>
                    <a:pt x="344" y="644"/>
                    <a:pt x="439" y="549"/>
                    <a:pt x="439" y="434"/>
                  </a:cubicBezTo>
                  <a:lnTo>
                    <a:pt x="439" y="215"/>
                  </a:lnTo>
                  <a:cubicBezTo>
                    <a:pt x="439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3614;p86"/>
            <p:cNvSpPr/>
            <p:nvPr/>
          </p:nvSpPr>
          <p:spPr>
            <a:xfrm>
              <a:off x="5969844" y="3012197"/>
              <a:ext cx="11521" cy="16889"/>
            </a:xfrm>
            <a:custGeom>
              <a:avLst/>
              <a:gdLst/>
              <a:ahLst/>
              <a:cxnLst/>
              <a:rect l="l" t="t" r="r" b="b"/>
              <a:pathLst>
                <a:path w="440" h="645" extrusionOk="0">
                  <a:moveTo>
                    <a:pt x="220" y="0"/>
                  </a:moveTo>
                  <a:cubicBezTo>
                    <a:pt x="111" y="0"/>
                    <a:pt x="1" y="72"/>
                    <a:pt x="1" y="215"/>
                  </a:cubicBezTo>
                  <a:lnTo>
                    <a:pt x="1" y="425"/>
                  </a:lnTo>
                  <a:cubicBezTo>
                    <a:pt x="1" y="549"/>
                    <a:pt x="96" y="644"/>
                    <a:pt x="220" y="644"/>
                  </a:cubicBezTo>
                  <a:cubicBezTo>
                    <a:pt x="335" y="644"/>
                    <a:pt x="430" y="549"/>
                    <a:pt x="440" y="434"/>
                  </a:cubicBezTo>
                  <a:lnTo>
                    <a:pt x="440" y="215"/>
                  </a:lnTo>
                  <a:cubicBezTo>
                    <a:pt x="440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3615;p86"/>
            <p:cNvSpPr/>
            <p:nvPr/>
          </p:nvSpPr>
          <p:spPr>
            <a:xfrm>
              <a:off x="5922135" y="3011569"/>
              <a:ext cx="38256" cy="11260"/>
            </a:xfrm>
            <a:custGeom>
              <a:avLst/>
              <a:gdLst/>
              <a:ahLst/>
              <a:cxnLst/>
              <a:rect l="l" t="t" r="r" b="b"/>
              <a:pathLst>
                <a:path w="1461" h="430" extrusionOk="0">
                  <a:moveTo>
                    <a:pt x="296" y="0"/>
                  </a:moveTo>
                  <a:cubicBezTo>
                    <a:pt x="1" y="0"/>
                    <a:pt x="1" y="430"/>
                    <a:pt x="296" y="430"/>
                  </a:cubicBezTo>
                  <a:lnTo>
                    <a:pt x="1165" y="430"/>
                  </a:lnTo>
                  <a:cubicBezTo>
                    <a:pt x="1460" y="430"/>
                    <a:pt x="1460" y="0"/>
                    <a:pt x="116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3616;p86"/>
            <p:cNvSpPr/>
            <p:nvPr/>
          </p:nvSpPr>
          <p:spPr>
            <a:xfrm>
              <a:off x="5933630" y="3211648"/>
              <a:ext cx="15266" cy="11521"/>
            </a:xfrm>
            <a:custGeom>
              <a:avLst/>
              <a:gdLst/>
              <a:ahLst/>
              <a:cxnLst/>
              <a:rect l="l" t="t" r="r" b="b"/>
              <a:pathLst>
                <a:path w="583" h="440" extrusionOk="0">
                  <a:moveTo>
                    <a:pt x="296" y="1"/>
                  </a:moveTo>
                  <a:cubicBezTo>
                    <a:pt x="1" y="1"/>
                    <a:pt x="1" y="440"/>
                    <a:pt x="296" y="440"/>
                  </a:cubicBezTo>
                  <a:cubicBezTo>
                    <a:pt x="583" y="440"/>
                    <a:pt x="583" y="1"/>
                    <a:pt x="296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3617;p86"/>
            <p:cNvSpPr/>
            <p:nvPr/>
          </p:nvSpPr>
          <p:spPr>
            <a:xfrm>
              <a:off x="5868691" y="2994156"/>
              <a:ext cx="66955" cy="57398"/>
            </a:xfrm>
            <a:custGeom>
              <a:avLst/>
              <a:gdLst/>
              <a:ahLst/>
              <a:cxnLst/>
              <a:rect l="l" t="t" r="r" b="b"/>
              <a:pathLst>
                <a:path w="2557" h="2192" extrusionOk="0">
                  <a:moveTo>
                    <a:pt x="1460" y="446"/>
                  </a:moveTo>
                  <a:cubicBezTo>
                    <a:pt x="1822" y="446"/>
                    <a:pt x="2118" y="732"/>
                    <a:pt x="2118" y="1104"/>
                  </a:cubicBezTo>
                  <a:cubicBezTo>
                    <a:pt x="2118" y="1497"/>
                    <a:pt x="1796" y="1755"/>
                    <a:pt x="1461" y="1755"/>
                  </a:cubicBezTo>
                  <a:cubicBezTo>
                    <a:pt x="1300" y="1755"/>
                    <a:pt x="1135" y="1695"/>
                    <a:pt x="1002" y="1562"/>
                  </a:cubicBezTo>
                  <a:cubicBezTo>
                    <a:pt x="582" y="1152"/>
                    <a:pt x="878" y="446"/>
                    <a:pt x="1460" y="446"/>
                  </a:cubicBezTo>
                  <a:close/>
                  <a:moveTo>
                    <a:pt x="1452" y="0"/>
                  </a:moveTo>
                  <a:cubicBezTo>
                    <a:pt x="1183" y="0"/>
                    <a:pt x="909" y="100"/>
                    <a:pt x="687" y="322"/>
                  </a:cubicBezTo>
                  <a:cubicBezTo>
                    <a:pt x="0" y="1018"/>
                    <a:pt x="487" y="2192"/>
                    <a:pt x="1460" y="2192"/>
                  </a:cubicBezTo>
                  <a:cubicBezTo>
                    <a:pt x="2061" y="2192"/>
                    <a:pt x="2557" y="1705"/>
                    <a:pt x="2557" y="1095"/>
                  </a:cubicBezTo>
                  <a:cubicBezTo>
                    <a:pt x="2557" y="436"/>
                    <a:pt x="2015" y="0"/>
                    <a:pt x="1452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3618;p86"/>
            <p:cNvSpPr/>
            <p:nvPr/>
          </p:nvSpPr>
          <p:spPr>
            <a:xfrm>
              <a:off x="5937375" y="2994156"/>
              <a:ext cx="66719" cy="57398"/>
            </a:xfrm>
            <a:custGeom>
              <a:avLst/>
              <a:gdLst/>
              <a:ahLst/>
              <a:cxnLst/>
              <a:rect l="l" t="t" r="r" b="b"/>
              <a:pathLst>
                <a:path w="2548" h="2192" extrusionOk="0">
                  <a:moveTo>
                    <a:pt x="1460" y="446"/>
                  </a:moveTo>
                  <a:cubicBezTo>
                    <a:pt x="1823" y="446"/>
                    <a:pt x="2119" y="732"/>
                    <a:pt x="2119" y="1104"/>
                  </a:cubicBezTo>
                  <a:cubicBezTo>
                    <a:pt x="2119" y="1497"/>
                    <a:pt x="1797" y="1755"/>
                    <a:pt x="1459" y="1755"/>
                  </a:cubicBezTo>
                  <a:cubicBezTo>
                    <a:pt x="1296" y="1755"/>
                    <a:pt x="1129" y="1695"/>
                    <a:pt x="993" y="1562"/>
                  </a:cubicBezTo>
                  <a:cubicBezTo>
                    <a:pt x="583" y="1152"/>
                    <a:pt x="878" y="446"/>
                    <a:pt x="1460" y="446"/>
                  </a:cubicBezTo>
                  <a:close/>
                  <a:moveTo>
                    <a:pt x="1450" y="0"/>
                  </a:moveTo>
                  <a:cubicBezTo>
                    <a:pt x="1182" y="0"/>
                    <a:pt x="910" y="100"/>
                    <a:pt x="688" y="322"/>
                  </a:cubicBezTo>
                  <a:cubicBezTo>
                    <a:pt x="1" y="1018"/>
                    <a:pt x="487" y="2192"/>
                    <a:pt x="1460" y="2192"/>
                  </a:cubicBezTo>
                  <a:cubicBezTo>
                    <a:pt x="2061" y="2192"/>
                    <a:pt x="2548" y="1705"/>
                    <a:pt x="2548" y="1095"/>
                  </a:cubicBezTo>
                  <a:cubicBezTo>
                    <a:pt x="2548" y="436"/>
                    <a:pt x="2010" y="0"/>
                    <a:pt x="145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3619;p86"/>
            <p:cNvSpPr/>
            <p:nvPr/>
          </p:nvSpPr>
          <p:spPr>
            <a:xfrm>
              <a:off x="5811477" y="3169202"/>
              <a:ext cx="49725" cy="65724"/>
            </a:xfrm>
            <a:custGeom>
              <a:avLst/>
              <a:gdLst/>
              <a:ahLst/>
              <a:cxnLst/>
              <a:rect l="l" t="t" r="r" b="b"/>
              <a:pathLst>
                <a:path w="1899" h="2510" extrusionOk="0">
                  <a:moveTo>
                    <a:pt x="220" y="0"/>
                  </a:moveTo>
                  <a:cubicBezTo>
                    <a:pt x="125" y="115"/>
                    <a:pt x="48" y="248"/>
                    <a:pt x="1" y="382"/>
                  </a:cubicBezTo>
                  <a:lnTo>
                    <a:pt x="1212" y="1336"/>
                  </a:lnTo>
                  <a:cubicBezTo>
                    <a:pt x="1365" y="1460"/>
                    <a:pt x="1460" y="1650"/>
                    <a:pt x="1460" y="1860"/>
                  </a:cubicBezTo>
                  <a:lnTo>
                    <a:pt x="1460" y="2509"/>
                  </a:lnTo>
                  <a:lnTo>
                    <a:pt x="1899" y="2509"/>
                  </a:lnTo>
                  <a:lnTo>
                    <a:pt x="1899" y="2500"/>
                  </a:lnTo>
                  <a:lnTo>
                    <a:pt x="1899" y="1851"/>
                  </a:lnTo>
                  <a:cubicBezTo>
                    <a:pt x="1899" y="1517"/>
                    <a:pt x="1746" y="1202"/>
                    <a:pt x="1479" y="992"/>
                  </a:cubicBezTo>
                  <a:lnTo>
                    <a:pt x="220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3620;p86"/>
            <p:cNvSpPr/>
            <p:nvPr/>
          </p:nvSpPr>
          <p:spPr>
            <a:xfrm>
              <a:off x="6021324" y="3169202"/>
              <a:ext cx="49725" cy="65724"/>
            </a:xfrm>
            <a:custGeom>
              <a:avLst/>
              <a:gdLst/>
              <a:ahLst/>
              <a:cxnLst/>
              <a:rect l="l" t="t" r="r" b="b"/>
              <a:pathLst>
                <a:path w="1899" h="2510" extrusionOk="0">
                  <a:moveTo>
                    <a:pt x="1679" y="0"/>
                  </a:moveTo>
                  <a:lnTo>
                    <a:pt x="420" y="992"/>
                  </a:lnTo>
                  <a:cubicBezTo>
                    <a:pt x="153" y="1202"/>
                    <a:pt x="0" y="1517"/>
                    <a:pt x="0" y="1851"/>
                  </a:cubicBezTo>
                  <a:lnTo>
                    <a:pt x="0" y="2500"/>
                  </a:lnTo>
                  <a:lnTo>
                    <a:pt x="0" y="2509"/>
                  </a:lnTo>
                  <a:lnTo>
                    <a:pt x="439" y="2509"/>
                  </a:lnTo>
                  <a:lnTo>
                    <a:pt x="439" y="1860"/>
                  </a:lnTo>
                  <a:cubicBezTo>
                    <a:pt x="439" y="1650"/>
                    <a:pt x="525" y="1460"/>
                    <a:pt x="687" y="1336"/>
                  </a:cubicBezTo>
                  <a:lnTo>
                    <a:pt x="1899" y="382"/>
                  </a:lnTo>
                  <a:cubicBezTo>
                    <a:pt x="1851" y="248"/>
                    <a:pt x="1775" y="115"/>
                    <a:pt x="1679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3" name="Google Shape;13621;p86"/>
          <p:cNvGrpSpPr/>
          <p:nvPr/>
        </p:nvGrpSpPr>
        <p:grpSpPr>
          <a:xfrm>
            <a:off x="12627733" y="3741692"/>
            <a:ext cx="263316" cy="354754"/>
            <a:chOff x="7616069" y="4268056"/>
            <a:chExt cx="263316" cy="354754"/>
          </a:xfrm>
        </p:grpSpPr>
        <p:sp>
          <p:nvSpPr>
            <p:cNvPr id="1484" name="Google Shape;13622;p86"/>
            <p:cNvSpPr/>
            <p:nvPr/>
          </p:nvSpPr>
          <p:spPr>
            <a:xfrm>
              <a:off x="7616069" y="4513881"/>
              <a:ext cx="263316" cy="108930"/>
            </a:xfrm>
            <a:custGeom>
              <a:avLst/>
              <a:gdLst/>
              <a:ahLst/>
              <a:cxnLst/>
              <a:rect l="l" t="t" r="r" b="b"/>
              <a:pathLst>
                <a:path w="10056" h="4160" extrusionOk="0">
                  <a:moveTo>
                    <a:pt x="3129" y="0"/>
                  </a:moveTo>
                  <a:lnTo>
                    <a:pt x="878" y="792"/>
                  </a:lnTo>
                  <a:cubicBezTo>
                    <a:pt x="353" y="983"/>
                    <a:pt x="0" y="1469"/>
                    <a:pt x="0" y="2032"/>
                  </a:cubicBezTo>
                  <a:lnTo>
                    <a:pt x="0" y="3501"/>
                  </a:lnTo>
                  <a:cubicBezTo>
                    <a:pt x="0" y="3864"/>
                    <a:pt x="296" y="4160"/>
                    <a:pt x="658" y="4160"/>
                  </a:cubicBezTo>
                  <a:lnTo>
                    <a:pt x="9407" y="4160"/>
                  </a:lnTo>
                  <a:cubicBezTo>
                    <a:pt x="9759" y="4160"/>
                    <a:pt x="10055" y="3864"/>
                    <a:pt x="10055" y="3501"/>
                  </a:cubicBezTo>
                  <a:lnTo>
                    <a:pt x="10055" y="2032"/>
                  </a:lnTo>
                  <a:cubicBezTo>
                    <a:pt x="10055" y="1469"/>
                    <a:pt x="9702" y="973"/>
                    <a:pt x="9178" y="792"/>
                  </a:cubicBezTo>
                  <a:lnTo>
                    <a:pt x="6917" y="0"/>
                  </a:ln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3623;p86"/>
            <p:cNvSpPr/>
            <p:nvPr/>
          </p:nvSpPr>
          <p:spPr>
            <a:xfrm>
              <a:off x="7719238" y="4514116"/>
              <a:ext cx="57214" cy="108694"/>
            </a:xfrm>
            <a:custGeom>
              <a:avLst/>
              <a:gdLst/>
              <a:ahLst/>
              <a:cxnLst/>
              <a:rect l="l" t="t" r="r" b="b"/>
              <a:pathLst>
                <a:path w="2185" h="4151" extrusionOk="0">
                  <a:moveTo>
                    <a:pt x="0" y="1"/>
                  </a:moveTo>
                  <a:lnTo>
                    <a:pt x="0" y="4151"/>
                  </a:lnTo>
                  <a:lnTo>
                    <a:pt x="2185" y="4151"/>
                  </a:lnTo>
                  <a:lnTo>
                    <a:pt x="2185" y="1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3624;p86"/>
            <p:cNvSpPr/>
            <p:nvPr/>
          </p:nvSpPr>
          <p:spPr>
            <a:xfrm>
              <a:off x="7719238" y="4514116"/>
              <a:ext cx="57214" cy="34433"/>
            </a:xfrm>
            <a:custGeom>
              <a:avLst/>
              <a:gdLst/>
              <a:ahLst/>
              <a:cxnLst/>
              <a:rect l="l" t="t" r="r" b="b"/>
              <a:pathLst>
                <a:path w="2185" h="1315" extrusionOk="0">
                  <a:moveTo>
                    <a:pt x="0" y="1"/>
                  </a:moveTo>
                  <a:lnTo>
                    <a:pt x="0" y="936"/>
                  </a:lnTo>
                  <a:cubicBezTo>
                    <a:pt x="315" y="1189"/>
                    <a:pt x="701" y="1315"/>
                    <a:pt x="1089" y="1315"/>
                  </a:cubicBezTo>
                  <a:cubicBezTo>
                    <a:pt x="1476" y="1315"/>
                    <a:pt x="1865" y="1189"/>
                    <a:pt x="2185" y="936"/>
                  </a:cubicBezTo>
                  <a:lnTo>
                    <a:pt x="2185" y="1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3625;p86"/>
            <p:cNvSpPr/>
            <p:nvPr/>
          </p:nvSpPr>
          <p:spPr>
            <a:xfrm>
              <a:off x="7642542" y="4268082"/>
              <a:ext cx="210344" cy="208852"/>
            </a:xfrm>
            <a:custGeom>
              <a:avLst/>
              <a:gdLst/>
              <a:ahLst/>
              <a:cxnLst/>
              <a:rect l="l" t="t" r="r" b="b"/>
              <a:pathLst>
                <a:path w="8033" h="7976" extrusionOk="0">
                  <a:moveTo>
                    <a:pt x="4017" y="0"/>
                  </a:moveTo>
                  <a:cubicBezTo>
                    <a:pt x="1966" y="0"/>
                    <a:pt x="306" y="1670"/>
                    <a:pt x="306" y="3721"/>
                  </a:cubicBezTo>
                  <a:lnTo>
                    <a:pt x="306" y="5466"/>
                  </a:lnTo>
                  <a:cubicBezTo>
                    <a:pt x="315" y="5924"/>
                    <a:pt x="239" y="6382"/>
                    <a:pt x="86" y="6821"/>
                  </a:cubicBezTo>
                  <a:cubicBezTo>
                    <a:pt x="0" y="7050"/>
                    <a:pt x="124" y="7308"/>
                    <a:pt x="353" y="7384"/>
                  </a:cubicBezTo>
                  <a:cubicBezTo>
                    <a:pt x="1117" y="7651"/>
                    <a:pt x="1908" y="7842"/>
                    <a:pt x="2710" y="7975"/>
                  </a:cubicBezTo>
                  <a:lnTo>
                    <a:pt x="5333" y="7975"/>
                  </a:lnTo>
                  <a:cubicBezTo>
                    <a:pt x="6125" y="7842"/>
                    <a:pt x="6917" y="7651"/>
                    <a:pt x="7680" y="7384"/>
                  </a:cubicBezTo>
                  <a:cubicBezTo>
                    <a:pt x="7919" y="7308"/>
                    <a:pt x="8033" y="7050"/>
                    <a:pt x="7947" y="6821"/>
                  </a:cubicBezTo>
                  <a:cubicBezTo>
                    <a:pt x="7795" y="6392"/>
                    <a:pt x="7718" y="5924"/>
                    <a:pt x="7728" y="5466"/>
                  </a:cubicBezTo>
                  <a:lnTo>
                    <a:pt x="7728" y="3721"/>
                  </a:lnTo>
                  <a:cubicBezTo>
                    <a:pt x="7728" y="1670"/>
                    <a:pt x="6068" y="0"/>
                    <a:pt x="4017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3626;p86"/>
            <p:cNvSpPr/>
            <p:nvPr/>
          </p:nvSpPr>
          <p:spPr>
            <a:xfrm>
              <a:off x="7713477" y="4462663"/>
              <a:ext cx="68736" cy="74470"/>
            </a:xfrm>
            <a:custGeom>
              <a:avLst/>
              <a:gdLst/>
              <a:ahLst/>
              <a:cxnLst/>
              <a:rect l="l" t="t" r="r" b="b"/>
              <a:pathLst>
                <a:path w="2625" h="2844" extrusionOk="0">
                  <a:moveTo>
                    <a:pt x="1" y="1"/>
                  </a:moveTo>
                  <a:lnTo>
                    <a:pt x="1" y="1527"/>
                  </a:lnTo>
                  <a:cubicBezTo>
                    <a:pt x="1" y="2252"/>
                    <a:pt x="583" y="2844"/>
                    <a:pt x="1308" y="2844"/>
                  </a:cubicBezTo>
                  <a:cubicBezTo>
                    <a:pt x="2033" y="2844"/>
                    <a:pt x="2615" y="2252"/>
                    <a:pt x="2624" y="1527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3627;p86"/>
            <p:cNvSpPr/>
            <p:nvPr/>
          </p:nvSpPr>
          <p:spPr>
            <a:xfrm>
              <a:off x="7713477" y="4462663"/>
              <a:ext cx="68736" cy="28620"/>
            </a:xfrm>
            <a:custGeom>
              <a:avLst/>
              <a:gdLst/>
              <a:ahLst/>
              <a:cxnLst/>
              <a:rect l="l" t="t" r="r" b="b"/>
              <a:pathLst>
                <a:path w="2625" h="1093" extrusionOk="0">
                  <a:moveTo>
                    <a:pt x="1" y="1"/>
                  </a:moveTo>
                  <a:lnTo>
                    <a:pt x="1" y="821"/>
                  </a:lnTo>
                  <a:cubicBezTo>
                    <a:pt x="416" y="1002"/>
                    <a:pt x="862" y="1093"/>
                    <a:pt x="1309" y="1093"/>
                  </a:cubicBezTo>
                  <a:cubicBezTo>
                    <a:pt x="1756" y="1093"/>
                    <a:pt x="2204" y="1002"/>
                    <a:pt x="2624" y="821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3628;p86"/>
            <p:cNvSpPr/>
            <p:nvPr/>
          </p:nvSpPr>
          <p:spPr>
            <a:xfrm>
              <a:off x="7673257" y="4319771"/>
              <a:ext cx="148914" cy="160147"/>
            </a:xfrm>
            <a:custGeom>
              <a:avLst/>
              <a:gdLst/>
              <a:ahLst/>
              <a:cxnLst/>
              <a:rect l="l" t="t" r="r" b="b"/>
              <a:pathLst>
                <a:path w="5687" h="6116" extrusionOk="0">
                  <a:moveTo>
                    <a:pt x="1" y="1"/>
                  </a:moveTo>
                  <a:lnTo>
                    <a:pt x="1" y="3273"/>
                  </a:lnTo>
                  <a:cubicBezTo>
                    <a:pt x="1" y="4838"/>
                    <a:pt x="1279" y="6116"/>
                    <a:pt x="2844" y="6116"/>
                  </a:cubicBezTo>
                  <a:cubicBezTo>
                    <a:pt x="4408" y="6116"/>
                    <a:pt x="5687" y="4838"/>
                    <a:pt x="5687" y="3273"/>
                  </a:cubicBezTo>
                  <a:lnTo>
                    <a:pt x="5687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3629;p86"/>
            <p:cNvSpPr/>
            <p:nvPr/>
          </p:nvSpPr>
          <p:spPr>
            <a:xfrm>
              <a:off x="7673047" y="4319771"/>
              <a:ext cx="149124" cy="160174"/>
            </a:xfrm>
            <a:custGeom>
              <a:avLst/>
              <a:gdLst/>
              <a:ahLst/>
              <a:cxnLst/>
              <a:rect l="l" t="t" r="r" b="b"/>
              <a:pathLst>
                <a:path w="5695" h="6117" extrusionOk="0">
                  <a:moveTo>
                    <a:pt x="9" y="1"/>
                  </a:moveTo>
                  <a:lnTo>
                    <a:pt x="9" y="3273"/>
                  </a:lnTo>
                  <a:cubicBezTo>
                    <a:pt x="0" y="4860"/>
                    <a:pt x="1293" y="6116"/>
                    <a:pt x="2825" y="6116"/>
                  </a:cubicBezTo>
                  <a:cubicBezTo>
                    <a:pt x="2978" y="6116"/>
                    <a:pt x="3134" y="6104"/>
                    <a:pt x="3291" y="6078"/>
                  </a:cubicBezTo>
                  <a:cubicBezTo>
                    <a:pt x="1907" y="5858"/>
                    <a:pt x="886" y="4675"/>
                    <a:pt x="886" y="3273"/>
                  </a:cubicBezTo>
                  <a:lnTo>
                    <a:pt x="886" y="2042"/>
                  </a:lnTo>
                  <a:cubicBezTo>
                    <a:pt x="886" y="1747"/>
                    <a:pt x="1039" y="1460"/>
                    <a:pt x="1297" y="1308"/>
                  </a:cubicBezTo>
                  <a:cubicBezTo>
                    <a:pt x="1487" y="1184"/>
                    <a:pt x="1678" y="1041"/>
                    <a:pt x="1860" y="898"/>
                  </a:cubicBezTo>
                  <a:cubicBezTo>
                    <a:pt x="1898" y="869"/>
                    <a:pt x="1945" y="859"/>
                    <a:pt x="1984" y="859"/>
                  </a:cubicBezTo>
                  <a:cubicBezTo>
                    <a:pt x="2031" y="859"/>
                    <a:pt x="2079" y="869"/>
                    <a:pt x="2117" y="898"/>
                  </a:cubicBezTo>
                  <a:cubicBezTo>
                    <a:pt x="2709" y="1336"/>
                    <a:pt x="3901" y="2071"/>
                    <a:pt x="5695" y="2472"/>
                  </a:cubicBezTo>
                  <a:lnTo>
                    <a:pt x="5695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3630;p86"/>
            <p:cNvSpPr/>
            <p:nvPr/>
          </p:nvSpPr>
          <p:spPr>
            <a:xfrm>
              <a:off x="7699992" y="4371251"/>
              <a:ext cx="26761" cy="11260"/>
            </a:xfrm>
            <a:custGeom>
              <a:avLst/>
              <a:gdLst/>
              <a:ahLst/>
              <a:cxnLst/>
              <a:rect l="l" t="t" r="r" b="b"/>
              <a:pathLst>
                <a:path w="1022" h="430" extrusionOk="0">
                  <a:moveTo>
                    <a:pt x="296" y="0"/>
                  </a:moveTo>
                  <a:cubicBezTo>
                    <a:pt x="1" y="0"/>
                    <a:pt x="1" y="429"/>
                    <a:pt x="296" y="429"/>
                  </a:cubicBezTo>
                  <a:lnTo>
                    <a:pt x="735" y="429"/>
                  </a:lnTo>
                  <a:cubicBezTo>
                    <a:pt x="1021" y="429"/>
                    <a:pt x="1021" y="0"/>
                    <a:pt x="735" y="0"/>
                  </a:cubicBezTo>
                  <a:close/>
                </a:path>
              </a:pathLst>
            </a:custGeom>
            <a:solidFill>
              <a:srgbClr val="78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3631;p86"/>
            <p:cNvSpPr/>
            <p:nvPr/>
          </p:nvSpPr>
          <p:spPr>
            <a:xfrm>
              <a:off x="7768701" y="4371251"/>
              <a:ext cx="26735" cy="11260"/>
            </a:xfrm>
            <a:custGeom>
              <a:avLst/>
              <a:gdLst/>
              <a:ahLst/>
              <a:cxnLst/>
              <a:rect l="l" t="t" r="r" b="b"/>
              <a:pathLst>
                <a:path w="1021" h="430" extrusionOk="0">
                  <a:moveTo>
                    <a:pt x="296" y="0"/>
                  </a:moveTo>
                  <a:cubicBezTo>
                    <a:pt x="0" y="0"/>
                    <a:pt x="0" y="429"/>
                    <a:pt x="296" y="429"/>
                  </a:cubicBezTo>
                  <a:lnTo>
                    <a:pt x="725" y="429"/>
                  </a:lnTo>
                  <a:cubicBezTo>
                    <a:pt x="1021" y="429"/>
                    <a:pt x="1021" y="0"/>
                    <a:pt x="725" y="0"/>
                  </a:cubicBezTo>
                  <a:close/>
                </a:path>
              </a:pathLst>
            </a:custGeom>
            <a:solidFill>
              <a:srgbClr val="78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3632;p86"/>
            <p:cNvSpPr/>
            <p:nvPr/>
          </p:nvSpPr>
          <p:spPr>
            <a:xfrm>
              <a:off x="7814394" y="4571278"/>
              <a:ext cx="43991" cy="40115"/>
            </a:xfrm>
            <a:custGeom>
              <a:avLst/>
              <a:gdLst/>
              <a:ahLst/>
              <a:cxnLst/>
              <a:rect l="l" t="t" r="r" b="b"/>
              <a:pathLst>
                <a:path w="1680" h="1532" extrusionOk="0">
                  <a:moveTo>
                    <a:pt x="840" y="0"/>
                  </a:moveTo>
                  <a:cubicBezTo>
                    <a:pt x="731" y="0"/>
                    <a:pt x="621" y="74"/>
                    <a:pt x="621" y="222"/>
                  </a:cubicBezTo>
                  <a:lnTo>
                    <a:pt x="621" y="546"/>
                  </a:lnTo>
                  <a:lnTo>
                    <a:pt x="297" y="546"/>
                  </a:lnTo>
                  <a:cubicBezTo>
                    <a:pt x="1" y="546"/>
                    <a:pt x="1" y="985"/>
                    <a:pt x="297" y="985"/>
                  </a:cubicBezTo>
                  <a:lnTo>
                    <a:pt x="621" y="985"/>
                  </a:lnTo>
                  <a:lnTo>
                    <a:pt x="621" y="1309"/>
                  </a:lnTo>
                  <a:cubicBezTo>
                    <a:pt x="621" y="1457"/>
                    <a:pt x="731" y="1531"/>
                    <a:pt x="840" y="1531"/>
                  </a:cubicBezTo>
                  <a:cubicBezTo>
                    <a:pt x="950" y="1531"/>
                    <a:pt x="1060" y="1457"/>
                    <a:pt x="1060" y="1309"/>
                  </a:cubicBezTo>
                  <a:lnTo>
                    <a:pt x="1060" y="985"/>
                  </a:lnTo>
                  <a:lnTo>
                    <a:pt x="1384" y="985"/>
                  </a:lnTo>
                  <a:cubicBezTo>
                    <a:pt x="1680" y="985"/>
                    <a:pt x="1680" y="546"/>
                    <a:pt x="1384" y="546"/>
                  </a:cubicBezTo>
                  <a:lnTo>
                    <a:pt x="1060" y="546"/>
                  </a:lnTo>
                  <a:lnTo>
                    <a:pt x="1060" y="222"/>
                  </a:lnTo>
                  <a:cubicBezTo>
                    <a:pt x="1060" y="74"/>
                    <a:pt x="950" y="0"/>
                    <a:pt x="840" y="0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3633;p86"/>
            <p:cNvSpPr/>
            <p:nvPr/>
          </p:nvSpPr>
          <p:spPr>
            <a:xfrm>
              <a:off x="7644794" y="4588560"/>
              <a:ext cx="57214" cy="34250"/>
            </a:xfrm>
            <a:custGeom>
              <a:avLst/>
              <a:gdLst/>
              <a:ahLst/>
              <a:cxnLst/>
              <a:rect l="l" t="t" r="r" b="b"/>
              <a:pathLst>
                <a:path w="2185" h="1308" extrusionOk="0">
                  <a:moveTo>
                    <a:pt x="220" y="1"/>
                  </a:moveTo>
                  <a:cubicBezTo>
                    <a:pt x="96" y="1"/>
                    <a:pt x="0" y="96"/>
                    <a:pt x="0" y="211"/>
                  </a:cubicBezTo>
                  <a:lnTo>
                    <a:pt x="0" y="1088"/>
                  </a:lnTo>
                  <a:cubicBezTo>
                    <a:pt x="0" y="1212"/>
                    <a:pt x="96" y="1308"/>
                    <a:pt x="220" y="1308"/>
                  </a:cubicBezTo>
                  <a:lnTo>
                    <a:pt x="1965" y="1308"/>
                  </a:lnTo>
                  <a:cubicBezTo>
                    <a:pt x="2089" y="1308"/>
                    <a:pt x="2185" y="1212"/>
                    <a:pt x="2185" y="1088"/>
                  </a:cubicBezTo>
                  <a:lnTo>
                    <a:pt x="2185" y="211"/>
                  </a:lnTo>
                  <a:cubicBezTo>
                    <a:pt x="2185" y="96"/>
                    <a:pt x="2089" y="1"/>
                    <a:pt x="1965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3634;p86"/>
            <p:cNvSpPr/>
            <p:nvPr/>
          </p:nvSpPr>
          <p:spPr>
            <a:xfrm>
              <a:off x="7667653" y="4571278"/>
              <a:ext cx="11390" cy="28568"/>
            </a:xfrm>
            <a:custGeom>
              <a:avLst/>
              <a:gdLst/>
              <a:ahLst/>
              <a:cxnLst/>
              <a:rect l="l" t="t" r="r" b="b"/>
              <a:pathLst>
                <a:path w="435" h="1091" extrusionOk="0">
                  <a:moveTo>
                    <a:pt x="216" y="0"/>
                  </a:moveTo>
                  <a:cubicBezTo>
                    <a:pt x="107" y="0"/>
                    <a:pt x="0" y="74"/>
                    <a:pt x="5" y="222"/>
                  </a:cubicBezTo>
                  <a:lnTo>
                    <a:pt x="5" y="871"/>
                  </a:lnTo>
                  <a:cubicBezTo>
                    <a:pt x="5" y="995"/>
                    <a:pt x="100" y="1090"/>
                    <a:pt x="215" y="1090"/>
                  </a:cubicBezTo>
                  <a:cubicBezTo>
                    <a:pt x="339" y="1090"/>
                    <a:pt x="434" y="995"/>
                    <a:pt x="434" y="871"/>
                  </a:cubicBezTo>
                  <a:lnTo>
                    <a:pt x="434" y="222"/>
                  </a:lnTo>
                  <a:cubicBezTo>
                    <a:pt x="434" y="74"/>
                    <a:pt x="324" y="0"/>
                    <a:pt x="2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3635;p86"/>
            <p:cNvSpPr/>
            <p:nvPr/>
          </p:nvSpPr>
          <p:spPr>
            <a:xfrm>
              <a:off x="7707743" y="4388350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3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3636;p86"/>
            <p:cNvSpPr/>
            <p:nvPr/>
          </p:nvSpPr>
          <p:spPr>
            <a:xfrm>
              <a:off x="7776426" y="4388350"/>
              <a:ext cx="11286" cy="17151"/>
            </a:xfrm>
            <a:custGeom>
              <a:avLst/>
              <a:gdLst/>
              <a:ahLst/>
              <a:cxnLst/>
              <a:rect l="l" t="t" r="r" b="b"/>
              <a:pathLst>
                <a:path w="431" h="655" extrusionOk="0">
                  <a:moveTo>
                    <a:pt x="215" y="1"/>
                  </a:moveTo>
                  <a:cubicBezTo>
                    <a:pt x="108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35" y="654"/>
                    <a:pt x="430" y="55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3" y="1"/>
                    <a:pt x="215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3637;p86"/>
            <p:cNvSpPr/>
            <p:nvPr/>
          </p:nvSpPr>
          <p:spPr>
            <a:xfrm>
              <a:off x="7721987" y="4425454"/>
              <a:ext cx="51480" cy="22886"/>
            </a:xfrm>
            <a:custGeom>
              <a:avLst/>
              <a:gdLst/>
              <a:ahLst/>
              <a:cxnLst/>
              <a:rect l="l" t="t" r="r" b="b"/>
              <a:pathLst>
                <a:path w="1966" h="874" extrusionOk="0">
                  <a:moveTo>
                    <a:pt x="229" y="0"/>
                  </a:moveTo>
                  <a:cubicBezTo>
                    <a:pt x="95" y="0"/>
                    <a:pt x="0" y="134"/>
                    <a:pt x="38" y="258"/>
                  </a:cubicBezTo>
                  <a:cubicBezTo>
                    <a:pt x="219" y="668"/>
                    <a:pt x="601" y="873"/>
                    <a:pt x="981" y="873"/>
                  </a:cubicBezTo>
                  <a:cubicBezTo>
                    <a:pt x="1362" y="873"/>
                    <a:pt x="1741" y="668"/>
                    <a:pt x="1918" y="258"/>
                  </a:cubicBezTo>
                  <a:cubicBezTo>
                    <a:pt x="1965" y="134"/>
                    <a:pt x="1870" y="0"/>
                    <a:pt x="17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3638;p86"/>
            <p:cNvSpPr/>
            <p:nvPr/>
          </p:nvSpPr>
          <p:spPr>
            <a:xfrm>
              <a:off x="7650528" y="4268056"/>
              <a:ext cx="194371" cy="108956"/>
            </a:xfrm>
            <a:custGeom>
              <a:avLst/>
              <a:gdLst/>
              <a:ahLst/>
              <a:cxnLst/>
              <a:rect l="l" t="t" r="r" b="b"/>
              <a:pathLst>
                <a:path w="7423" h="4161" extrusionOk="0">
                  <a:moveTo>
                    <a:pt x="3711" y="0"/>
                  </a:moveTo>
                  <a:cubicBezTo>
                    <a:pt x="3689" y="0"/>
                    <a:pt x="3667" y="1"/>
                    <a:pt x="3645" y="1"/>
                  </a:cubicBezTo>
                  <a:cubicBezTo>
                    <a:pt x="1622" y="39"/>
                    <a:pt x="1" y="1690"/>
                    <a:pt x="1" y="3712"/>
                  </a:cubicBezTo>
                  <a:lnTo>
                    <a:pt x="1" y="3855"/>
                  </a:lnTo>
                  <a:cubicBezTo>
                    <a:pt x="468" y="3674"/>
                    <a:pt x="1594" y="3216"/>
                    <a:pt x="2452" y="2529"/>
                  </a:cubicBezTo>
                  <a:cubicBezTo>
                    <a:pt x="2568" y="2437"/>
                    <a:pt x="2709" y="2392"/>
                    <a:pt x="2850" y="2392"/>
                  </a:cubicBezTo>
                  <a:cubicBezTo>
                    <a:pt x="2988" y="2392"/>
                    <a:pt x="3127" y="2435"/>
                    <a:pt x="3244" y="2520"/>
                  </a:cubicBezTo>
                  <a:cubicBezTo>
                    <a:pt x="3874" y="2997"/>
                    <a:pt x="5267" y="3846"/>
                    <a:pt x="7423" y="4160"/>
                  </a:cubicBezTo>
                  <a:lnTo>
                    <a:pt x="7423" y="3817"/>
                  </a:lnTo>
                  <a:cubicBezTo>
                    <a:pt x="7423" y="1759"/>
                    <a:pt x="5760" y="0"/>
                    <a:pt x="3711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3639;p86"/>
            <p:cNvSpPr/>
            <p:nvPr/>
          </p:nvSpPr>
          <p:spPr>
            <a:xfrm>
              <a:off x="7747701" y="4492147"/>
              <a:ext cx="65724" cy="130663"/>
            </a:xfrm>
            <a:custGeom>
              <a:avLst/>
              <a:gdLst/>
              <a:ahLst/>
              <a:cxnLst/>
              <a:rect l="l" t="t" r="r" b="b"/>
              <a:pathLst>
                <a:path w="2510" h="4990" extrusionOk="0">
                  <a:moveTo>
                    <a:pt x="1308" y="0"/>
                  </a:moveTo>
                  <a:lnTo>
                    <a:pt x="1" y="4990"/>
                  </a:lnTo>
                  <a:lnTo>
                    <a:pt x="1088" y="4990"/>
                  </a:lnTo>
                  <a:lnTo>
                    <a:pt x="2300" y="2366"/>
                  </a:lnTo>
                  <a:cubicBezTo>
                    <a:pt x="2367" y="2223"/>
                    <a:pt x="2348" y="2061"/>
                    <a:pt x="2271" y="1937"/>
                  </a:cubicBezTo>
                  <a:lnTo>
                    <a:pt x="1966" y="1489"/>
                  </a:lnTo>
                  <a:lnTo>
                    <a:pt x="2395" y="916"/>
                  </a:lnTo>
                  <a:cubicBezTo>
                    <a:pt x="2510" y="764"/>
                    <a:pt x="2452" y="544"/>
                    <a:pt x="2281" y="458"/>
                  </a:cubicBezTo>
                  <a:lnTo>
                    <a:pt x="1308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3640;p86"/>
            <p:cNvSpPr/>
            <p:nvPr/>
          </p:nvSpPr>
          <p:spPr>
            <a:xfrm>
              <a:off x="7682003" y="4492147"/>
              <a:ext cx="65724" cy="130663"/>
            </a:xfrm>
            <a:custGeom>
              <a:avLst/>
              <a:gdLst/>
              <a:ahLst/>
              <a:cxnLst/>
              <a:rect l="l" t="t" r="r" b="b"/>
              <a:pathLst>
                <a:path w="2510" h="4990" extrusionOk="0">
                  <a:moveTo>
                    <a:pt x="1203" y="0"/>
                  </a:moveTo>
                  <a:lnTo>
                    <a:pt x="230" y="458"/>
                  </a:lnTo>
                  <a:cubicBezTo>
                    <a:pt x="58" y="544"/>
                    <a:pt x="1" y="764"/>
                    <a:pt x="115" y="916"/>
                  </a:cubicBezTo>
                  <a:lnTo>
                    <a:pt x="544" y="1489"/>
                  </a:lnTo>
                  <a:lnTo>
                    <a:pt x="239" y="1937"/>
                  </a:lnTo>
                  <a:cubicBezTo>
                    <a:pt x="153" y="2071"/>
                    <a:pt x="144" y="2233"/>
                    <a:pt x="211" y="2366"/>
                  </a:cubicBezTo>
                  <a:lnTo>
                    <a:pt x="1422" y="4990"/>
                  </a:lnTo>
                  <a:lnTo>
                    <a:pt x="2510" y="4990"/>
                  </a:lnTo>
                  <a:lnTo>
                    <a:pt x="1203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3641;p86"/>
            <p:cNvSpPr/>
            <p:nvPr/>
          </p:nvSpPr>
          <p:spPr>
            <a:xfrm>
              <a:off x="7715231" y="4268082"/>
              <a:ext cx="129668" cy="92931"/>
            </a:xfrm>
            <a:custGeom>
              <a:avLst/>
              <a:gdLst/>
              <a:ahLst/>
              <a:cxnLst/>
              <a:rect l="l" t="t" r="r" b="b"/>
              <a:pathLst>
                <a:path w="4952" h="3549" extrusionOk="0">
                  <a:moveTo>
                    <a:pt x="1248" y="1"/>
                  </a:moveTo>
                  <a:cubicBezTo>
                    <a:pt x="837" y="1"/>
                    <a:pt x="417" y="71"/>
                    <a:pt x="0" y="220"/>
                  </a:cubicBezTo>
                  <a:cubicBezTo>
                    <a:pt x="859" y="1336"/>
                    <a:pt x="2509" y="2986"/>
                    <a:pt x="4952" y="3549"/>
                  </a:cubicBezTo>
                  <a:cubicBezTo>
                    <a:pt x="4858" y="1501"/>
                    <a:pt x="3156" y="1"/>
                    <a:pt x="1248" y="1"/>
                  </a:cubicBezTo>
                  <a:close/>
                </a:path>
              </a:pathLst>
            </a:custGeom>
            <a:solidFill>
              <a:srgbClr val="78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3642;p86"/>
            <p:cNvSpPr/>
            <p:nvPr/>
          </p:nvSpPr>
          <p:spPr>
            <a:xfrm>
              <a:off x="7644794" y="4605554"/>
              <a:ext cx="57214" cy="17256"/>
            </a:xfrm>
            <a:custGeom>
              <a:avLst/>
              <a:gdLst/>
              <a:ahLst/>
              <a:cxnLst/>
              <a:rect l="l" t="t" r="r" b="b"/>
              <a:pathLst>
                <a:path w="2185" h="659" extrusionOk="0">
                  <a:moveTo>
                    <a:pt x="0" y="0"/>
                  </a:moveTo>
                  <a:lnTo>
                    <a:pt x="0" y="439"/>
                  </a:lnTo>
                  <a:cubicBezTo>
                    <a:pt x="0" y="563"/>
                    <a:pt x="96" y="659"/>
                    <a:pt x="220" y="659"/>
                  </a:cubicBezTo>
                  <a:lnTo>
                    <a:pt x="1965" y="659"/>
                  </a:lnTo>
                  <a:cubicBezTo>
                    <a:pt x="2089" y="659"/>
                    <a:pt x="2185" y="563"/>
                    <a:pt x="2185" y="439"/>
                  </a:cubicBezTo>
                  <a:lnTo>
                    <a:pt x="2185" y="0"/>
                  </a:lnTo>
                  <a:cubicBezTo>
                    <a:pt x="2185" y="125"/>
                    <a:pt x="2089" y="220"/>
                    <a:pt x="1965" y="220"/>
                  </a:cubicBezTo>
                  <a:lnTo>
                    <a:pt x="220" y="220"/>
                  </a:lnTo>
                  <a:cubicBezTo>
                    <a:pt x="96" y="220"/>
                    <a:pt x="0" y="125"/>
                    <a:pt x="0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5" name="Google Shape;13643;p86"/>
          <p:cNvGrpSpPr/>
          <p:nvPr/>
        </p:nvGrpSpPr>
        <p:grpSpPr>
          <a:xfrm>
            <a:off x="12176068" y="3741954"/>
            <a:ext cx="263316" cy="354493"/>
            <a:chOff x="7164404" y="4268318"/>
            <a:chExt cx="263316" cy="354493"/>
          </a:xfrm>
        </p:grpSpPr>
        <p:sp>
          <p:nvSpPr>
            <p:cNvPr id="1506" name="Google Shape;13644;p86"/>
            <p:cNvSpPr/>
            <p:nvPr/>
          </p:nvSpPr>
          <p:spPr>
            <a:xfrm>
              <a:off x="7170898" y="4268318"/>
              <a:ext cx="250590" cy="280049"/>
            </a:xfrm>
            <a:custGeom>
              <a:avLst/>
              <a:gdLst/>
              <a:ahLst/>
              <a:cxnLst/>
              <a:rect l="l" t="t" r="r" b="b"/>
              <a:pathLst>
                <a:path w="9570" h="10695" extrusionOk="0">
                  <a:moveTo>
                    <a:pt x="4780" y="1"/>
                  </a:moveTo>
                  <a:cubicBezTo>
                    <a:pt x="3016" y="1"/>
                    <a:pt x="1499" y="1260"/>
                    <a:pt x="1193" y="3006"/>
                  </a:cubicBezTo>
                  <a:lnTo>
                    <a:pt x="30" y="9531"/>
                  </a:lnTo>
                  <a:cubicBezTo>
                    <a:pt x="1" y="9703"/>
                    <a:pt x="77" y="9884"/>
                    <a:pt x="239" y="9979"/>
                  </a:cubicBezTo>
                  <a:lnTo>
                    <a:pt x="1508" y="10695"/>
                  </a:lnTo>
                  <a:lnTo>
                    <a:pt x="8062" y="10695"/>
                  </a:lnTo>
                  <a:lnTo>
                    <a:pt x="9341" y="9979"/>
                  </a:lnTo>
                  <a:cubicBezTo>
                    <a:pt x="9493" y="9884"/>
                    <a:pt x="9570" y="9703"/>
                    <a:pt x="9531" y="9531"/>
                  </a:cubicBezTo>
                  <a:lnTo>
                    <a:pt x="8377" y="3006"/>
                  </a:lnTo>
                  <a:cubicBezTo>
                    <a:pt x="8062" y="1260"/>
                    <a:pt x="6555" y="1"/>
                    <a:pt x="478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3645;p86"/>
            <p:cNvSpPr/>
            <p:nvPr/>
          </p:nvSpPr>
          <p:spPr>
            <a:xfrm>
              <a:off x="7164404" y="4474158"/>
              <a:ext cx="263316" cy="148652"/>
            </a:xfrm>
            <a:custGeom>
              <a:avLst/>
              <a:gdLst/>
              <a:ahLst/>
              <a:cxnLst/>
              <a:rect l="l" t="t" r="r" b="b"/>
              <a:pathLst>
                <a:path w="10056" h="5677" extrusionOk="0">
                  <a:moveTo>
                    <a:pt x="3712" y="1"/>
                  </a:moveTo>
                  <a:lnTo>
                    <a:pt x="3712" y="1126"/>
                  </a:lnTo>
                  <a:cubicBezTo>
                    <a:pt x="3712" y="1498"/>
                    <a:pt x="3483" y="1823"/>
                    <a:pt x="3130" y="1947"/>
                  </a:cubicBezTo>
                  <a:lnTo>
                    <a:pt x="879" y="2748"/>
                  </a:lnTo>
                  <a:cubicBezTo>
                    <a:pt x="354" y="2929"/>
                    <a:pt x="1" y="3425"/>
                    <a:pt x="1" y="3979"/>
                  </a:cubicBezTo>
                  <a:lnTo>
                    <a:pt x="1" y="5018"/>
                  </a:lnTo>
                  <a:cubicBezTo>
                    <a:pt x="1" y="5381"/>
                    <a:pt x="297" y="5677"/>
                    <a:pt x="659" y="5677"/>
                  </a:cubicBezTo>
                  <a:lnTo>
                    <a:pt x="9398" y="5677"/>
                  </a:lnTo>
                  <a:cubicBezTo>
                    <a:pt x="9760" y="5677"/>
                    <a:pt x="10056" y="5381"/>
                    <a:pt x="10056" y="5018"/>
                  </a:cubicBezTo>
                  <a:lnTo>
                    <a:pt x="10056" y="3979"/>
                  </a:lnTo>
                  <a:cubicBezTo>
                    <a:pt x="10056" y="3425"/>
                    <a:pt x="9703" y="2929"/>
                    <a:pt x="9178" y="2748"/>
                  </a:cubicBezTo>
                  <a:lnTo>
                    <a:pt x="6927" y="1947"/>
                  </a:lnTo>
                  <a:cubicBezTo>
                    <a:pt x="6574" y="1823"/>
                    <a:pt x="6345" y="1498"/>
                    <a:pt x="6335" y="1126"/>
                  </a:cubicBezTo>
                  <a:lnTo>
                    <a:pt x="6335" y="1"/>
                  </a:ln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3646;p86"/>
            <p:cNvSpPr/>
            <p:nvPr/>
          </p:nvSpPr>
          <p:spPr>
            <a:xfrm>
              <a:off x="7164666" y="4547607"/>
              <a:ext cx="263055" cy="75203"/>
            </a:xfrm>
            <a:custGeom>
              <a:avLst/>
              <a:gdLst/>
              <a:ahLst/>
              <a:cxnLst/>
              <a:rect l="l" t="t" r="r" b="b"/>
              <a:pathLst>
                <a:path w="10046" h="2872" extrusionOk="0">
                  <a:moveTo>
                    <a:pt x="745" y="0"/>
                  </a:moveTo>
                  <a:cubicBezTo>
                    <a:pt x="287" y="210"/>
                    <a:pt x="0" y="668"/>
                    <a:pt x="0" y="1183"/>
                  </a:cubicBezTo>
                  <a:lnTo>
                    <a:pt x="0" y="2213"/>
                  </a:lnTo>
                  <a:cubicBezTo>
                    <a:pt x="0" y="2576"/>
                    <a:pt x="287" y="2872"/>
                    <a:pt x="649" y="2872"/>
                  </a:cubicBezTo>
                  <a:lnTo>
                    <a:pt x="9388" y="2872"/>
                  </a:lnTo>
                  <a:cubicBezTo>
                    <a:pt x="9750" y="2872"/>
                    <a:pt x="10046" y="2576"/>
                    <a:pt x="10046" y="2213"/>
                  </a:cubicBezTo>
                  <a:lnTo>
                    <a:pt x="10046" y="1183"/>
                  </a:lnTo>
                  <a:cubicBezTo>
                    <a:pt x="10046" y="668"/>
                    <a:pt x="9750" y="210"/>
                    <a:pt x="9292" y="0"/>
                  </a:cubicBezTo>
                  <a:cubicBezTo>
                    <a:pt x="8405" y="802"/>
                    <a:pt x="6822" y="1345"/>
                    <a:pt x="5018" y="1345"/>
                  </a:cubicBezTo>
                  <a:cubicBezTo>
                    <a:pt x="3215" y="1345"/>
                    <a:pt x="1632" y="802"/>
                    <a:pt x="74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3647;p86"/>
            <p:cNvSpPr/>
            <p:nvPr/>
          </p:nvSpPr>
          <p:spPr>
            <a:xfrm>
              <a:off x="7175166" y="4547607"/>
              <a:ext cx="242080" cy="46740"/>
            </a:xfrm>
            <a:custGeom>
              <a:avLst/>
              <a:gdLst/>
              <a:ahLst/>
              <a:cxnLst/>
              <a:rect l="l" t="t" r="r" b="b"/>
              <a:pathLst>
                <a:path w="9245" h="1785" extrusionOk="0">
                  <a:moveTo>
                    <a:pt x="344" y="0"/>
                  </a:moveTo>
                  <a:cubicBezTo>
                    <a:pt x="220" y="57"/>
                    <a:pt x="96" y="143"/>
                    <a:pt x="0" y="239"/>
                  </a:cubicBezTo>
                  <a:cubicBezTo>
                    <a:pt x="868" y="1164"/>
                    <a:pt x="2595" y="1784"/>
                    <a:pt x="4617" y="1784"/>
                  </a:cubicBezTo>
                  <a:cubicBezTo>
                    <a:pt x="6649" y="1784"/>
                    <a:pt x="8367" y="1164"/>
                    <a:pt x="9244" y="239"/>
                  </a:cubicBezTo>
                  <a:cubicBezTo>
                    <a:pt x="9139" y="143"/>
                    <a:pt x="9025" y="57"/>
                    <a:pt x="8891" y="0"/>
                  </a:cubicBezTo>
                  <a:cubicBezTo>
                    <a:pt x="8004" y="802"/>
                    <a:pt x="6421" y="1345"/>
                    <a:pt x="4617" y="1345"/>
                  </a:cubicBezTo>
                  <a:cubicBezTo>
                    <a:pt x="2814" y="1345"/>
                    <a:pt x="1231" y="802"/>
                    <a:pt x="344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3648;p86"/>
            <p:cNvSpPr/>
            <p:nvPr/>
          </p:nvSpPr>
          <p:spPr>
            <a:xfrm>
              <a:off x="7261838" y="4474158"/>
              <a:ext cx="68709" cy="22833"/>
            </a:xfrm>
            <a:custGeom>
              <a:avLst/>
              <a:gdLst/>
              <a:ahLst/>
              <a:cxnLst/>
              <a:rect l="l" t="t" r="r" b="b"/>
              <a:pathLst>
                <a:path w="2624" h="872" extrusionOk="0">
                  <a:moveTo>
                    <a:pt x="0" y="1"/>
                  </a:moveTo>
                  <a:lnTo>
                    <a:pt x="0" y="592"/>
                  </a:lnTo>
                  <a:cubicBezTo>
                    <a:pt x="415" y="778"/>
                    <a:pt x="861" y="871"/>
                    <a:pt x="1309" y="871"/>
                  </a:cubicBezTo>
                  <a:cubicBezTo>
                    <a:pt x="1756" y="871"/>
                    <a:pt x="2204" y="778"/>
                    <a:pt x="2624" y="59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3649;p86"/>
            <p:cNvSpPr/>
            <p:nvPr/>
          </p:nvSpPr>
          <p:spPr>
            <a:xfrm>
              <a:off x="7221618" y="4291046"/>
              <a:ext cx="148914" cy="194371"/>
            </a:xfrm>
            <a:custGeom>
              <a:avLst/>
              <a:gdLst/>
              <a:ahLst/>
              <a:cxnLst/>
              <a:rect l="l" t="t" r="r" b="b"/>
              <a:pathLst>
                <a:path w="5687" h="7423" extrusionOk="0">
                  <a:moveTo>
                    <a:pt x="2843" y="1"/>
                  </a:moveTo>
                  <a:cubicBezTo>
                    <a:pt x="1460" y="1"/>
                    <a:pt x="277" y="1002"/>
                    <a:pt x="48" y="2367"/>
                  </a:cubicBezTo>
                  <a:cubicBezTo>
                    <a:pt x="20" y="2538"/>
                    <a:pt x="1" y="2710"/>
                    <a:pt x="10" y="2872"/>
                  </a:cubicBezTo>
                  <a:lnTo>
                    <a:pt x="10" y="4589"/>
                  </a:lnTo>
                  <a:cubicBezTo>
                    <a:pt x="10" y="6154"/>
                    <a:pt x="1279" y="7423"/>
                    <a:pt x="2843" y="7423"/>
                  </a:cubicBezTo>
                  <a:cubicBezTo>
                    <a:pt x="4408" y="7423"/>
                    <a:pt x="5686" y="6154"/>
                    <a:pt x="5686" y="4580"/>
                  </a:cubicBezTo>
                  <a:lnTo>
                    <a:pt x="5686" y="2872"/>
                  </a:lnTo>
                  <a:cubicBezTo>
                    <a:pt x="5686" y="2710"/>
                    <a:pt x="5667" y="2538"/>
                    <a:pt x="5639" y="2367"/>
                  </a:cubicBezTo>
                  <a:cubicBezTo>
                    <a:pt x="5410" y="1002"/>
                    <a:pt x="4227" y="1"/>
                    <a:pt x="2843" y="1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3650;p86"/>
            <p:cNvSpPr/>
            <p:nvPr/>
          </p:nvSpPr>
          <p:spPr>
            <a:xfrm>
              <a:off x="7221382" y="4291046"/>
              <a:ext cx="148888" cy="194397"/>
            </a:xfrm>
            <a:custGeom>
              <a:avLst/>
              <a:gdLst/>
              <a:ahLst/>
              <a:cxnLst/>
              <a:rect l="l" t="t" r="r" b="b"/>
              <a:pathLst>
                <a:path w="5686" h="7424" extrusionOk="0">
                  <a:moveTo>
                    <a:pt x="2850" y="0"/>
                  </a:moveTo>
                  <a:cubicBezTo>
                    <a:pt x="1511" y="0"/>
                    <a:pt x="349" y="946"/>
                    <a:pt x="76" y="2262"/>
                  </a:cubicBezTo>
                  <a:cubicBezTo>
                    <a:pt x="38" y="2462"/>
                    <a:pt x="10" y="2672"/>
                    <a:pt x="10" y="2872"/>
                  </a:cubicBezTo>
                  <a:lnTo>
                    <a:pt x="10" y="3044"/>
                  </a:lnTo>
                  <a:lnTo>
                    <a:pt x="10" y="4589"/>
                  </a:lnTo>
                  <a:cubicBezTo>
                    <a:pt x="1" y="6176"/>
                    <a:pt x="1292" y="7423"/>
                    <a:pt x="2823" y="7423"/>
                  </a:cubicBezTo>
                  <a:cubicBezTo>
                    <a:pt x="2977" y="7423"/>
                    <a:pt x="3134" y="7411"/>
                    <a:pt x="3291" y="7385"/>
                  </a:cubicBezTo>
                  <a:cubicBezTo>
                    <a:pt x="1908" y="7175"/>
                    <a:pt x="887" y="5982"/>
                    <a:pt x="887" y="4589"/>
                  </a:cubicBezTo>
                  <a:lnTo>
                    <a:pt x="887" y="3378"/>
                  </a:lnTo>
                  <a:cubicBezTo>
                    <a:pt x="887" y="2949"/>
                    <a:pt x="1193" y="2586"/>
                    <a:pt x="1612" y="2519"/>
                  </a:cubicBezTo>
                  <a:cubicBezTo>
                    <a:pt x="2022" y="2443"/>
                    <a:pt x="2442" y="2405"/>
                    <a:pt x="2852" y="2405"/>
                  </a:cubicBezTo>
                  <a:cubicBezTo>
                    <a:pt x="3835" y="2405"/>
                    <a:pt x="4770" y="2596"/>
                    <a:pt x="5476" y="2949"/>
                  </a:cubicBezTo>
                  <a:lnTo>
                    <a:pt x="5686" y="3044"/>
                  </a:lnTo>
                  <a:lnTo>
                    <a:pt x="5686" y="2882"/>
                  </a:lnTo>
                  <a:cubicBezTo>
                    <a:pt x="5686" y="2710"/>
                    <a:pt x="5676" y="2538"/>
                    <a:pt x="5648" y="2367"/>
                  </a:cubicBezTo>
                  <a:cubicBezTo>
                    <a:pt x="5428" y="1022"/>
                    <a:pt x="4274" y="29"/>
                    <a:pt x="2910" y="1"/>
                  </a:cubicBezTo>
                  <a:cubicBezTo>
                    <a:pt x="2890" y="0"/>
                    <a:pt x="2870" y="0"/>
                    <a:pt x="2850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3651;p86"/>
            <p:cNvSpPr/>
            <p:nvPr/>
          </p:nvSpPr>
          <p:spPr>
            <a:xfrm>
              <a:off x="7270767" y="4433755"/>
              <a:ext cx="50799" cy="17465"/>
            </a:xfrm>
            <a:custGeom>
              <a:avLst/>
              <a:gdLst/>
              <a:ahLst/>
              <a:cxnLst/>
              <a:rect l="l" t="t" r="r" b="b"/>
              <a:pathLst>
                <a:path w="1940" h="667" extrusionOk="0">
                  <a:moveTo>
                    <a:pt x="321" y="1"/>
                  </a:moveTo>
                  <a:cubicBezTo>
                    <a:pt x="149" y="1"/>
                    <a:pt x="0" y="224"/>
                    <a:pt x="156" y="380"/>
                  </a:cubicBezTo>
                  <a:cubicBezTo>
                    <a:pt x="375" y="562"/>
                    <a:pt x="647" y="666"/>
                    <a:pt x="929" y="666"/>
                  </a:cubicBezTo>
                  <a:cubicBezTo>
                    <a:pt x="942" y="666"/>
                    <a:pt x="954" y="666"/>
                    <a:pt x="966" y="666"/>
                  </a:cubicBezTo>
                  <a:cubicBezTo>
                    <a:pt x="979" y="666"/>
                    <a:pt x="991" y="666"/>
                    <a:pt x="1004" y="666"/>
                  </a:cubicBezTo>
                  <a:cubicBezTo>
                    <a:pt x="1286" y="666"/>
                    <a:pt x="1558" y="562"/>
                    <a:pt x="1777" y="380"/>
                  </a:cubicBezTo>
                  <a:cubicBezTo>
                    <a:pt x="1940" y="224"/>
                    <a:pt x="1788" y="1"/>
                    <a:pt x="1618" y="1"/>
                  </a:cubicBezTo>
                  <a:cubicBezTo>
                    <a:pt x="1568" y="1"/>
                    <a:pt x="1517" y="20"/>
                    <a:pt x="1472" y="65"/>
                  </a:cubicBezTo>
                  <a:cubicBezTo>
                    <a:pt x="1319" y="170"/>
                    <a:pt x="1143" y="222"/>
                    <a:pt x="968" y="222"/>
                  </a:cubicBezTo>
                  <a:cubicBezTo>
                    <a:pt x="792" y="222"/>
                    <a:pt x="618" y="170"/>
                    <a:pt x="470" y="65"/>
                  </a:cubicBezTo>
                  <a:cubicBezTo>
                    <a:pt x="423" y="20"/>
                    <a:pt x="371" y="1"/>
                    <a:pt x="321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3652;p86"/>
            <p:cNvSpPr/>
            <p:nvPr/>
          </p:nvSpPr>
          <p:spPr>
            <a:xfrm>
              <a:off x="7256104" y="4394084"/>
              <a:ext cx="11495" cy="17151"/>
            </a:xfrm>
            <a:custGeom>
              <a:avLst/>
              <a:gdLst/>
              <a:ahLst/>
              <a:cxnLst/>
              <a:rect l="l" t="t" r="r" b="b"/>
              <a:pathLst>
                <a:path w="439" h="655" extrusionOk="0">
                  <a:moveTo>
                    <a:pt x="219" y="1"/>
                  </a:moveTo>
                  <a:cubicBezTo>
                    <a:pt x="110" y="1"/>
                    <a:pt x="0" y="73"/>
                    <a:pt x="0" y="216"/>
                  </a:cubicBezTo>
                  <a:lnTo>
                    <a:pt x="0" y="435"/>
                  </a:lnTo>
                  <a:cubicBezTo>
                    <a:pt x="0" y="559"/>
                    <a:pt x="95" y="654"/>
                    <a:pt x="219" y="654"/>
                  </a:cubicBezTo>
                  <a:cubicBezTo>
                    <a:pt x="334" y="654"/>
                    <a:pt x="439" y="559"/>
                    <a:pt x="439" y="435"/>
                  </a:cubicBezTo>
                  <a:lnTo>
                    <a:pt x="439" y="216"/>
                  </a:lnTo>
                  <a:cubicBezTo>
                    <a:pt x="439" y="73"/>
                    <a:pt x="329" y="1"/>
                    <a:pt x="219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3653;p86"/>
            <p:cNvSpPr/>
            <p:nvPr/>
          </p:nvSpPr>
          <p:spPr>
            <a:xfrm>
              <a:off x="7324787" y="4394084"/>
              <a:ext cx="11260" cy="17151"/>
            </a:xfrm>
            <a:custGeom>
              <a:avLst/>
              <a:gdLst/>
              <a:ahLst/>
              <a:cxnLst/>
              <a:rect l="l" t="t" r="r" b="b"/>
              <a:pathLst>
                <a:path w="430" h="655" extrusionOk="0">
                  <a:moveTo>
                    <a:pt x="215" y="1"/>
                  </a:moveTo>
                  <a:cubicBezTo>
                    <a:pt x="108" y="1"/>
                    <a:pt x="1" y="73"/>
                    <a:pt x="1" y="216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10" y="654"/>
                  </a:cubicBezTo>
                  <a:cubicBezTo>
                    <a:pt x="334" y="654"/>
                    <a:pt x="430" y="559"/>
                    <a:pt x="430" y="435"/>
                  </a:cubicBezTo>
                  <a:lnTo>
                    <a:pt x="430" y="216"/>
                  </a:lnTo>
                  <a:cubicBezTo>
                    <a:pt x="430" y="73"/>
                    <a:pt x="323" y="1"/>
                    <a:pt x="215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3654;p86"/>
            <p:cNvSpPr/>
            <p:nvPr/>
          </p:nvSpPr>
          <p:spPr>
            <a:xfrm>
              <a:off x="7248353" y="4376986"/>
              <a:ext cx="26761" cy="11260"/>
            </a:xfrm>
            <a:custGeom>
              <a:avLst/>
              <a:gdLst/>
              <a:ahLst/>
              <a:cxnLst/>
              <a:rect l="l" t="t" r="r" b="b"/>
              <a:pathLst>
                <a:path w="1022" h="430" extrusionOk="0">
                  <a:moveTo>
                    <a:pt x="744" y="0"/>
                  </a:moveTo>
                  <a:cubicBezTo>
                    <a:pt x="741" y="0"/>
                    <a:pt x="738" y="0"/>
                    <a:pt x="735" y="0"/>
                  </a:cubicBezTo>
                  <a:lnTo>
                    <a:pt x="296" y="0"/>
                  </a:lnTo>
                  <a:cubicBezTo>
                    <a:pt x="0" y="0"/>
                    <a:pt x="0" y="430"/>
                    <a:pt x="296" y="430"/>
                  </a:cubicBezTo>
                  <a:lnTo>
                    <a:pt x="735" y="430"/>
                  </a:lnTo>
                  <a:cubicBezTo>
                    <a:pt x="1018" y="430"/>
                    <a:pt x="1021" y="0"/>
                    <a:pt x="744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3655;p86"/>
            <p:cNvSpPr/>
            <p:nvPr/>
          </p:nvSpPr>
          <p:spPr>
            <a:xfrm>
              <a:off x="7317036" y="4376986"/>
              <a:ext cx="26761" cy="11260"/>
            </a:xfrm>
            <a:custGeom>
              <a:avLst/>
              <a:gdLst/>
              <a:ahLst/>
              <a:cxnLst/>
              <a:rect l="l" t="t" r="r" b="b"/>
              <a:pathLst>
                <a:path w="1022" h="430" extrusionOk="0">
                  <a:moveTo>
                    <a:pt x="735" y="0"/>
                  </a:moveTo>
                  <a:cubicBezTo>
                    <a:pt x="732" y="0"/>
                    <a:pt x="729" y="0"/>
                    <a:pt x="726" y="0"/>
                  </a:cubicBezTo>
                  <a:lnTo>
                    <a:pt x="297" y="0"/>
                  </a:lnTo>
                  <a:cubicBezTo>
                    <a:pt x="1" y="0"/>
                    <a:pt x="1" y="430"/>
                    <a:pt x="297" y="430"/>
                  </a:cubicBezTo>
                  <a:lnTo>
                    <a:pt x="726" y="430"/>
                  </a:lnTo>
                  <a:cubicBezTo>
                    <a:pt x="1018" y="430"/>
                    <a:pt x="1022" y="0"/>
                    <a:pt x="735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3656;p86"/>
            <p:cNvSpPr/>
            <p:nvPr/>
          </p:nvSpPr>
          <p:spPr>
            <a:xfrm>
              <a:off x="7266840" y="4580836"/>
              <a:ext cx="23750" cy="41975"/>
            </a:xfrm>
            <a:custGeom>
              <a:avLst/>
              <a:gdLst/>
              <a:ahLst/>
              <a:cxnLst/>
              <a:rect l="l" t="t" r="r" b="b"/>
              <a:pathLst>
                <a:path w="907" h="1603" extrusionOk="0">
                  <a:moveTo>
                    <a:pt x="0" y="0"/>
                  </a:moveTo>
                  <a:lnTo>
                    <a:pt x="458" y="1603"/>
                  </a:lnTo>
                  <a:lnTo>
                    <a:pt x="907" y="1603"/>
                  </a:lnTo>
                  <a:lnTo>
                    <a:pt x="468" y="57"/>
                  </a:lnTo>
                  <a:cubicBezTo>
                    <a:pt x="306" y="38"/>
                    <a:pt x="153" y="19"/>
                    <a:pt x="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3657;p86"/>
            <p:cNvSpPr/>
            <p:nvPr/>
          </p:nvSpPr>
          <p:spPr>
            <a:xfrm>
              <a:off x="7301797" y="4580836"/>
              <a:ext cx="24012" cy="41975"/>
            </a:xfrm>
            <a:custGeom>
              <a:avLst/>
              <a:gdLst/>
              <a:ahLst/>
              <a:cxnLst/>
              <a:rect l="l" t="t" r="r" b="b"/>
              <a:pathLst>
                <a:path w="917" h="1603" extrusionOk="0">
                  <a:moveTo>
                    <a:pt x="917" y="0"/>
                  </a:moveTo>
                  <a:lnTo>
                    <a:pt x="917" y="0"/>
                  </a:lnTo>
                  <a:cubicBezTo>
                    <a:pt x="764" y="19"/>
                    <a:pt x="602" y="38"/>
                    <a:pt x="449" y="57"/>
                  </a:cubicBezTo>
                  <a:lnTo>
                    <a:pt x="1" y="1603"/>
                  </a:lnTo>
                  <a:lnTo>
                    <a:pt x="459" y="1603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3658;p86"/>
            <p:cNvSpPr/>
            <p:nvPr/>
          </p:nvSpPr>
          <p:spPr>
            <a:xfrm>
              <a:off x="7222377" y="4291046"/>
              <a:ext cx="147657" cy="66719"/>
            </a:xfrm>
            <a:custGeom>
              <a:avLst/>
              <a:gdLst/>
              <a:ahLst/>
              <a:cxnLst/>
              <a:rect l="l" t="t" r="r" b="b"/>
              <a:pathLst>
                <a:path w="5639" h="2548" extrusionOk="0">
                  <a:moveTo>
                    <a:pt x="2814" y="1"/>
                  </a:moveTo>
                  <a:cubicBezTo>
                    <a:pt x="1431" y="1"/>
                    <a:pt x="248" y="1002"/>
                    <a:pt x="19" y="2367"/>
                  </a:cubicBezTo>
                  <a:cubicBezTo>
                    <a:pt x="10" y="2433"/>
                    <a:pt x="0" y="2491"/>
                    <a:pt x="0" y="2548"/>
                  </a:cubicBezTo>
                  <a:cubicBezTo>
                    <a:pt x="735" y="2195"/>
                    <a:pt x="1727" y="1966"/>
                    <a:pt x="2814" y="1966"/>
                  </a:cubicBezTo>
                  <a:cubicBezTo>
                    <a:pt x="3902" y="1966"/>
                    <a:pt x="4894" y="2185"/>
                    <a:pt x="5638" y="2548"/>
                  </a:cubicBezTo>
                  <a:cubicBezTo>
                    <a:pt x="5629" y="2491"/>
                    <a:pt x="5629" y="2433"/>
                    <a:pt x="5610" y="2367"/>
                  </a:cubicBezTo>
                  <a:cubicBezTo>
                    <a:pt x="5381" y="1002"/>
                    <a:pt x="4198" y="1"/>
                    <a:pt x="2814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3659;p86"/>
            <p:cNvSpPr/>
            <p:nvPr/>
          </p:nvSpPr>
          <p:spPr>
            <a:xfrm>
              <a:off x="7222377" y="4291099"/>
              <a:ext cx="85206" cy="66667"/>
            </a:xfrm>
            <a:custGeom>
              <a:avLst/>
              <a:gdLst/>
              <a:ahLst/>
              <a:cxnLst/>
              <a:rect l="l" t="t" r="r" b="b"/>
              <a:pathLst>
                <a:path w="3254" h="2546" extrusionOk="0">
                  <a:moveTo>
                    <a:pt x="2799" y="0"/>
                  </a:moveTo>
                  <a:cubicBezTo>
                    <a:pt x="1441" y="0"/>
                    <a:pt x="243" y="981"/>
                    <a:pt x="19" y="2365"/>
                  </a:cubicBezTo>
                  <a:cubicBezTo>
                    <a:pt x="10" y="2431"/>
                    <a:pt x="0" y="2489"/>
                    <a:pt x="0" y="2546"/>
                  </a:cubicBezTo>
                  <a:cubicBezTo>
                    <a:pt x="296" y="2403"/>
                    <a:pt x="601" y="2288"/>
                    <a:pt x="926" y="2202"/>
                  </a:cubicBezTo>
                  <a:cubicBezTo>
                    <a:pt x="1183" y="1077"/>
                    <a:pt x="2108" y="209"/>
                    <a:pt x="3253" y="37"/>
                  </a:cubicBezTo>
                  <a:cubicBezTo>
                    <a:pt x="3101" y="12"/>
                    <a:pt x="2949" y="0"/>
                    <a:pt x="2799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2" name="Google Shape;13660;p86"/>
          <p:cNvGrpSpPr/>
          <p:nvPr/>
        </p:nvGrpSpPr>
        <p:grpSpPr>
          <a:xfrm>
            <a:off x="10370010" y="2353547"/>
            <a:ext cx="263316" cy="354754"/>
            <a:chOff x="5358346" y="2879911"/>
            <a:chExt cx="263316" cy="354754"/>
          </a:xfrm>
        </p:grpSpPr>
        <p:sp>
          <p:nvSpPr>
            <p:cNvPr id="1523" name="Google Shape;13661;p86"/>
            <p:cNvSpPr/>
            <p:nvPr/>
          </p:nvSpPr>
          <p:spPr>
            <a:xfrm>
              <a:off x="5392805" y="3120237"/>
              <a:ext cx="194371" cy="51480"/>
            </a:xfrm>
            <a:custGeom>
              <a:avLst/>
              <a:gdLst/>
              <a:ahLst/>
              <a:cxnLst/>
              <a:rect l="l" t="t" r="r" b="b"/>
              <a:pathLst>
                <a:path w="7423" h="1966" extrusionOk="0">
                  <a:moveTo>
                    <a:pt x="869" y="0"/>
                  </a:moveTo>
                  <a:cubicBezTo>
                    <a:pt x="392" y="0"/>
                    <a:pt x="1" y="391"/>
                    <a:pt x="1" y="878"/>
                  </a:cubicBezTo>
                  <a:lnTo>
                    <a:pt x="1" y="1965"/>
                  </a:lnTo>
                  <a:lnTo>
                    <a:pt x="7423" y="1965"/>
                  </a:lnTo>
                  <a:lnTo>
                    <a:pt x="7423" y="878"/>
                  </a:lnTo>
                  <a:cubicBezTo>
                    <a:pt x="7423" y="391"/>
                    <a:pt x="7032" y="0"/>
                    <a:pt x="6555" y="0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3662;p86"/>
            <p:cNvSpPr/>
            <p:nvPr/>
          </p:nvSpPr>
          <p:spPr>
            <a:xfrm>
              <a:off x="5450020" y="2879911"/>
              <a:ext cx="79969" cy="46007"/>
            </a:xfrm>
            <a:custGeom>
              <a:avLst/>
              <a:gdLst/>
              <a:ahLst/>
              <a:cxnLst/>
              <a:rect l="l" t="t" r="r" b="b"/>
              <a:pathLst>
                <a:path w="3054" h="1757" extrusionOk="0">
                  <a:moveTo>
                    <a:pt x="868" y="1"/>
                  </a:moveTo>
                  <a:cubicBezTo>
                    <a:pt x="391" y="1"/>
                    <a:pt x="0" y="392"/>
                    <a:pt x="0" y="879"/>
                  </a:cubicBezTo>
                  <a:cubicBezTo>
                    <a:pt x="0" y="1356"/>
                    <a:pt x="391" y="1756"/>
                    <a:pt x="868" y="1756"/>
                  </a:cubicBezTo>
                  <a:lnTo>
                    <a:pt x="2185" y="1756"/>
                  </a:lnTo>
                  <a:cubicBezTo>
                    <a:pt x="2662" y="1756"/>
                    <a:pt x="3053" y="1356"/>
                    <a:pt x="3053" y="879"/>
                  </a:cubicBezTo>
                  <a:cubicBezTo>
                    <a:pt x="3053" y="392"/>
                    <a:pt x="2662" y="1"/>
                    <a:pt x="2185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3663;p86"/>
            <p:cNvSpPr/>
            <p:nvPr/>
          </p:nvSpPr>
          <p:spPr>
            <a:xfrm>
              <a:off x="5358346" y="3091512"/>
              <a:ext cx="263316" cy="143153"/>
            </a:xfrm>
            <a:custGeom>
              <a:avLst/>
              <a:gdLst/>
              <a:ahLst/>
              <a:cxnLst/>
              <a:rect l="l" t="t" r="r" b="b"/>
              <a:pathLst>
                <a:path w="10056" h="5467" extrusionOk="0">
                  <a:moveTo>
                    <a:pt x="3711" y="0"/>
                  </a:moveTo>
                  <a:lnTo>
                    <a:pt x="3711" y="1135"/>
                  </a:lnTo>
                  <a:cubicBezTo>
                    <a:pt x="3711" y="1498"/>
                    <a:pt x="3482" y="1832"/>
                    <a:pt x="3129" y="1956"/>
                  </a:cubicBezTo>
                  <a:lnTo>
                    <a:pt x="878" y="2748"/>
                  </a:lnTo>
                  <a:cubicBezTo>
                    <a:pt x="353" y="2938"/>
                    <a:pt x="0" y="3435"/>
                    <a:pt x="0" y="3988"/>
                  </a:cubicBezTo>
                  <a:lnTo>
                    <a:pt x="0" y="4808"/>
                  </a:lnTo>
                  <a:cubicBezTo>
                    <a:pt x="0" y="5171"/>
                    <a:pt x="296" y="5467"/>
                    <a:pt x="658" y="5467"/>
                  </a:cubicBezTo>
                  <a:lnTo>
                    <a:pt x="9397" y="5467"/>
                  </a:lnTo>
                  <a:cubicBezTo>
                    <a:pt x="9759" y="5467"/>
                    <a:pt x="10055" y="5171"/>
                    <a:pt x="10055" y="4808"/>
                  </a:cubicBezTo>
                  <a:lnTo>
                    <a:pt x="10055" y="3988"/>
                  </a:lnTo>
                  <a:cubicBezTo>
                    <a:pt x="10046" y="3435"/>
                    <a:pt x="9702" y="2938"/>
                    <a:pt x="9178" y="2757"/>
                  </a:cubicBezTo>
                  <a:lnTo>
                    <a:pt x="6926" y="1956"/>
                  </a:lnTo>
                  <a:cubicBezTo>
                    <a:pt x="6573" y="1832"/>
                    <a:pt x="6335" y="1498"/>
                    <a:pt x="6335" y="1135"/>
                  </a:cubicBezTo>
                  <a:lnTo>
                    <a:pt x="6335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3664;p86"/>
            <p:cNvSpPr/>
            <p:nvPr/>
          </p:nvSpPr>
          <p:spPr>
            <a:xfrm>
              <a:off x="5358346" y="3144955"/>
              <a:ext cx="263316" cy="89710"/>
            </a:xfrm>
            <a:custGeom>
              <a:avLst/>
              <a:gdLst/>
              <a:ahLst/>
              <a:cxnLst/>
              <a:rect l="l" t="t" r="r" b="b"/>
              <a:pathLst>
                <a:path w="10056" h="3426" extrusionOk="0">
                  <a:moveTo>
                    <a:pt x="2900" y="1"/>
                  </a:moveTo>
                  <a:lnTo>
                    <a:pt x="878" y="716"/>
                  </a:lnTo>
                  <a:cubicBezTo>
                    <a:pt x="353" y="897"/>
                    <a:pt x="0" y="1394"/>
                    <a:pt x="0" y="1947"/>
                  </a:cubicBezTo>
                  <a:lnTo>
                    <a:pt x="0" y="2767"/>
                  </a:lnTo>
                  <a:cubicBezTo>
                    <a:pt x="0" y="3130"/>
                    <a:pt x="296" y="3426"/>
                    <a:pt x="658" y="3426"/>
                  </a:cubicBezTo>
                  <a:lnTo>
                    <a:pt x="9397" y="3426"/>
                  </a:lnTo>
                  <a:cubicBezTo>
                    <a:pt x="9759" y="3426"/>
                    <a:pt x="10055" y="3130"/>
                    <a:pt x="10055" y="2767"/>
                  </a:cubicBezTo>
                  <a:lnTo>
                    <a:pt x="10055" y="1947"/>
                  </a:lnTo>
                  <a:cubicBezTo>
                    <a:pt x="10055" y="1394"/>
                    <a:pt x="9702" y="897"/>
                    <a:pt x="9178" y="716"/>
                  </a:cubicBezTo>
                  <a:lnTo>
                    <a:pt x="7155" y="1"/>
                  </a:lnTo>
                  <a:cubicBezTo>
                    <a:pt x="6917" y="983"/>
                    <a:pt x="6039" y="1680"/>
                    <a:pt x="5028" y="1680"/>
                  </a:cubicBezTo>
                  <a:cubicBezTo>
                    <a:pt x="4016" y="1680"/>
                    <a:pt x="3139" y="983"/>
                    <a:pt x="290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3665;p86"/>
            <p:cNvSpPr/>
            <p:nvPr/>
          </p:nvSpPr>
          <p:spPr>
            <a:xfrm>
              <a:off x="5423546" y="3144955"/>
              <a:ext cx="132915" cy="54988"/>
            </a:xfrm>
            <a:custGeom>
              <a:avLst/>
              <a:gdLst/>
              <a:ahLst/>
              <a:cxnLst/>
              <a:rect l="l" t="t" r="r" b="b"/>
              <a:pathLst>
                <a:path w="5076" h="2100" extrusionOk="0">
                  <a:moveTo>
                    <a:pt x="410" y="1"/>
                  </a:moveTo>
                  <a:lnTo>
                    <a:pt x="0" y="144"/>
                  </a:lnTo>
                  <a:cubicBezTo>
                    <a:pt x="305" y="1298"/>
                    <a:pt x="1345" y="2099"/>
                    <a:pt x="2538" y="2099"/>
                  </a:cubicBezTo>
                  <a:cubicBezTo>
                    <a:pt x="3730" y="2099"/>
                    <a:pt x="4770" y="1298"/>
                    <a:pt x="5075" y="144"/>
                  </a:cubicBezTo>
                  <a:lnTo>
                    <a:pt x="4665" y="1"/>
                  </a:lnTo>
                  <a:cubicBezTo>
                    <a:pt x="4427" y="983"/>
                    <a:pt x="3549" y="1680"/>
                    <a:pt x="2538" y="1680"/>
                  </a:cubicBezTo>
                  <a:cubicBezTo>
                    <a:pt x="1526" y="1680"/>
                    <a:pt x="649" y="983"/>
                    <a:pt x="410" y="1"/>
                  </a:cubicBezTo>
                  <a:close/>
                </a:path>
              </a:pathLst>
            </a:custGeom>
            <a:solidFill>
              <a:srgbClr val="829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3666;p86"/>
            <p:cNvSpPr/>
            <p:nvPr/>
          </p:nvSpPr>
          <p:spPr>
            <a:xfrm>
              <a:off x="5455754" y="3091512"/>
              <a:ext cx="68736" cy="34564"/>
            </a:xfrm>
            <a:custGeom>
              <a:avLst/>
              <a:gdLst/>
              <a:ahLst/>
              <a:cxnLst/>
              <a:rect l="l" t="t" r="r" b="b"/>
              <a:pathLst>
                <a:path w="2625" h="1320" extrusionOk="0">
                  <a:moveTo>
                    <a:pt x="1" y="0"/>
                  </a:moveTo>
                  <a:lnTo>
                    <a:pt x="1" y="1040"/>
                  </a:lnTo>
                  <a:cubicBezTo>
                    <a:pt x="416" y="1226"/>
                    <a:pt x="862" y="1319"/>
                    <a:pt x="1309" y="1319"/>
                  </a:cubicBezTo>
                  <a:cubicBezTo>
                    <a:pt x="1756" y="1319"/>
                    <a:pt x="2204" y="1226"/>
                    <a:pt x="2624" y="1040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3667;p86"/>
            <p:cNvSpPr/>
            <p:nvPr/>
          </p:nvSpPr>
          <p:spPr>
            <a:xfrm>
              <a:off x="5397545" y="2994339"/>
              <a:ext cx="184630" cy="119927"/>
            </a:xfrm>
            <a:custGeom>
              <a:avLst/>
              <a:gdLst/>
              <a:ahLst/>
              <a:cxnLst/>
              <a:rect l="l" t="t" r="r" b="b"/>
              <a:pathLst>
                <a:path w="7051" h="4580" extrusionOk="0">
                  <a:moveTo>
                    <a:pt x="688" y="0"/>
                  </a:moveTo>
                  <a:lnTo>
                    <a:pt x="516" y="887"/>
                  </a:lnTo>
                  <a:cubicBezTo>
                    <a:pt x="268" y="916"/>
                    <a:pt x="68" y="1116"/>
                    <a:pt x="39" y="1364"/>
                  </a:cubicBezTo>
                  <a:cubicBezTo>
                    <a:pt x="1" y="1689"/>
                    <a:pt x="258" y="1965"/>
                    <a:pt x="583" y="1965"/>
                  </a:cubicBezTo>
                  <a:lnTo>
                    <a:pt x="697" y="1965"/>
                  </a:lnTo>
                  <a:cubicBezTo>
                    <a:pt x="812" y="3444"/>
                    <a:pt x="2042" y="4579"/>
                    <a:pt x="3531" y="4579"/>
                  </a:cubicBezTo>
                  <a:cubicBezTo>
                    <a:pt x="5009" y="4579"/>
                    <a:pt x="6240" y="3444"/>
                    <a:pt x="6354" y="1965"/>
                  </a:cubicBezTo>
                  <a:lnTo>
                    <a:pt x="6478" y="1965"/>
                  </a:lnTo>
                  <a:cubicBezTo>
                    <a:pt x="6803" y="1965"/>
                    <a:pt x="7051" y="1689"/>
                    <a:pt x="7022" y="1364"/>
                  </a:cubicBezTo>
                  <a:cubicBezTo>
                    <a:pt x="6984" y="1116"/>
                    <a:pt x="6793" y="926"/>
                    <a:pt x="6545" y="887"/>
                  </a:cubicBezTo>
                  <a:lnTo>
                    <a:pt x="6374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3668;p86"/>
            <p:cNvSpPr/>
            <p:nvPr/>
          </p:nvSpPr>
          <p:spPr>
            <a:xfrm>
              <a:off x="5397807" y="2982844"/>
              <a:ext cx="143651" cy="131632"/>
            </a:xfrm>
            <a:custGeom>
              <a:avLst/>
              <a:gdLst/>
              <a:ahLst/>
              <a:cxnLst/>
              <a:rect l="l" t="t" r="r" b="b"/>
              <a:pathLst>
                <a:path w="5486" h="5027" extrusionOk="0">
                  <a:moveTo>
                    <a:pt x="678" y="0"/>
                  </a:moveTo>
                  <a:lnTo>
                    <a:pt x="496" y="1326"/>
                  </a:lnTo>
                  <a:cubicBezTo>
                    <a:pt x="248" y="1355"/>
                    <a:pt x="48" y="1555"/>
                    <a:pt x="29" y="1803"/>
                  </a:cubicBezTo>
                  <a:cubicBezTo>
                    <a:pt x="0" y="2128"/>
                    <a:pt x="248" y="2404"/>
                    <a:pt x="573" y="2404"/>
                  </a:cubicBezTo>
                  <a:lnTo>
                    <a:pt x="697" y="2404"/>
                  </a:lnTo>
                  <a:cubicBezTo>
                    <a:pt x="801" y="3900"/>
                    <a:pt x="2048" y="5027"/>
                    <a:pt x="3501" y="5027"/>
                  </a:cubicBezTo>
                  <a:cubicBezTo>
                    <a:pt x="3652" y="5027"/>
                    <a:pt x="3805" y="5015"/>
                    <a:pt x="3959" y="4990"/>
                  </a:cubicBezTo>
                  <a:cubicBezTo>
                    <a:pt x="2576" y="4770"/>
                    <a:pt x="1555" y="3587"/>
                    <a:pt x="1555" y="2185"/>
                  </a:cubicBezTo>
                  <a:cubicBezTo>
                    <a:pt x="1555" y="1698"/>
                    <a:pt x="1947" y="1307"/>
                    <a:pt x="2433" y="1307"/>
                  </a:cubicBezTo>
                  <a:lnTo>
                    <a:pt x="5057" y="1307"/>
                  </a:lnTo>
                  <a:cubicBezTo>
                    <a:pt x="5295" y="1307"/>
                    <a:pt x="5486" y="1116"/>
                    <a:pt x="5486" y="878"/>
                  </a:cubicBezTo>
                  <a:lnTo>
                    <a:pt x="5486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3669;p86"/>
            <p:cNvSpPr/>
            <p:nvPr/>
          </p:nvSpPr>
          <p:spPr>
            <a:xfrm>
              <a:off x="5410035" y="3139613"/>
              <a:ext cx="28515" cy="95052"/>
            </a:xfrm>
            <a:custGeom>
              <a:avLst/>
              <a:gdLst/>
              <a:ahLst/>
              <a:cxnLst/>
              <a:rect l="l" t="t" r="r" b="b"/>
              <a:pathLst>
                <a:path w="1089" h="3630" extrusionOk="0">
                  <a:moveTo>
                    <a:pt x="916" y="1"/>
                  </a:moveTo>
                  <a:cubicBezTo>
                    <a:pt x="894" y="1"/>
                    <a:pt x="872" y="5"/>
                    <a:pt x="850" y="14"/>
                  </a:cubicBezTo>
                  <a:lnTo>
                    <a:pt x="211" y="262"/>
                  </a:lnTo>
                  <a:cubicBezTo>
                    <a:pt x="87" y="319"/>
                    <a:pt x="1" y="443"/>
                    <a:pt x="1" y="586"/>
                  </a:cubicBezTo>
                  <a:lnTo>
                    <a:pt x="1" y="3630"/>
                  </a:lnTo>
                  <a:lnTo>
                    <a:pt x="1088" y="3630"/>
                  </a:lnTo>
                  <a:lnTo>
                    <a:pt x="1088" y="176"/>
                  </a:lnTo>
                  <a:cubicBezTo>
                    <a:pt x="1088" y="76"/>
                    <a:pt x="1007" y="1"/>
                    <a:pt x="916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3670;p86"/>
            <p:cNvSpPr/>
            <p:nvPr/>
          </p:nvSpPr>
          <p:spPr>
            <a:xfrm>
              <a:off x="5464709" y="3062970"/>
              <a:ext cx="50563" cy="17334"/>
            </a:xfrm>
            <a:custGeom>
              <a:avLst/>
              <a:gdLst/>
              <a:ahLst/>
              <a:cxnLst/>
              <a:rect l="l" t="t" r="r" b="b"/>
              <a:pathLst>
                <a:path w="1931" h="662" extrusionOk="0">
                  <a:moveTo>
                    <a:pt x="311" y="0"/>
                  </a:moveTo>
                  <a:cubicBezTo>
                    <a:pt x="145" y="0"/>
                    <a:pt x="1" y="223"/>
                    <a:pt x="155" y="384"/>
                  </a:cubicBezTo>
                  <a:cubicBezTo>
                    <a:pt x="373" y="566"/>
                    <a:pt x="644" y="662"/>
                    <a:pt x="925" y="662"/>
                  </a:cubicBezTo>
                  <a:cubicBezTo>
                    <a:pt x="939" y="662"/>
                    <a:pt x="952" y="661"/>
                    <a:pt x="966" y="661"/>
                  </a:cubicBezTo>
                  <a:cubicBezTo>
                    <a:pt x="979" y="661"/>
                    <a:pt x="993" y="662"/>
                    <a:pt x="1006" y="662"/>
                  </a:cubicBezTo>
                  <a:cubicBezTo>
                    <a:pt x="1287" y="662"/>
                    <a:pt x="1558" y="566"/>
                    <a:pt x="1777" y="384"/>
                  </a:cubicBezTo>
                  <a:cubicBezTo>
                    <a:pt x="1930" y="223"/>
                    <a:pt x="1786" y="0"/>
                    <a:pt x="1620" y="0"/>
                  </a:cubicBezTo>
                  <a:cubicBezTo>
                    <a:pt x="1570" y="0"/>
                    <a:pt x="1518" y="21"/>
                    <a:pt x="1471" y="69"/>
                  </a:cubicBezTo>
                  <a:cubicBezTo>
                    <a:pt x="1319" y="174"/>
                    <a:pt x="1142" y="227"/>
                    <a:pt x="966" y="227"/>
                  </a:cubicBezTo>
                  <a:cubicBezTo>
                    <a:pt x="789" y="227"/>
                    <a:pt x="613" y="174"/>
                    <a:pt x="460" y="69"/>
                  </a:cubicBezTo>
                  <a:cubicBezTo>
                    <a:pt x="413" y="21"/>
                    <a:pt x="361" y="0"/>
                    <a:pt x="311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3671;p86"/>
            <p:cNvSpPr/>
            <p:nvPr/>
          </p:nvSpPr>
          <p:spPr>
            <a:xfrm>
              <a:off x="5450020" y="3022933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16" y="0"/>
                  </a:moveTo>
                  <a:cubicBezTo>
                    <a:pt x="108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3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4" y="72"/>
                    <a:pt x="325" y="0"/>
                    <a:pt x="21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3672;p86"/>
            <p:cNvSpPr/>
            <p:nvPr/>
          </p:nvSpPr>
          <p:spPr>
            <a:xfrm>
              <a:off x="5518572" y="3022933"/>
              <a:ext cx="11417" cy="17125"/>
            </a:xfrm>
            <a:custGeom>
              <a:avLst/>
              <a:gdLst/>
              <a:ahLst/>
              <a:cxnLst/>
              <a:rect l="l" t="t" r="r" b="b"/>
              <a:pathLst>
                <a:path w="436" h="654" extrusionOk="0">
                  <a:moveTo>
                    <a:pt x="217" y="0"/>
                  </a:moveTo>
                  <a:cubicBezTo>
                    <a:pt x="108" y="0"/>
                    <a:pt x="1" y="72"/>
                    <a:pt x="6" y="215"/>
                  </a:cubicBezTo>
                  <a:lnTo>
                    <a:pt x="6" y="435"/>
                  </a:lnTo>
                  <a:cubicBezTo>
                    <a:pt x="6" y="559"/>
                    <a:pt x="101" y="654"/>
                    <a:pt x="216" y="654"/>
                  </a:cubicBezTo>
                  <a:cubicBezTo>
                    <a:pt x="340" y="654"/>
                    <a:pt x="435" y="559"/>
                    <a:pt x="435" y="435"/>
                  </a:cubicBezTo>
                  <a:lnTo>
                    <a:pt x="435" y="215"/>
                  </a:lnTo>
                  <a:cubicBezTo>
                    <a:pt x="435" y="72"/>
                    <a:pt x="325" y="0"/>
                    <a:pt x="217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3673;p86"/>
            <p:cNvSpPr/>
            <p:nvPr/>
          </p:nvSpPr>
          <p:spPr>
            <a:xfrm>
              <a:off x="5398566" y="2920131"/>
              <a:ext cx="183112" cy="111443"/>
            </a:xfrm>
            <a:custGeom>
              <a:avLst/>
              <a:gdLst/>
              <a:ahLst/>
              <a:cxnLst/>
              <a:rect l="l" t="t" r="r" b="b"/>
              <a:pathLst>
                <a:path w="6993" h="4256" extrusionOk="0">
                  <a:moveTo>
                    <a:pt x="4167" y="1"/>
                  </a:moveTo>
                  <a:cubicBezTo>
                    <a:pt x="4162" y="1"/>
                    <a:pt x="4156" y="1"/>
                    <a:pt x="4150" y="1"/>
                  </a:cubicBezTo>
                  <a:lnTo>
                    <a:pt x="2833" y="1"/>
                  </a:lnTo>
                  <a:cubicBezTo>
                    <a:pt x="1269" y="1"/>
                    <a:pt x="0" y="1270"/>
                    <a:pt x="0" y="2834"/>
                  </a:cubicBezTo>
                  <a:lnTo>
                    <a:pt x="0" y="4256"/>
                  </a:lnTo>
                  <a:cubicBezTo>
                    <a:pt x="0" y="3950"/>
                    <a:pt x="248" y="3712"/>
                    <a:pt x="553" y="3712"/>
                  </a:cubicBezTo>
                  <a:cubicBezTo>
                    <a:pt x="611" y="3712"/>
                    <a:pt x="658" y="3664"/>
                    <a:pt x="658" y="3597"/>
                  </a:cubicBezTo>
                  <a:lnTo>
                    <a:pt x="658" y="3492"/>
                  </a:lnTo>
                  <a:cubicBezTo>
                    <a:pt x="658" y="3368"/>
                    <a:pt x="754" y="3273"/>
                    <a:pt x="878" y="3273"/>
                  </a:cubicBezTo>
                  <a:lnTo>
                    <a:pt x="3749" y="3273"/>
                  </a:lnTo>
                  <a:cubicBezTo>
                    <a:pt x="3864" y="3273"/>
                    <a:pt x="3978" y="3225"/>
                    <a:pt x="4064" y="3149"/>
                  </a:cubicBezTo>
                  <a:lnTo>
                    <a:pt x="4541" y="2672"/>
                  </a:lnTo>
                  <a:cubicBezTo>
                    <a:pt x="4584" y="2626"/>
                    <a:pt x="4639" y="2605"/>
                    <a:pt x="4694" y="2605"/>
                  </a:cubicBezTo>
                  <a:cubicBezTo>
                    <a:pt x="4788" y="2605"/>
                    <a:pt x="4880" y="2665"/>
                    <a:pt x="4904" y="2767"/>
                  </a:cubicBezTo>
                  <a:lnTo>
                    <a:pt x="4989" y="3101"/>
                  </a:lnTo>
                  <a:cubicBezTo>
                    <a:pt x="5008" y="3206"/>
                    <a:pt x="5094" y="3273"/>
                    <a:pt x="5199" y="3273"/>
                  </a:cubicBezTo>
                  <a:lnTo>
                    <a:pt x="6125" y="3273"/>
                  </a:lnTo>
                  <a:cubicBezTo>
                    <a:pt x="6239" y="3273"/>
                    <a:pt x="6344" y="3368"/>
                    <a:pt x="6344" y="3492"/>
                  </a:cubicBezTo>
                  <a:lnTo>
                    <a:pt x="6344" y="3597"/>
                  </a:lnTo>
                  <a:cubicBezTo>
                    <a:pt x="6335" y="3655"/>
                    <a:pt x="6382" y="3702"/>
                    <a:pt x="6449" y="3712"/>
                  </a:cubicBezTo>
                  <a:cubicBezTo>
                    <a:pt x="6455" y="3712"/>
                    <a:pt x="6460" y="3712"/>
                    <a:pt x="6466" y="3712"/>
                  </a:cubicBezTo>
                  <a:cubicBezTo>
                    <a:pt x="6754" y="3712"/>
                    <a:pt x="6993" y="3956"/>
                    <a:pt x="6993" y="4256"/>
                  </a:cubicBezTo>
                  <a:lnTo>
                    <a:pt x="6993" y="2834"/>
                  </a:lnTo>
                  <a:cubicBezTo>
                    <a:pt x="6993" y="1275"/>
                    <a:pt x="5724" y="1"/>
                    <a:pt x="4167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3674;p86"/>
            <p:cNvSpPr/>
            <p:nvPr/>
          </p:nvSpPr>
          <p:spPr>
            <a:xfrm>
              <a:off x="5455754" y="2921126"/>
              <a:ext cx="125924" cy="73239"/>
            </a:xfrm>
            <a:custGeom>
              <a:avLst/>
              <a:gdLst/>
              <a:ahLst/>
              <a:cxnLst/>
              <a:rect l="l" t="t" r="r" b="b"/>
              <a:pathLst>
                <a:path w="4809" h="2797" extrusionOk="0">
                  <a:moveTo>
                    <a:pt x="2405" y="1"/>
                  </a:moveTo>
                  <a:cubicBezTo>
                    <a:pt x="1489" y="135"/>
                    <a:pt x="707" y="707"/>
                    <a:pt x="296" y="1527"/>
                  </a:cubicBezTo>
                  <a:cubicBezTo>
                    <a:pt x="1" y="2109"/>
                    <a:pt x="430" y="2796"/>
                    <a:pt x="1079" y="2796"/>
                  </a:cubicBezTo>
                  <a:lnTo>
                    <a:pt x="2185" y="2796"/>
                  </a:lnTo>
                  <a:lnTo>
                    <a:pt x="2347" y="2634"/>
                  </a:lnTo>
                  <a:cubicBezTo>
                    <a:pt x="2393" y="2588"/>
                    <a:pt x="2449" y="2567"/>
                    <a:pt x="2503" y="2567"/>
                  </a:cubicBezTo>
                  <a:cubicBezTo>
                    <a:pt x="2597" y="2567"/>
                    <a:pt x="2686" y="2630"/>
                    <a:pt x="2710" y="2739"/>
                  </a:cubicBezTo>
                  <a:lnTo>
                    <a:pt x="2729" y="2796"/>
                  </a:lnTo>
                  <a:lnTo>
                    <a:pt x="4809" y="2796"/>
                  </a:lnTo>
                  <a:cubicBezTo>
                    <a:pt x="4799" y="1403"/>
                    <a:pt x="3778" y="211"/>
                    <a:pt x="2405" y="1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3675;p86"/>
            <p:cNvSpPr/>
            <p:nvPr/>
          </p:nvSpPr>
          <p:spPr>
            <a:xfrm>
              <a:off x="5410035" y="3144222"/>
              <a:ext cx="11286" cy="90443"/>
            </a:xfrm>
            <a:custGeom>
              <a:avLst/>
              <a:gdLst/>
              <a:ahLst/>
              <a:cxnLst/>
              <a:rect l="l" t="t" r="r" b="b"/>
              <a:pathLst>
                <a:path w="431" h="3454" extrusionOk="0">
                  <a:moveTo>
                    <a:pt x="430" y="0"/>
                  </a:moveTo>
                  <a:lnTo>
                    <a:pt x="211" y="86"/>
                  </a:lnTo>
                  <a:cubicBezTo>
                    <a:pt x="87" y="143"/>
                    <a:pt x="1" y="267"/>
                    <a:pt x="1" y="410"/>
                  </a:cubicBezTo>
                  <a:lnTo>
                    <a:pt x="1" y="3454"/>
                  </a:lnTo>
                  <a:lnTo>
                    <a:pt x="430" y="3454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3676;p86"/>
            <p:cNvSpPr/>
            <p:nvPr/>
          </p:nvSpPr>
          <p:spPr>
            <a:xfrm>
              <a:off x="5541431" y="3139613"/>
              <a:ext cx="28751" cy="95052"/>
            </a:xfrm>
            <a:custGeom>
              <a:avLst/>
              <a:gdLst/>
              <a:ahLst/>
              <a:cxnLst/>
              <a:rect l="l" t="t" r="r" b="b"/>
              <a:pathLst>
                <a:path w="1098" h="3630" extrusionOk="0">
                  <a:moveTo>
                    <a:pt x="178" y="1"/>
                  </a:moveTo>
                  <a:cubicBezTo>
                    <a:pt x="82" y="1"/>
                    <a:pt x="1" y="76"/>
                    <a:pt x="1" y="176"/>
                  </a:cubicBezTo>
                  <a:lnTo>
                    <a:pt x="1" y="3630"/>
                  </a:lnTo>
                  <a:lnTo>
                    <a:pt x="1098" y="3630"/>
                  </a:lnTo>
                  <a:lnTo>
                    <a:pt x="1098" y="586"/>
                  </a:lnTo>
                  <a:cubicBezTo>
                    <a:pt x="1098" y="443"/>
                    <a:pt x="1012" y="319"/>
                    <a:pt x="879" y="262"/>
                  </a:cubicBezTo>
                  <a:lnTo>
                    <a:pt x="249" y="14"/>
                  </a:lnTo>
                  <a:cubicBezTo>
                    <a:pt x="225" y="5"/>
                    <a:pt x="201" y="1"/>
                    <a:pt x="178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3677;p86"/>
            <p:cNvSpPr/>
            <p:nvPr/>
          </p:nvSpPr>
          <p:spPr>
            <a:xfrm>
              <a:off x="5558687" y="3144222"/>
              <a:ext cx="11260" cy="90443"/>
            </a:xfrm>
            <a:custGeom>
              <a:avLst/>
              <a:gdLst/>
              <a:ahLst/>
              <a:cxnLst/>
              <a:rect l="l" t="t" r="r" b="b"/>
              <a:pathLst>
                <a:path w="430" h="3454" extrusionOk="0">
                  <a:moveTo>
                    <a:pt x="0" y="0"/>
                  </a:moveTo>
                  <a:lnTo>
                    <a:pt x="0" y="3454"/>
                  </a:lnTo>
                  <a:lnTo>
                    <a:pt x="429" y="3454"/>
                  </a:lnTo>
                  <a:lnTo>
                    <a:pt x="429" y="410"/>
                  </a:lnTo>
                  <a:cubicBezTo>
                    <a:pt x="429" y="267"/>
                    <a:pt x="344" y="143"/>
                    <a:pt x="220" y="8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3678;p86"/>
            <p:cNvSpPr/>
            <p:nvPr/>
          </p:nvSpPr>
          <p:spPr>
            <a:xfrm>
              <a:off x="5410035" y="3177425"/>
              <a:ext cx="28515" cy="17282"/>
            </a:xfrm>
            <a:custGeom>
              <a:avLst/>
              <a:gdLst/>
              <a:ahLst/>
              <a:cxnLst/>
              <a:rect l="l" t="t" r="r" b="b"/>
              <a:pathLst>
                <a:path w="1089" h="660" extrusionOk="0">
                  <a:moveTo>
                    <a:pt x="1" y="1"/>
                  </a:moveTo>
                  <a:lnTo>
                    <a:pt x="1" y="659"/>
                  </a:lnTo>
                  <a:lnTo>
                    <a:pt x="1088" y="659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3679;p86"/>
            <p:cNvSpPr/>
            <p:nvPr/>
          </p:nvSpPr>
          <p:spPr>
            <a:xfrm>
              <a:off x="5410035" y="3177425"/>
              <a:ext cx="11286" cy="17282"/>
            </a:xfrm>
            <a:custGeom>
              <a:avLst/>
              <a:gdLst/>
              <a:ahLst/>
              <a:cxnLst/>
              <a:rect l="l" t="t" r="r" b="b"/>
              <a:pathLst>
                <a:path w="431" h="660" extrusionOk="0">
                  <a:moveTo>
                    <a:pt x="1" y="1"/>
                  </a:moveTo>
                  <a:lnTo>
                    <a:pt x="1" y="659"/>
                  </a:lnTo>
                  <a:lnTo>
                    <a:pt x="430" y="659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3680;p86"/>
            <p:cNvSpPr/>
            <p:nvPr/>
          </p:nvSpPr>
          <p:spPr>
            <a:xfrm>
              <a:off x="5541431" y="3177425"/>
              <a:ext cx="28751" cy="17282"/>
            </a:xfrm>
            <a:custGeom>
              <a:avLst/>
              <a:gdLst/>
              <a:ahLst/>
              <a:cxnLst/>
              <a:rect l="l" t="t" r="r" b="b"/>
              <a:pathLst>
                <a:path w="1098" h="660" extrusionOk="0">
                  <a:moveTo>
                    <a:pt x="1" y="1"/>
                  </a:moveTo>
                  <a:lnTo>
                    <a:pt x="1" y="659"/>
                  </a:lnTo>
                  <a:lnTo>
                    <a:pt x="1098" y="659"/>
                  </a:lnTo>
                  <a:lnTo>
                    <a:pt x="1098" y="1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3681;p86"/>
            <p:cNvSpPr/>
            <p:nvPr/>
          </p:nvSpPr>
          <p:spPr>
            <a:xfrm>
              <a:off x="5558687" y="3177425"/>
              <a:ext cx="11495" cy="17282"/>
            </a:xfrm>
            <a:custGeom>
              <a:avLst/>
              <a:gdLst/>
              <a:ahLst/>
              <a:cxnLst/>
              <a:rect l="l" t="t" r="r" b="b"/>
              <a:pathLst>
                <a:path w="439" h="660" extrusionOk="0">
                  <a:moveTo>
                    <a:pt x="0" y="1"/>
                  </a:moveTo>
                  <a:lnTo>
                    <a:pt x="0" y="659"/>
                  </a:lnTo>
                  <a:lnTo>
                    <a:pt x="439" y="659"/>
                  </a:lnTo>
                  <a:lnTo>
                    <a:pt x="439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4" name="Google Shape;13682;p86"/>
          <p:cNvGrpSpPr/>
          <p:nvPr/>
        </p:nvGrpSpPr>
        <p:grpSpPr>
          <a:xfrm>
            <a:off x="13073114" y="2819378"/>
            <a:ext cx="263316" cy="354807"/>
            <a:chOff x="8061450" y="3345742"/>
            <a:chExt cx="263316" cy="354807"/>
          </a:xfrm>
        </p:grpSpPr>
        <p:sp>
          <p:nvSpPr>
            <p:cNvPr id="1545" name="Google Shape;13683;p86"/>
            <p:cNvSpPr/>
            <p:nvPr/>
          </p:nvSpPr>
          <p:spPr>
            <a:xfrm>
              <a:off x="8075956" y="3345794"/>
              <a:ext cx="234591" cy="303039"/>
            </a:xfrm>
            <a:custGeom>
              <a:avLst/>
              <a:gdLst/>
              <a:ahLst/>
              <a:cxnLst/>
              <a:rect l="l" t="t" r="r" b="b"/>
              <a:pathLst>
                <a:path w="8959" h="11573" extrusionOk="0">
                  <a:moveTo>
                    <a:pt x="4502" y="1"/>
                  </a:moveTo>
                  <a:cubicBezTo>
                    <a:pt x="4496" y="1"/>
                    <a:pt x="4490" y="1"/>
                    <a:pt x="4484" y="1"/>
                  </a:cubicBezTo>
                  <a:cubicBezTo>
                    <a:pt x="2271" y="1"/>
                    <a:pt x="449" y="1718"/>
                    <a:pt x="325" y="3922"/>
                  </a:cubicBezTo>
                  <a:lnTo>
                    <a:pt x="124" y="7423"/>
                  </a:lnTo>
                  <a:cubicBezTo>
                    <a:pt x="0" y="9674"/>
                    <a:pt x="1794" y="11573"/>
                    <a:pt x="4055" y="11573"/>
                  </a:cubicBezTo>
                  <a:lnTo>
                    <a:pt x="4904" y="11573"/>
                  </a:lnTo>
                  <a:cubicBezTo>
                    <a:pt x="7165" y="11573"/>
                    <a:pt x="8958" y="9674"/>
                    <a:pt x="8834" y="7423"/>
                  </a:cubicBezTo>
                  <a:lnTo>
                    <a:pt x="8634" y="3922"/>
                  </a:lnTo>
                  <a:cubicBezTo>
                    <a:pt x="8510" y="1724"/>
                    <a:pt x="6698" y="1"/>
                    <a:pt x="4502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3684;p86"/>
            <p:cNvSpPr/>
            <p:nvPr/>
          </p:nvSpPr>
          <p:spPr>
            <a:xfrm>
              <a:off x="8158884" y="3345742"/>
              <a:ext cx="151166" cy="301599"/>
            </a:xfrm>
            <a:custGeom>
              <a:avLst/>
              <a:gdLst/>
              <a:ahLst/>
              <a:cxnLst/>
              <a:rect l="l" t="t" r="r" b="b"/>
              <a:pathLst>
                <a:path w="5773" h="11518" extrusionOk="0">
                  <a:moveTo>
                    <a:pt x="1291" y="1"/>
                  </a:moveTo>
                  <a:cubicBezTo>
                    <a:pt x="853" y="1"/>
                    <a:pt x="417" y="70"/>
                    <a:pt x="0" y="213"/>
                  </a:cubicBezTo>
                  <a:lnTo>
                    <a:pt x="0" y="661"/>
                  </a:lnTo>
                  <a:cubicBezTo>
                    <a:pt x="0" y="1377"/>
                    <a:pt x="582" y="1968"/>
                    <a:pt x="1307" y="1968"/>
                  </a:cubicBezTo>
                  <a:lnTo>
                    <a:pt x="1966" y="1968"/>
                  </a:lnTo>
                  <a:cubicBezTo>
                    <a:pt x="2204" y="1968"/>
                    <a:pt x="2405" y="2159"/>
                    <a:pt x="2405" y="2407"/>
                  </a:cubicBezTo>
                  <a:lnTo>
                    <a:pt x="2405" y="11517"/>
                  </a:lnTo>
                  <a:cubicBezTo>
                    <a:pt x="4370" y="11174"/>
                    <a:pt x="5772" y="9419"/>
                    <a:pt x="5658" y="7425"/>
                  </a:cubicBezTo>
                  <a:lnTo>
                    <a:pt x="5467" y="4038"/>
                  </a:lnTo>
                  <a:cubicBezTo>
                    <a:pt x="5362" y="2206"/>
                    <a:pt x="4122" y="604"/>
                    <a:pt x="2347" y="136"/>
                  </a:cubicBezTo>
                  <a:cubicBezTo>
                    <a:pt x="2001" y="47"/>
                    <a:pt x="1646" y="1"/>
                    <a:pt x="1291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3685;p86"/>
            <p:cNvSpPr/>
            <p:nvPr/>
          </p:nvSpPr>
          <p:spPr>
            <a:xfrm>
              <a:off x="8061450" y="3545900"/>
              <a:ext cx="263316" cy="154649"/>
            </a:xfrm>
            <a:custGeom>
              <a:avLst/>
              <a:gdLst/>
              <a:ahLst/>
              <a:cxnLst/>
              <a:rect l="l" t="t" r="r" b="b"/>
              <a:pathLst>
                <a:path w="10056" h="5906" extrusionOk="0">
                  <a:moveTo>
                    <a:pt x="3721" y="0"/>
                  </a:moveTo>
                  <a:lnTo>
                    <a:pt x="3721" y="1135"/>
                  </a:lnTo>
                  <a:cubicBezTo>
                    <a:pt x="3712" y="1498"/>
                    <a:pt x="3483" y="1832"/>
                    <a:pt x="3130" y="1956"/>
                  </a:cubicBezTo>
                  <a:lnTo>
                    <a:pt x="879" y="2748"/>
                  </a:lnTo>
                  <a:cubicBezTo>
                    <a:pt x="354" y="2939"/>
                    <a:pt x="1" y="3435"/>
                    <a:pt x="1" y="3988"/>
                  </a:cubicBezTo>
                  <a:lnTo>
                    <a:pt x="1" y="5247"/>
                  </a:lnTo>
                  <a:cubicBezTo>
                    <a:pt x="1" y="5610"/>
                    <a:pt x="297" y="5905"/>
                    <a:pt x="659" y="5905"/>
                  </a:cubicBezTo>
                  <a:lnTo>
                    <a:pt x="9398" y="5905"/>
                  </a:lnTo>
                  <a:cubicBezTo>
                    <a:pt x="9760" y="5905"/>
                    <a:pt x="10056" y="5610"/>
                    <a:pt x="10056" y="5247"/>
                  </a:cubicBezTo>
                  <a:lnTo>
                    <a:pt x="10056" y="3988"/>
                  </a:lnTo>
                  <a:cubicBezTo>
                    <a:pt x="10056" y="3435"/>
                    <a:pt x="9703" y="2939"/>
                    <a:pt x="9178" y="2748"/>
                  </a:cubicBezTo>
                  <a:lnTo>
                    <a:pt x="6927" y="1956"/>
                  </a:lnTo>
                  <a:cubicBezTo>
                    <a:pt x="6574" y="1832"/>
                    <a:pt x="6345" y="1498"/>
                    <a:pt x="6345" y="1135"/>
                  </a:cubicBezTo>
                  <a:lnTo>
                    <a:pt x="6345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3686;p86"/>
            <p:cNvSpPr/>
            <p:nvPr/>
          </p:nvSpPr>
          <p:spPr>
            <a:xfrm>
              <a:off x="8061711" y="3604842"/>
              <a:ext cx="263055" cy="95706"/>
            </a:xfrm>
            <a:custGeom>
              <a:avLst/>
              <a:gdLst/>
              <a:ahLst/>
              <a:cxnLst/>
              <a:rect l="l" t="t" r="r" b="b"/>
              <a:pathLst>
                <a:path w="10046" h="3655" extrusionOk="0">
                  <a:moveTo>
                    <a:pt x="2290" y="1"/>
                  </a:moveTo>
                  <a:lnTo>
                    <a:pt x="869" y="497"/>
                  </a:lnTo>
                  <a:cubicBezTo>
                    <a:pt x="344" y="688"/>
                    <a:pt x="0" y="1184"/>
                    <a:pt x="0" y="1737"/>
                  </a:cubicBezTo>
                  <a:lnTo>
                    <a:pt x="0" y="2996"/>
                  </a:lnTo>
                  <a:cubicBezTo>
                    <a:pt x="0" y="3359"/>
                    <a:pt x="287" y="3654"/>
                    <a:pt x="649" y="3654"/>
                  </a:cubicBezTo>
                  <a:lnTo>
                    <a:pt x="9388" y="3654"/>
                  </a:lnTo>
                  <a:cubicBezTo>
                    <a:pt x="9750" y="3654"/>
                    <a:pt x="10046" y="3359"/>
                    <a:pt x="10046" y="2996"/>
                  </a:cubicBezTo>
                  <a:lnTo>
                    <a:pt x="10046" y="1737"/>
                  </a:lnTo>
                  <a:cubicBezTo>
                    <a:pt x="10046" y="1184"/>
                    <a:pt x="9693" y="688"/>
                    <a:pt x="9168" y="497"/>
                  </a:cubicBezTo>
                  <a:lnTo>
                    <a:pt x="7747" y="1"/>
                  </a:lnTo>
                  <a:cubicBezTo>
                    <a:pt x="7184" y="1122"/>
                    <a:pt x="6101" y="1682"/>
                    <a:pt x="5018" y="1682"/>
                  </a:cubicBezTo>
                  <a:cubicBezTo>
                    <a:pt x="3936" y="1682"/>
                    <a:pt x="2853" y="1122"/>
                    <a:pt x="2290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3687;p86"/>
            <p:cNvSpPr/>
            <p:nvPr/>
          </p:nvSpPr>
          <p:spPr>
            <a:xfrm>
              <a:off x="8110913" y="3604842"/>
              <a:ext cx="164651" cy="55486"/>
            </a:xfrm>
            <a:custGeom>
              <a:avLst/>
              <a:gdLst/>
              <a:ahLst/>
              <a:cxnLst/>
              <a:rect l="l" t="t" r="r" b="b"/>
              <a:pathLst>
                <a:path w="6288" h="2119" extrusionOk="0">
                  <a:moveTo>
                    <a:pt x="411" y="1"/>
                  </a:moveTo>
                  <a:lnTo>
                    <a:pt x="1" y="144"/>
                  </a:lnTo>
                  <a:cubicBezTo>
                    <a:pt x="635" y="1460"/>
                    <a:pt x="1890" y="2119"/>
                    <a:pt x="3144" y="2119"/>
                  </a:cubicBezTo>
                  <a:cubicBezTo>
                    <a:pt x="4399" y="2119"/>
                    <a:pt x="5653" y="1460"/>
                    <a:pt x="6288" y="144"/>
                  </a:cubicBezTo>
                  <a:lnTo>
                    <a:pt x="5868" y="1"/>
                  </a:lnTo>
                  <a:cubicBezTo>
                    <a:pt x="5305" y="1122"/>
                    <a:pt x="4222" y="1682"/>
                    <a:pt x="3139" y="1682"/>
                  </a:cubicBezTo>
                  <a:cubicBezTo>
                    <a:pt x="2057" y="1682"/>
                    <a:pt x="974" y="1122"/>
                    <a:pt x="411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3688;p86"/>
            <p:cNvSpPr/>
            <p:nvPr/>
          </p:nvSpPr>
          <p:spPr>
            <a:xfrm>
              <a:off x="8158884" y="3545900"/>
              <a:ext cx="68709" cy="23069"/>
            </a:xfrm>
            <a:custGeom>
              <a:avLst/>
              <a:gdLst/>
              <a:ahLst/>
              <a:cxnLst/>
              <a:rect l="l" t="t" r="r" b="b"/>
              <a:pathLst>
                <a:path w="2624" h="881" extrusionOk="0">
                  <a:moveTo>
                    <a:pt x="0" y="0"/>
                  </a:moveTo>
                  <a:lnTo>
                    <a:pt x="0" y="601"/>
                  </a:lnTo>
                  <a:cubicBezTo>
                    <a:pt x="415" y="787"/>
                    <a:pt x="864" y="880"/>
                    <a:pt x="1312" y="880"/>
                  </a:cubicBezTo>
                  <a:cubicBezTo>
                    <a:pt x="1761" y="880"/>
                    <a:pt x="2209" y="787"/>
                    <a:pt x="2624" y="601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3689;p86"/>
            <p:cNvSpPr/>
            <p:nvPr/>
          </p:nvSpPr>
          <p:spPr>
            <a:xfrm>
              <a:off x="8100937" y="3408743"/>
              <a:ext cx="184630" cy="148678"/>
            </a:xfrm>
            <a:custGeom>
              <a:avLst/>
              <a:gdLst/>
              <a:ahLst/>
              <a:cxnLst/>
              <a:rect l="l" t="t" r="r" b="b"/>
              <a:pathLst>
                <a:path w="7051" h="5678" extrusionOk="0">
                  <a:moveTo>
                    <a:pt x="2433" y="1"/>
                  </a:moveTo>
                  <a:cubicBezTo>
                    <a:pt x="1584" y="1"/>
                    <a:pt x="897" y="688"/>
                    <a:pt x="906" y="1527"/>
                  </a:cubicBezTo>
                  <a:lnTo>
                    <a:pt x="906" y="1670"/>
                  </a:lnTo>
                  <a:cubicBezTo>
                    <a:pt x="906" y="1832"/>
                    <a:pt x="773" y="1966"/>
                    <a:pt x="601" y="1966"/>
                  </a:cubicBezTo>
                  <a:cubicBezTo>
                    <a:pt x="595" y="1966"/>
                    <a:pt x="589" y="1966"/>
                    <a:pt x="582" y="1966"/>
                  </a:cubicBezTo>
                  <a:cubicBezTo>
                    <a:pt x="304" y="1966"/>
                    <a:pt x="66" y="2173"/>
                    <a:pt x="29" y="2453"/>
                  </a:cubicBezTo>
                  <a:cubicBezTo>
                    <a:pt x="0" y="2777"/>
                    <a:pt x="248" y="3054"/>
                    <a:pt x="573" y="3054"/>
                  </a:cubicBezTo>
                  <a:lnTo>
                    <a:pt x="697" y="3054"/>
                  </a:lnTo>
                  <a:cubicBezTo>
                    <a:pt x="811" y="4532"/>
                    <a:pt x="2042" y="5677"/>
                    <a:pt x="3520" y="5677"/>
                  </a:cubicBezTo>
                  <a:cubicBezTo>
                    <a:pt x="5009" y="5677"/>
                    <a:pt x="6239" y="4532"/>
                    <a:pt x="6354" y="3054"/>
                  </a:cubicBezTo>
                  <a:lnTo>
                    <a:pt x="6468" y="3054"/>
                  </a:lnTo>
                  <a:cubicBezTo>
                    <a:pt x="6793" y="3054"/>
                    <a:pt x="7050" y="2777"/>
                    <a:pt x="7012" y="2453"/>
                  </a:cubicBezTo>
                  <a:cubicBezTo>
                    <a:pt x="6975" y="2173"/>
                    <a:pt x="6737" y="1966"/>
                    <a:pt x="6458" y="1966"/>
                  </a:cubicBezTo>
                  <a:cubicBezTo>
                    <a:pt x="6452" y="1966"/>
                    <a:pt x="6446" y="1966"/>
                    <a:pt x="6440" y="1966"/>
                  </a:cubicBezTo>
                  <a:cubicBezTo>
                    <a:pt x="6277" y="1966"/>
                    <a:pt x="6144" y="1832"/>
                    <a:pt x="6144" y="1670"/>
                  </a:cubicBezTo>
                  <a:lnTo>
                    <a:pt x="6144" y="1527"/>
                  </a:lnTo>
                  <a:cubicBezTo>
                    <a:pt x="6144" y="678"/>
                    <a:pt x="5457" y="1"/>
                    <a:pt x="4618" y="1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3690;p86"/>
            <p:cNvSpPr/>
            <p:nvPr/>
          </p:nvSpPr>
          <p:spPr>
            <a:xfrm>
              <a:off x="8153149" y="3460642"/>
              <a:ext cx="11495" cy="17073"/>
            </a:xfrm>
            <a:custGeom>
              <a:avLst/>
              <a:gdLst/>
              <a:ahLst/>
              <a:cxnLst/>
              <a:rect l="l" t="t" r="r" b="b"/>
              <a:pathLst>
                <a:path w="439" h="652" extrusionOk="0">
                  <a:moveTo>
                    <a:pt x="219" y="1"/>
                  </a:moveTo>
                  <a:cubicBezTo>
                    <a:pt x="110" y="1"/>
                    <a:pt x="0" y="75"/>
                    <a:pt x="0" y="223"/>
                  </a:cubicBezTo>
                  <a:lnTo>
                    <a:pt x="0" y="432"/>
                  </a:lnTo>
                  <a:cubicBezTo>
                    <a:pt x="0" y="556"/>
                    <a:pt x="95" y="652"/>
                    <a:pt x="219" y="652"/>
                  </a:cubicBezTo>
                  <a:cubicBezTo>
                    <a:pt x="343" y="652"/>
                    <a:pt x="439" y="556"/>
                    <a:pt x="439" y="432"/>
                  </a:cubicBezTo>
                  <a:lnTo>
                    <a:pt x="439" y="223"/>
                  </a:lnTo>
                  <a:cubicBezTo>
                    <a:pt x="439" y="75"/>
                    <a:pt x="329" y="1"/>
                    <a:pt x="219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3691;p86"/>
            <p:cNvSpPr/>
            <p:nvPr/>
          </p:nvSpPr>
          <p:spPr>
            <a:xfrm>
              <a:off x="8221833" y="3460642"/>
              <a:ext cx="11521" cy="17073"/>
            </a:xfrm>
            <a:custGeom>
              <a:avLst/>
              <a:gdLst/>
              <a:ahLst/>
              <a:cxnLst/>
              <a:rect l="l" t="t" r="r" b="b"/>
              <a:pathLst>
                <a:path w="440" h="652" extrusionOk="0">
                  <a:moveTo>
                    <a:pt x="220" y="1"/>
                  </a:moveTo>
                  <a:cubicBezTo>
                    <a:pt x="110" y="1"/>
                    <a:pt x="1" y="75"/>
                    <a:pt x="1" y="223"/>
                  </a:cubicBezTo>
                  <a:lnTo>
                    <a:pt x="1" y="432"/>
                  </a:lnTo>
                  <a:cubicBezTo>
                    <a:pt x="1" y="556"/>
                    <a:pt x="96" y="652"/>
                    <a:pt x="220" y="652"/>
                  </a:cubicBezTo>
                  <a:cubicBezTo>
                    <a:pt x="344" y="652"/>
                    <a:pt x="439" y="556"/>
                    <a:pt x="439" y="432"/>
                  </a:cubicBezTo>
                  <a:lnTo>
                    <a:pt x="439" y="223"/>
                  </a:lnTo>
                  <a:cubicBezTo>
                    <a:pt x="439" y="75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3692;p86"/>
            <p:cNvSpPr/>
            <p:nvPr/>
          </p:nvSpPr>
          <p:spPr>
            <a:xfrm>
              <a:off x="8167368" y="3500181"/>
              <a:ext cx="51480" cy="23017"/>
            </a:xfrm>
            <a:custGeom>
              <a:avLst/>
              <a:gdLst/>
              <a:ahLst/>
              <a:cxnLst/>
              <a:rect l="l" t="t" r="r" b="b"/>
              <a:pathLst>
                <a:path w="1966" h="879" extrusionOk="0">
                  <a:moveTo>
                    <a:pt x="173" y="0"/>
                  </a:moveTo>
                  <a:cubicBezTo>
                    <a:pt x="77" y="0"/>
                    <a:pt x="1" y="86"/>
                    <a:pt x="20" y="182"/>
                  </a:cubicBezTo>
                  <a:cubicBezTo>
                    <a:pt x="115" y="573"/>
                    <a:pt x="516" y="878"/>
                    <a:pt x="983" y="878"/>
                  </a:cubicBezTo>
                  <a:cubicBezTo>
                    <a:pt x="1460" y="878"/>
                    <a:pt x="1852" y="582"/>
                    <a:pt x="1947" y="182"/>
                  </a:cubicBezTo>
                  <a:cubicBezTo>
                    <a:pt x="1966" y="86"/>
                    <a:pt x="1890" y="0"/>
                    <a:pt x="17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3693;p86"/>
            <p:cNvSpPr/>
            <p:nvPr/>
          </p:nvSpPr>
          <p:spPr>
            <a:xfrm>
              <a:off x="8119659" y="3358494"/>
              <a:ext cx="63970" cy="28385"/>
            </a:xfrm>
            <a:custGeom>
              <a:avLst/>
              <a:gdLst/>
              <a:ahLst/>
              <a:cxnLst/>
              <a:rect l="l" t="t" r="r" b="b"/>
              <a:pathLst>
                <a:path w="2443" h="1084" extrusionOk="0">
                  <a:moveTo>
                    <a:pt x="704" y="1"/>
                  </a:moveTo>
                  <a:cubicBezTo>
                    <a:pt x="507" y="1"/>
                    <a:pt x="309" y="30"/>
                    <a:pt x="115" y="88"/>
                  </a:cubicBezTo>
                  <a:cubicBezTo>
                    <a:pt x="39" y="117"/>
                    <a:pt x="1" y="222"/>
                    <a:pt x="58" y="298"/>
                  </a:cubicBezTo>
                  <a:cubicBezTo>
                    <a:pt x="482" y="803"/>
                    <a:pt x="1103" y="1083"/>
                    <a:pt x="1744" y="1083"/>
                  </a:cubicBezTo>
                  <a:cubicBezTo>
                    <a:pt x="1938" y="1083"/>
                    <a:pt x="2135" y="1057"/>
                    <a:pt x="2328" y="1004"/>
                  </a:cubicBezTo>
                  <a:cubicBezTo>
                    <a:pt x="2414" y="966"/>
                    <a:pt x="2443" y="870"/>
                    <a:pt x="2395" y="794"/>
                  </a:cubicBezTo>
                  <a:cubicBezTo>
                    <a:pt x="2128" y="460"/>
                    <a:pt x="1766" y="222"/>
                    <a:pt x="1355" y="107"/>
                  </a:cubicBezTo>
                  <a:cubicBezTo>
                    <a:pt x="1144" y="37"/>
                    <a:pt x="924" y="1"/>
                    <a:pt x="704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3694;p86"/>
            <p:cNvSpPr/>
            <p:nvPr/>
          </p:nvSpPr>
          <p:spPr>
            <a:xfrm>
              <a:off x="8202587" y="3358494"/>
              <a:ext cx="63996" cy="28385"/>
            </a:xfrm>
            <a:custGeom>
              <a:avLst/>
              <a:gdLst/>
              <a:ahLst/>
              <a:cxnLst/>
              <a:rect l="l" t="t" r="r" b="b"/>
              <a:pathLst>
                <a:path w="2444" h="1084" extrusionOk="0">
                  <a:moveTo>
                    <a:pt x="1740" y="1"/>
                  </a:moveTo>
                  <a:cubicBezTo>
                    <a:pt x="1519" y="1"/>
                    <a:pt x="1300" y="37"/>
                    <a:pt x="1088" y="107"/>
                  </a:cubicBezTo>
                  <a:cubicBezTo>
                    <a:pt x="678" y="222"/>
                    <a:pt x="316" y="460"/>
                    <a:pt x="58" y="794"/>
                  </a:cubicBezTo>
                  <a:cubicBezTo>
                    <a:pt x="1" y="870"/>
                    <a:pt x="39" y="966"/>
                    <a:pt x="115" y="1004"/>
                  </a:cubicBezTo>
                  <a:cubicBezTo>
                    <a:pt x="309" y="1057"/>
                    <a:pt x="505" y="1083"/>
                    <a:pt x="700" y="1083"/>
                  </a:cubicBezTo>
                  <a:cubicBezTo>
                    <a:pt x="1341" y="1083"/>
                    <a:pt x="1964" y="803"/>
                    <a:pt x="2395" y="298"/>
                  </a:cubicBezTo>
                  <a:cubicBezTo>
                    <a:pt x="2443" y="222"/>
                    <a:pt x="2415" y="117"/>
                    <a:pt x="2329" y="88"/>
                  </a:cubicBezTo>
                  <a:cubicBezTo>
                    <a:pt x="2135" y="30"/>
                    <a:pt x="1937" y="1"/>
                    <a:pt x="1740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3695;p86"/>
            <p:cNvSpPr/>
            <p:nvPr/>
          </p:nvSpPr>
          <p:spPr>
            <a:xfrm>
              <a:off x="8100937" y="3408743"/>
              <a:ext cx="120922" cy="148652"/>
            </a:xfrm>
            <a:custGeom>
              <a:avLst/>
              <a:gdLst/>
              <a:ahLst/>
              <a:cxnLst/>
              <a:rect l="l" t="t" r="r" b="b"/>
              <a:pathLst>
                <a:path w="4618" h="5677" extrusionOk="0">
                  <a:moveTo>
                    <a:pt x="2433" y="1"/>
                  </a:moveTo>
                  <a:cubicBezTo>
                    <a:pt x="1584" y="1"/>
                    <a:pt x="897" y="678"/>
                    <a:pt x="906" y="1527"/>
                  </a:cubicBezTo>
                  <a:lnTo>
                    <a:pt x="906" y="1670"/>
                  </a:lnTo>
                  <a:cubicBezTo>
                    <a:pt x="897" y="1832"/>
                    <a:pt x="763" y="1966"/>
                    <a:pt x="601" y="1966"/>
                  </a:cubicBezTo>
                  <a:cubicBezTo>
                    <a:pt x="315" y="1966"/>
                    <a:pt x="67" y="2176"/>
                    <a:pt x="29" y="2453"/>
                  </a:cubicBezTo>
                  <a:cubicBezTo>
                    <a:pt x="0" y="2777"/>
                    <a:pt x="248" y="3054"/>
                    <a:pt x="573" y="3054"/>
                  </a:cubicBezTo>
                  <a:lnTo>
                    <a:pt x="697" y="3054"/>
                  </a:lnTo>
                  <a:cubicBezTo>
                    <a:pt x="800" y="4557"/>
                    <a:pt x="2054" y="5676"/>
                    <a:pt x="3501" y="5676"/>
                  </a:cubicBezTo>
                  <a:cubicBezTo>
                    <a:pt x="3652" y="5676"/>
                    <a:pt x="3805" y="5664"/>
                    <a:pt x="3959" y="5639"/>
                  </a:cubicBezTo>
                  <a:cubicBezTo>
                    <a:pt x="2576" y="5429"/>
                    <a:pt x="1555" y="4237"/>
                    <a:pt x="1555" y="2844"/>
                  </a:cubicBezTo>
                  <a:lnTo>
                    <a:pt x="1555" y="1308"/>
                  </a:lnTo>
                  <a:cubicBezTo>
                    <a:pt x="1555" y="821"/>
                    <a:pt x="1946" y="430"/>
                    <a:pt x="2433" y="430"/>
                  </a:cubicBezTo>
                  <a:lnTo>
                    <a:pt x="4179" y="430"/>
                  </a:lnTo>
                  <a:cubicBezTo>
                    <a:pt x="4417" y="430"/>
                    <a:pt x="4618" y="239"/>
                    <a:pt x="4618" y="1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3696;p86"/>
            <p:cNvSpPr/>
            <p:nvPr/>
          </p:nvSpPr>
          <p:spPr>
            <a:xfrm>
              <a:off x="8145137" y="3440034"/>
              <a:ext cx="27704" cy="14454"/>
            </a:xfrm>
            <a:custGeom>
              <a:avLst/>
              <a:gdLst/>
              <a:ahLst/>
              <a:cxnLst/>
              <a:rect l="l" t="t" r="r" b="b"/>
              <a:pathLst>
                <a:path w="1058" h="552" extrusionOk="0">
                  <a:moveTo>
                    <a:pt x="747" y="1"/>
                  </a:moveTo>
                  <a:cubicBezTo>
                    <a:pt x="729" y="1"/>
                    <a:pt x="709" y="3"/>
                    <a:pt x="688" y="8"/>
                  </a:cubicBezTo>
                  <a:lnTo>
                    <a:pt x="249" y="122"/>
                  </a:lnTo>
                  <a:cubicBezTo>
                    <a:pt x="1" y="180"/>
                    <a:pt x="48" y="552"/>
                    <a:pt x="306" y="552"/>
                  </a:cubicBezTo>
                  <a:cubicBezTo>
                    <a:pt x="325" y="552"/>
                    <a:pt x="344" y="552"/>
                    <a:pt x="363" y="542"/>
                  </a:cubicBezTo>
                  <a:lnTo>
                    <a:pt x="793" y="437"/>
                  </a:lnTo>
                  <a:cubicBezTo>
                    <a:pt x="1058" y="366"/>
                    <a:pt x="987" y="1"/>
                    <a:pt x="747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3697;p86"/>
            <p:cNvSpPr/>
            <p:nvPr/>
          </p:nvSpPr>
          <p:spPr>
            <a:xfrm>
              <a:off x="8213401" y="3440034"/>
              <a:ext cx="27704" cy="14454"/>
            </a:xfrm>
            <a:custGeom>
              <a:avLst/>
              <a:gdLst/>
              <a:ahLst/>
              <a:cxnLst/>
              <a:rect l="l" t="t" r="r" b="b"/>
              <a:pathLst>
                <a:path w="1058" h="552" extrusionOk="0">
                  <a:moveTo>
                    <a:pt x="310" y="1"/>
                  </a:moveTo>
                  <a:cubicBezTo>
                    <a:pt x="71" y="1"/>
                    <a:pt x="0" y="366"/>
                    <a:pt x="265" y="437"/>
                  </a:cubicBezTo>
                  <a:lnTo>
                    <a:pt x="704" y="542"/>
                  </a:lnTo>
                  <a:cubicBezTo>
                    <a:pt x="723" y="552"/>
                    <a:pt x="742" y="552"/>
                    <a:pt x="761" y="552"/>
                  </a:cubicBezTo>
                  <a:cubicBezTo>
                    <a:pt x="1019" y="552"/>
                    <a:pt x="1057" y="180"/>
                    <a:pt x="809" y="122"/>
                  </a:cubicBezTo>
                  <a:lnTo>
                    <a:pt x="370" y="8"/>
                  </a:lnTo>
                  <a:cubicBezTo>
                    <a:pt x="349" y="3"/>
                    <a:pt x="329" y="1"/>
                    <a:pt x="310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3698;p86"/>
            <p:cNvSpPr/>
            <p:nvPr/>
          </p:nvSpPr>
          <p:spPr>
            <a:xfrm>
              <a:off x="8181613" y="3368523"/>
              <a:ext cx="23017" cy="23017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439" y="1"/>
                  </a:moveTo>
                  <a:cubicBezTo>
                    <a:pt x="201" y="1"/>
                    <a:pt x="1" y="201"/>
                    <a:pt x="1" y="440"/>
                  </a:cubicBezTo>
                  <a:cubicBezTo>
                    <a:pt x="1" y="678"/>
                    <a:pt x="201" y="879"/>
                    <a:pt x="439" y="879"/>
                  </a:cubicBezTo>
                  <a:cubicBezTo>
                    <a:pt x="678" y="879"/>
                    <a:pt x="878" y="678"/>
                    <a:pt x="878" y="440"/>
                  </a:cubicBezTo>
                  <a:cubicBezTo>
                    <a:pt x="878" y="201"/>
                    <a:pt x="678" y="1"/>
                    <a:pt x="439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1" name="Google Shape;13699;p86"/>
          <p:cNvGrpSpPr/>
          <p:nvPr/>
        </p:nvGrpSpPr>
        <p:grpSpPr>
          <a:xfrm>
            <a:off x="13077617" y="2353547"/>
            <a:ext cx="263081" cy="354754"/>
            <a:chOff x="8065953" y="2879911"/>
            <a:chExt cx="263081" cy="354754"/>
          </a:xfrm>
        </p:grpSpPr>
        <p:sp>
          <p:nvSpPr>
            <p:cNvPr id="1562" name="Google Shape;13700;p86"/>
            <p:cNvSpPr/>
            <p:nvPr/>
          </p:nvSpPr>
          <p:spPr>
            <a:xfrm>
              <a:off x="8065953" y="3074518"/>
              <a:ext cx="263081" cy="160147"/>
            </a:xfrm>
            <a:custGeom>
              <a:avLst/>
              <a:gdLst/>
              <a:ahLst/>
              <a:cxnLst/>
              <a:rect l="l" t="t" r="r" b="b"/>
              <a:pathLst>
                <a:path w="10047" h="6116" extrusionOk="0">
                  <a:moveTo>
                    <a:pt x="3712" y="0"/>
                  </a:moveTo>
                  <a:lnTo>
                    <a:pt x="3712" y="1126"/>
                  </a:lnTo>
                  <a:cubicBezTo>
                    <a:pt x="3712" y="1498"/>
                    <a:pt x="3473" y="1823"/>
                    <a:pt x="3130" y="1947"/>
                  </a:cubicBezTo>
                  <a:lnTo>
                    <a:pt x="869" y="2748"/>
                  </a:lnTo>
                  <a:cubicBezTo>
                    <a:pt x="344" y="2929"/>
                    <a:pt x="1" y="3425"/>
                    <a:pt x="1" y="3979"/>
                  </a:cubicBezTo>
                  <a:lnTo>
                    <a:pt x="1" y="5457"/>
                  </a:lnTo>
                  <a:cubicBezTo>
                    <a:pt x="1" y="5820"/>
                    <a:pt x="287" y="6116"/>
                    <a:pt x="649" y="6116"/>
                  </a:cubicBezTo>
                  <a:lnTo>
                    <a:pt x="9397" y="6116"/>
                  </a:lnTo>
                  <a:cubicBezTo>
                    <a:pt x="9750" y="6116"/>
                    <a:pt x="10046" y="5820"/>
                    <a:pt x="10046" y="5457"/>
                  </a:cubicBezTo>
                  <a:lnTo>
                    <a:pt x="10046" y="3979"/>
                  </a:lnTo>
                  <a:cubicBezTo>
                    <a:pt x="10046" y="3425"/>
                    <a:pt x="9693" y="2929"/>
                    <a:pt x="9178" y="2748"/>
                  </a:cubicBezTo>
                  <a:lnTo>
                    <a:pt x="6917" y="1947"/>
                  </a:lnTo>
                  <a:cubicBezTo>
                    <a:pt x="6564" y="1823"/>
                    <a:pt x="6335" y="1498"/>
                    <a:pt x="6335" y="1126"/>
                  </a:cubicBezTo>
                  <a:lnTo>
                    <a:pt x="6335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3701;p86"/>
            <p:cNvSpPr/>
            <p:nvPr/>
          </p:nvSpPr>
          <p:spPr>
            <a:xfrm>
              <a:off x="8065953" y="3129715"/>
              <a:ext cx="263081" cy="104949"/>
            </a:xfrm>
            <a:custGeom>
              <a:avLst/>
              <a:gdLst/>
              <a:ahLst/>
              <a:cxnLst/>
              <a:rect l="l" t="t" r="r" b="b"/>
              <a:pathLst>
                <a:path w="10047" h="4008" extrusionOk="0">
                  <a:moveTo>
                    <a:pt x="2681" y="1"/>
                  </a:moveTo>
                  <a:lnTo>
                    <a:pt x="878" y="640"/>
                  </a:lnTo>
                  <a:cubicBezTo>
                    <a:pt x="354" y="821"/>
                    <a:pt x="1" y="1317"/>
                    <a:pt x="1" y="1871"/>
                  </a:cubicBezTo>
                  <a:lnTo>
                    <a:pt x="1" y="3349"/>
                  </a:lnTo>
                  <a:cubicBezTo>
                    <a:pt x="1" y="3712"/>
                    <a:pt x="296" y="4008"/>
                    <a:pt x="659" y="4008"/>
                  </a:cubicBezTo>
                  <a:lnTo>
                    <a:pt x="9397" y="4008"/>
                  </a:lnTo>
                  <a:cubicBezTo>
                    <a:pt x="9750" y="4008"/>
                    <a:pt x="10046" y="3712"/>
                    <a:pt x="10046" y="3349"/>
                  </a:cubicBezTo>
                  <a:lnTo>
                    <a:pt x="10046" y="1871"/>
                  </a:lnTo>
                  <a:cubicBezTo>
                    <a:pt x="10046" y="1317"/>
                    <a:pt x="9693" y="821"/>
                    <a:pt x="9178" y="640"/>
                  </a:cubicBezTo>
                  <a:lnTo>
                    <a:pt x="7365" y="1"/>
                  </a:lnTo>
                  <a:lnTo>
                    <a:pt x="7175" y="487"/>
                  </a:lnTo>
                  <a:cubicBezTo>
                    <a:pt x="6793" y="1432"/>
                    <a:pt x="5954" y="2042"/>
                    <a:pt x="5028" y="2042"/>
                  </a:cubicBezTo>
                  <a:cubicBezTo>
                    <a:pt x="4093" y="2042"/>
                    <a:pt x="3254" y="1432"/>
                    <a:pt x="2882" y="487"/>
                  </a:cubicBezTo>
                  <a:lnTo>
                    <a:pt x="2681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3702;p86"/>
            <p:cNvSpPr/>
            <p:nvPr/>
          </p:nvSpPr>
          <p:spPr>
            <a:xfrm>
              <a:off x="8163126" y="3074518"/>
              <a:ext cx="68736" cy="22755"/>
            </a:xfrm>
            <a:custGeom>
              <a:avLst/>
              <a:gdLst/>
              <a:ahLst/>
              <a:cxnLst/>
              <a:rect l="l" t="t" r="r" b="b"/>
              <a:pathLst>
                <a:path w="2625" h="869" extrusionOk="0">
                  <a:moveTo>
                    <a:pt x="1" y="0"/>
                  </a:moveTo>
                  <a:lnTo>
                    <a:pt x="1" y="592"/>
                  </a:lnTo>
                  <a:cubicBezTo>
                    <a:pt x="411" y="773"/>
                    <a:pt x="859" y="869"/>
                    <a:pt x="1317" y="869"/>
                  </a:cubicBezTo>
                  <a:cubicBezTo>
                    <a:pt x="1766" y="869"/>
                    <a:pt x="2214" y="773"/>
                    <a:pt x="2624" y="592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3703;p86"/>
            <p:cNvSpPr/>
            <p:nvPr/>
          </p:nvSpPr>
          <p:spPr>
            <a:xfrm>
              <a:off x="8101172" y="2931390"/>
              <a:ext cx="192617" cy="154649"/>
            </a:xfrm>
            <a:custGeom>
              <a:avLst/>
              <a:gdLst/>
              <a:ahLst/>
              <a:cxnLst/>
              <a:rect l="l" t="t" r="r" b="b"/>
              <a:pathLst>
                <a:path w="7356" h="5906" extrusionOk="0">
                  <a:moveTo>
                    <a:pt x="840" y="0"/>
                  </a:moveTo>
                  <a:lnTo>
                    <a:pt x="840" y="2404"/>
                  </a:lnTo>
                  <a:lnTo>
                    <a:pt x="726" y="2404"/>
                  </a:lnTo>
                  <a:cubicBezTo>
                    <a:pt x="1" y="2404"/>
                    <a:pt x="1" y="3501"/>
                    <a:pt x="726" y="3501"/>
                  </a:cubicBezTo>
                  <a:lnTo>
                    <a:pt x="878" y="3501"/>
                  </a:lnTo>
                  <a:cubicBezTo>
                    <a:pt x="1088" y="4885"/>
                    <a:pt x="2281" y="5905"/>
                    <a:pt x="3674" y="5905"/>
                  </a:cubicBezTo>
                  <a:cubicBezTo>
                    <a:pt x="5076" y="5905"/>
                    <a:pt x="6268" y="4885"/>
                    <a:pt x="6478" y="3501"/>
                  </a:cubicBezTo>
                  <a:lnTo>
                    <a:pt x="6631" y="3501"/>
                  </a:lnTo>
                  <a:cubicBezTo>
                    <a:pt x="7356" y="3501"/>
                    <a:pt x="7356" y="2404"/>
                    <a:pt x="6631" y="2404"/>
                  </a:cubicBezTo>
                  <a:lnTo>
                    <a:pt x="6516" y="2404"/>
                  </a:lnTo>
                  <a:lnTo>
                    <a:pt x="6516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3704;p86"/>
            <p:cNvSpPr/>
            <p:nvPr/>
          </p:nvSpPr>
          <p:spPr>
            <a:xfrm>
              <a:off x="8208845" y="2988578"/>
              <a:ext cx="51742" cy="11521"/>
            </a:xfrm>
            <a:custGeom>
              <a:avLst/>
              <a:gdLst/>
              <a:ahLst/>
              <a:cxnLst/>
              <a:rect l="l" t="t" r="r" b="b"/>
              <a:pathLst>
                <a:path w="1976" h="440" extrusionOk="0">
                  <a:moveTo>
                    <a:pt x="0" y="1"/>
                  </a:moveTo>
                  <a:lnTo>
                    <a:pt x="0" y="440"/>
                  </a:lnTo>
                  <a:lnTo>
                    <a:pt x="1975" y="440"/>
                  </a:lnTo>
                  <a:lnTo>
                    <a:pt x="1975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3705;p86"/>
            <p:cNvSpPr/>
            <p:nvPr/>
          </p:nvSpPr>
          <p:spPr>
            <a:xfrm>
              <a:off x="8176166" y="2988526"/>
              <a:ext cx="42682" cy="23828"/>
            </a:xfrm>
            <a:custGeom>
              <a:avLst/>
              <a:gdLst/>
              <a:ahLst/>
              <a:cxnLst/>
              <a:rect l="l" t="t" r="r" b="b"/>
              <a:pathLst>
                <a:path w="1630" h="910" extrusionOk="0">
                  <a:moveTo>
                    <a:pt x="819" y="0"/>
                  </a:moveTo>
                  <a:cubicBezTo>
                    <a:pt x="466" y="0"/>
                    <a:pt x="113" y="217"/>
                    <a:pt x="27" y="651"/>
                  </a:cubicBezTo>
                  <a:cubicBezTo>
                    <a:pt x="0" y="813"/>
                    <a:pt x="126" y="908"/>
                    <a:pt x="249" y="908"/>
                  </a:cubicBezTo>
                  <a:cubicBezTo>
                    <a:pt x="343" y="908"/>
                    <a:pt x="436" y="852"/>
                    <a:pt x="457" y="728"/>
                  </a:cubicBezTo>
                  <a:cubicBezTo>
                    <a:pt x="500" y="537"/>
                    <a:pt x="657" y="442"/>
                    <a:pt x="814" y="442"/>
                  </a:cubicBezTo>
                  <a:cubicBezTo>
                    <a:pt x="972" y="442"/>
                    <a:pt x="1129" y="537"/>
                    <a:pt x="1172" y="728"/>
                  </a:cubicBezTo>
                  <a:cubicBezTo>
                    <a:pt x="1191" y="833"/>
                    <a:pt x="1287" y="909"/>
                    <a:pt x="1392" y="909"/>
                  </a:cubicBezTo>
                  <a:cubicBezTo>
                    <a:pt x="1401" y="909"/>
                    <a:pt x="1420" y="909"/>
                    <a:pt x="1430" y="899"/>
                  </a:cubicBezTo>
                  <a:cubicBezTo>
                    <a:pt x="1554" y="880"/>
                    <a:pt x="1630" y="766"/>
                    <a:pt x="1611" y="651"/>
                  </a:cubicBezTo>
                  <a:cubicBezTo>
                    <a:pt x="1525" y="217"/>
                    <a:pt x="1172" y="0"/>
                    <a:pt x="819" y="0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3706;p86"/>
            <p:cNvSpPr/>
            <p:nvPr/>
          </p:nvSpPr>
          <p:spPr>
            <a:xfrm>
              <a:off x="8105179" y="2931390"/>
              <a:ext cx="142158" cy="154596"/>
            </a:xfrm>
            <a:custGeom>
              <a:avLst/>
              <a:gdLst/>
              <a:ahLst/>
              <a:cxnLst/>
              <a:rect l="l" t="t" r="r" b="b"/>
              <a:pathLst>
                <a:path w="5429" h="5904" extrusionOk="0">
                  <a:moveTo>
                    <a:pt x="687" y="0"/>
                  </a:moveTo>
                  <a:lnTo>
                    <a:pt x="687" y="2404"/>
                  </a:lnTo>
                  <a:lnTo>
                    <a:pt x="611" y="2404"/>
                  </a:lnTo>
                  <a:cubicBezTo>
                    <a:pt x="325" y="2404"/>
                    <a:pt x="77" y="2614"/>
                    <a:pt x="39" y="2900"/>
                  </a:cubicBezTo>
                  <a:cubicBezTo>
                    <a:pt x="0" y="3215"/>
                    <a:pt x="258" y="3501"/>
                    <a:pt x="582" y="3501"/>
                  </a:cubicBezTo>
                  <a:lnTo>
                    <a:pt x="725" y="3501"/>
                  </a:lnTo>
                  <a:cubicBezTo>
                    <a:pt x="932" y="4904"/>
                    <a:pt x="2140" y="5903"/>
                    <a:pt x="3516" y="5903"/>
                  </a:cubicBezTo>
                  <a:cubicBezTo>
                    <a:pt x="3666" y="5903"/>
                    <a:pt x="3817" y="5891"/>
                    <a:pt x="3969" y="5867"/>
                  </a:cubicBezTo>
                  <a:cubicBezTo>
                    <a:pt x="2805" y="5686"/>
                    <a:pt x="1880" y="4818"/>
                    <a:pt x="1632" y="3673"/>
                  </a:cubicBezTo>
                  <a:cubicBezTo>
                    <a:pt x="1584" y="3482"/>
                    <a:pt x="1670" y="3301"/>
                    <a:pt x="1832" y="3205"/>
                  </a:cubicBezTo>
                  <a:cubicBezTo>
                    <a:pt x="2910" y="2595"/>
                    <a:pt x="3902" y="1832"/>
                    <a:pt x="4780" y="964"/>
                  </a:cubicBezTo>
                  <a:cubicBezTo>
                    <a:pt x="5047" y="677"/>
                    <a:pt x="5266" y="353"/>
                    <a:pt x="5429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3707;p86"/>
            <p:cNvSpPr/>
            <p:nvPr/>
          </p:nvSpPr>
          <p:spPr>
            <a:xfrm>
              <a:off x="8172134" y="3034350"/>
              <a:ext cx="50720" cy="17230"/>
            </a:xfrm>
            <a:custGeom>
              <a:avLst/>
              <a:gdLst/>
              <a:ahLst/>
              <a:cxnLst/>
              <a:rect l="l" t="t" r="r" b="b"/>
              <a:pathLst>
                <a:path w="1937" h="658" extrusionOk="0">
                  <a:moveTo>
                    <a:pt x="315" y="0"/>
                  </a:moveTo>
                  <a:cubicBezTo>
                    <a:pt x="145" y="0"/>
                    <a:pt x="0" y="218"/>
                    <a:pt x="162" y="380"/>
                  </a:cubicBezTo>
                  <a:cubicBezTo>
                    <a:pt x="372" y="562"/>
                    <a:pt x="651" y="657"/>
                    <a:pt x="933" y="657"/>
                  </a:cubicBezTo>
                  <a:cubicBezTo>
                    <a:pt x="946" y="657"/>
                    <a:pt x="960" y="657"/>
                    <a:pt x="973" y="657"/>
                  </a:cubicBezTo>
                  <a:cubicBezTo>
                    <a:pt x="986" y="657"/>
                    <a:pt x="999" y="657"/>
                    <a:pt x="1012" y="657"/>
                  </a:cubicBezTo>
                  <a:cubicBezTo>
                    <a:pt x="1286" y="657"/>
                    <a:pt x="1565" y="562"/>
                    <a:pt x="1774" y="380"/>
                  </a:cubicBezTo>
                  <a:cubicBezTo>
                    <a:pt x="1936" y="218"/>
                    <a:pt x="1792" y="0"/>
                    <a:pt x="1621" y="0"/>
                  </a:cubicBezTo>
                  <a:cubicBezTo>
                    <a:pt x="1571" y="0"/>
                    <a:pt x="1517" y="19"/>
                    <a:pt x="1469" y="65"/>
                  </a:cubicBezTo>
                  <a:cubicBezTo>
                    <a:pt x="1317" y="170"/>
                    <a:pt x="1142" y="223"/>
                    <a:pt x="968" y="223"/>
                  </a:cubicBezTo>
                  <a:cubicBezTo>
                    <a:pt x="794" y="223"/>
                    <a:pt x="620" y="170"/>
                    <a:pt x="468" y="65"/>
                  </a:cubicBezTo>
                  <a:cubicBezTo>
                    <a:pt x="419" y="19"/>
                    <a:pt x="366" y="0"/>
                    <a:pt x="315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3708;p86"/>
            <p:cNvSpPr/>
            <p:nvPr/>
          </p:nvSpPr>
          <p:spPr>
            <a:xfrm>
              <a:off x="8157391" y="2994444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6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6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3709;p86"/>
            <p:cNvSpPr/>
            <p:nvPr/>
          </p:nvSpPr>
          <p:spPr>
            <a:xfrm>
              <a:off x="8226075" y="2994444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1" y="72"/>
                    <a:pt x="1" y="216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40" y="559"/>
                    <a:pt x="440" y="435"/>
                  </a:cubicBezTo>
                  <a:lnTo>
                    <a:pt x="440" y="216"/>
                  </a:lnTo>
                  <a:cubicBezTo>
                    <a:pt x="440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3710;p86"/>
            <p:cNvSpPr/>
            <p:nvPr/>
          </p:nvSpPr>
          <p:spPr>
            <a:xfrm>
              <a:off x="8128405" y="2977345"/>
              <a:ext cx="63734" cy="51480"/>
            </a:xfrm>
            <a:custGeom>
              <a:avLst/>
              <a:gdLst/>
              <a:ahLst/>
              <a:cxnLst/>
              <a:rect l="l" t="t" r="r" b="b"/>
              <a:pathLst>
                <a:path w="2434" h="1966" extrusionOk="0">
                  <a:moveTo>
                    <a:pt x="1956" y="430"/>
                  </a:moveTo>
                  <a:lnTo>
                    <a:pt x="1880" y="964"/>
                  </a:lnTo>
                  <a:cubicBezTo>
                    <a:pt x="1832" y="1288"/>
                    <a:pt x="1556" y="1527"/>
                    <a:pt x="1231" y="1527"/>
                  </a:cubicBezTo>
                  <a:lnTo>
                    <a:pt x="1021" y="1527"/>
                  </a:lnTo>
                  <a:cubicBezTo>
                    <a:pt x="802" y="1527"/>
                    <a:pt x="621" y="1365"/>
                    <a:pt x="592" y="1145"/>
                  </a:cubicBezTo>
                  <a:lnTo>
                    <a:pt x="487" y="430"/>
                  </a:lnTo>
                  <a:close/>
                  <a:moveTo>
                    <a:pt x="239" y="0"/>
                  </a:moveTo>
                  <a:cubicBezTo>
                    <a:pt x="105" y="0"/>
                    <a:pt x="1" y="115"/>
                    <a:pt x="20" y="248"/>
                  </a:cubicBezTo>
                  <a:lnTo>
                    <a:pt x="163" y="1212"/>
                  </a:lnTo>
                  <a:cubicBezTo>
                    <a:pt x="220" y="1641"/>
                    <a:pt x="592" y="1956"/>
                    <a:pt x="1021" y="1966"/>
                  </a:cubicBezTo>
                  <a:lnTo>
                    <a:pt x="1222" y="1966"/>
                  </a:lnTo>
                  <a:cubicBezTo>
                    <a:pt x="1765" y="1956"/>
                    <a:pt x="2223" y="1565"/>
                    <a:pt x="2309" y="1021"/>
                  </a:cubicBezTo>
                  <a:lnTo>
                    <a:pt x="2414" y="248"/>
                  </a:lnTo>
                  <a:cubicBezTo>
                    <a:pt x="2433" y="115"/>
                    <a:pt x="2338" y="0"/>
                    <a:pt x="2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3711;p86"/>
            <p:cNvSpPr/>
            <p:nvPr/>
          </p:nvSpPr>
          <p:spPr>
            <a:xfrm>
              <a:off x="8220340" y="2891406"/>
              <a:ext cx="62975" cy="105945"/>
            </a:xfrm>
            <a:custGeom>
              <a:avLst/>
              <a:gdLst/>
              <a:ahLst/>
              <a:cxnLst/>
              <a:rect l="l" t="t" r="r" b="b"/>
              <a:pathLst>
                <a:path w="2405" h="4046" extrusionOk="0">
                  <a:moveTo>
                    <a:pt x="0" y="1"/>
                  </a:moveTo>
                  <a:lnTo>
                    <a:pt x="0" y="1747"/>
                  </a:lnTo>
                  <a:cubicBezTo>
                    <a:pt x="1050" y="4046"/>
                    <a:pt x="2404" y="4046"/>
                    <a:pt x="2404" y="4046"/>
                  </a:cubicBezTo>
                  <a:lnTo>
                    <a:pt x="2404" y="1747"/>
                  </a:lnTo>
                  <a:cubicBezTo>
                    <a:pt x="2404" y="783"/>
                    <a:pt x="1622" y="1"/>
                    <a:pt x="659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3712;p86"/>
            <p:cNvSpPr/>
            <p:nvPr/>
          </p:nvSpPr>
          <p:spPr>
            <a:xfrm>
              <a:off x="8101513" y="2879911"/>
              <a:ext cx="141085" cy="145143"/>
            </a:xfrm>
            <a:custGeom>
              <a:avLst/>
              <a:gdLst/>
              <a:ahLst/>
              <a:cxnLst/>
              <a:rect l="l" t="t" r="r" b="b"/>
              <a:pathLst>
                <a:path w="5388" h="5543" extrusionOk="0">
                  <a:moveTo>
                    <a:pt x="3670" y="1"/>
                  </a:moveTo>
                  <a:cubicBezTo>
                    <a:pt x="1867" y="1"/>
                    <a:pt x="121" y="1537"/>
                    <a:pt x="121" y="3502"/>
                  </a:cubicBezTo>
                  <a:cubicBezTo>
                    <a:pt x="131" y="4103"/>
                    <a:pt x="93" y="4704"/>
                    <a:pt x="16" y="5305"/>
                  </a:cubicBezTo>
                  <a:cubicBezTo>
                    <a:pt x="1" y="5437"/>
                    <a:pt x="105" y="5543"/>
                    <a:pt x="221" y="5543"/>
                  </a:cubicBezTo>
                  <a:cubicBezTo>
                    <a:pt x="248" y="5543"/>
                    <a:pt x="275" y="5537"/>
                    <a:pt x="303" y="5524"/>
                  </a:cubicBezTo>
                  <a:cubicBezTo>
                    <a:pt x="1905" y="4838"/>
                    <a:pt x="3365" y="3845"/>
                    <a:pt x="4605" y="2624"/>
                  </a:cubicBezTo>
                  <a:cubicBezTo>
                    <a:pt x="4863" y="2357"/>
                    <a:pt x="5072" y="2042"/>
                    <a:pt x="5216" y="1699"/>
                  </a:cubicBezTo>
                  <a:cubicBezTo>
                    <a:pt x="5387" y="1298"/>
                    <a:pt x="5340" y="831"/>
                    <a:pt x="5082" y="478"/>
                  </a:cubicBezTo>
                  <a:cubicBezTo>
                    <a:pt x="4929" y="278"/>
                    <a:pt x="4729" y="134"/>
                    <a:pt x="4491" y="68"/>
                  </a:cubicBezTo>
                  <a:cubicBezTo>
                    <a:pt x="4367" y="20"/>
                    <a:pt x="4233" y="1"/>
                    <a:pt x="409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3713;p86"/>
            <p:cNvSpPr/>
            <p:nvPr/>
          </p:nvSpPr>
          <p:spPr>
            <a:xfrm>
              <a:off x="8277528" y="3152706"/>
              <a:ext cx="46740" cy="81697"/>
            </a:xfrm>
            <a:custGeom>
              <a:avLst/>
              <a:gdLst/>
              <a:ahLst/>
              <a:cxnLst/>
              <a:rect l="l" t="t" r="r" b="b"/>
              <a:pathLst>
                <a:path w="1785" h="3120" extrusionOk="0">
                  <a:moveTo>
                    <a:pt x="1499" y="0"/>
                  </a:moveTo>
                  <a:lnTo>
                    <a:pt x="373" y="993"/>
                  </a:lnTo>
                  <a:cubicBezTo>
                    <a:pt x="134" y="1202"/>
                    <a:pt x="1" y="1498"/>
                    <a:pt x="1" y="1813"/>
                  </a:cubicBezTo>
                  <a:lnTo>
                    <a:pt x="1" y="3120"/>
                  </a:lnTo>
                  <a:lnTo>
                    <a:pt x="440" y="3120"/>
                  </a:lnTo>
                  <a:lnTo>
                    <a:pt x="440" y="1813"/>
                  </a:lnTo>
                  <a:cubicBezTo>
                    <a:pt x="440" y="1622"/>
                    <a:pt x="516" y="1441"/>
                    <a:pt x="659" y="1317"/>
                  </a:cubicBezTo>
                  <a:lnTo>
                    <a:pt x="1785" y="334"/>
                  </a:lnTo>
                  <a:cubicBezTo>
                    <a:pt x="1709" y="210"/>
                    <a:pt x="1613" y="96"/>
                    <a:pt x="1499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3714;p86"/>
            <p:cNvSpPr/>
            <p:nvPr/>
          </p:nvSpPr>
          <p:spPr>
            <a:xfrm>
              <a:off x="8070693" y="3152706"/>
              <a:ext cx="46740" cy="81697"/>
            </a:xfrm>
            <a:custGeom>
              <a:avLst/>
              <a:gdLst/>
              <a:ahLst/>
              <a:cxnLst/>
              <a:rect l="l" t="t" r="r" b="b"/>
              <a:pathLst>
                <a:path w="1785" h="3120" extrusionOk="0">
                  <a:moveTo>
                    <a:pt x="287" y="0"/>
                  </a:moveTo>
                  <a:cubicBezTo>
                    <a:pt x="173" y="96"/>
                    <a:pt x="77" y="210"/>
                    <a:pt x="1" y="334"/>
                  </a:cubicBezTo>
                  <a:lnTo>
                    <a:pt x="1127" y="1317"/>
                  </a:lnTo>
                  <a:cubicBezTo>
                    <a:pt x="1270" y="1441"/>
                    <a:pt x="1346" y="1622"/>
                    <a:pt x="1346" y="1813"/>
                  </a:cubicBezTo>
                  <a:lnTo>
                    <a:pt x="1346" y="3120"/>
                  </a:lnTo>
                  <a:lnTo>
                    <a:pt x="1785" y="3120"/>
                  </a:lnTo>
                  <a:lnTo>
                    <a:pt x="1785" y="1813"/>
                  </a:lnTo>
                  <a:cubicBezTo>
                    <a:pt x="1785" y="1498"/>
                    <a:pt x="1651" y="1202"/>
                    <a:pt x="1413" y="993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3715;p86"/>
            <p:cNvSpPr/>
            <p:nvPr/>
          </p:nvSpPr>
          <p:spPr>
            <a:xfrm>
              <a:off x="8202849" y="2977345"/>
              <a:ext cx="63734" cy="51480"/>
            </a:xfrm>
            <a:custGeom>
              <a:avLst/>
              <a:gdLst/>
              <a:ahLst/>
              <a:cxnLst/>
              <a:rect l="l" t="t" r="r" b="b"/>
              <a:pathLst>
                <a:path w="2434" h="1966" extrusionOk="0">
                  <a:moveTo>
                    <a:pt x="487" y="430"/>
                  </a:moveTo>
                  <a:lnTo>
                    <a:pt x="1947" y="439"/>
                  </a:lnTo>
                  <a:lnTo>
                    <a:pt x="1842" y="1155"/>
                  </a:lnTo>
                  <a:cubicBezTo>
                    <a:pt x="1813" y="1365"/>
                    <a:pt x="1632" y="1527"/>
                    <a:pt x="1412" y="1527"/>
                  </a:cubicBezTo>
                  <a:lnTo>
                    <a:pt x="1212" y="1527"/>
                  </a:lnTo>
                  <a:cubicBezTo>
                    <a:pt x="878" y="1527"/>
                    <a:pt x="611" y="1288"/>
                    <a:pt x="563" y="964"/>
                  </a:cubicBezTo>
                  <a:lnTo>
                    <a:pt x="487" y="430"/>
                  </a:lnTo>
                  <a:close/>
                  <a:moveTo>
                    <a:pt x="229" y="0"/>
                  </a:moveTo>
                  <a:cubicBezTo>
                    <a:pt x="96" y="0"/>
                    <a:pt x="0" y="115"/>
                    <a:pt x="20" y="248"/>
                  </a:cubicBezTo>
                  <a:lnTo>
                    <a:pt x="124" y="1021"/>
                  </a:lnTo>
                  <a:cubicBezTo>
                    <a:pt x="210" y="1565"/>
                    <a:pt x="668" y="1956"/>
                    <a:pt x="1212" y="1966"/>
                  </a:cubicBezTo>
                  <a:lnTo>
                    <a:pt x="1412" y="1966"/>
                  </a:lnTo>
                  <a:cubicBezTo>
                    <a:pt x="1842" y="1956"/>
                    <a:pt x="2214" y="1641"/>
                    <a:pt x="2271" y="1212"/>
                  </a:cubicBezTo>
                  <a:lnTo>
                    <a:pt x="2414" y="248"/>
                  </a:lnTo>
                  <a:cubicBezTo>
                    <a:pt x="2433" y="115"/>
                    <a:pt x="2328" y="0"/>
                    <a:pt x="2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8" name="Google Shape;13716;p86"/>
          <p:cNvGrpSpPr/>
          <p:nvPr/>
        </p:nvGrpSpPr>
        <p:grpSpPr>
          <a:xfrm>
            <a:off x="13075863" y="3741954"/>
            <a:ext cx="270308" cy="354493"/>
            <a:chOff x="8064199" y="4268318"/>
            <a:chExt cx="270308" cy="354493"/>
          </a:xfrm>
        </p:grpSpPr>
        <p:sp>
          <p:nvSpPr>
            <p:cNvPr id="1579" name="Google Shape;13717;p86"/>
            <p:cNvSpPr/>
            <p:nvPr/>
          </p:nvSpPr>
          <p:spPr>
            <a:xfrm>
              <a:off x="8064199" y="4470911"/>
              <a:ext cx="270308" cy="151899"/>
            </a:xfrm>
            <a:custGeom>
              <a:avLst/>
              <a:gdLst/>
              <a:ahLst/>
              <a:cxnLst/>
              <a:rect l="l" t="t" r="r" b="b"/>
              <a:pathLst>
                <a:path w="10323" h="5801" extrusionOk="0">
                  <a:moveTo>
                    <a:pt x="3655" y="0"/>
                  </a:moveTo>
                  <a:lnTo>
                    <a:pt x="3655" y="1021"/>
                  </a:lnTo>
                  <a:cubicBezTo>
                    <a:pt x="3655" y="1307"/>
                    <a:pt x="3464" y="1555"/>
                    <a:pt x="3197" y="1641"/>
                  </a:cubicBezTo>
                  <a:lnTo>
                    <a:pt x="1079" y="2261"/>
                  </a:lnTo>
                  <a:cubicBezTo>
                    <a:pt x="440" y="2443"/>
                    <a:pt x="1" y="3034"/>
                    <a:pt x="1" y="3702"/>
                  </a:cubicBezTo>
                  <a:lnTo>
                    <a:pt x="1" y="5162"/>
                  </a:lnTo>
                  <a:cubicBezTo>
                    <a:pt x="1" y="5515"/>
                    <a:pt x="287" y="5801"/>
                    <a:pt x="650" y="5801"/>
                  </a:cubicBezTo>
                  <a:lnTo>
                    <a:pt x="9674" y="5801"/>
                  </a:lnTo>
                  <a:cubicBezTo>
                    <a:pt x="10027" y="5801"/>
                    <a:pt x="10323" y="5515"/>
                    <a:pt x="10323" y="5162"/>
                  </a:cubicBezTo>
                  <a:lnTo>
                    <a:pt x="10323" y="3702"/>
                  </a:lnTo>
                  <a:cubicBezTo>
                    <a:pt x="10323" y="3034"/>
                    <a:pt x="9884" y="2452"/>
                    <a:pt x="9245" y="2261"/>
                  </a:cubicBezTo>
                  <a:lnTo>
                    <a:pt x="7127" y="1641"/>
                  </a:lnTo>
                  <a:cubicBezTo>
                    <a:pt x="6850" y="1555"/>
                    <a:pt x="6669" y="1307"/>
                    <a:pt x="6669" y="1021"/>
                  </a:cubicBezTo>
                  <a:lnTo>
                    <a:pt x="6669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3718;p86"/>
            <p:cNvSpPr/>
            <p:nvPr/>
          </p:nvSpPr>
          <p:spPr>
            <a:xfrm>
              <a:off x="8159879" y="4470911"/>
              <a:ext cx="78974" cy="22441"/>
            </a:xfrm>
            <a:custGeom>
              <a:avLst/>
              <a:gdLst/>
              <a:ahLst/>
              <a:cxnLst/>
              <a:rect l="l" t="t" r="r" b="b"/>
              <a:pathLst>
                <a:path w="3016" h="857" extrusionOk="0">
                  <a:moveTo>
                    <a:pt x="1" y="0"/>
                  </a:moveTo>
                  <a:lnTo>
                    <a:pt x="1" y="477"/>
                  </a:lnTo>
                  <a:cubicBezTo>
                    <a:pt x="473" y="730"/>
                    <a:pt x="990" y="857"/>
                    <a:pt x="1508" y="857"/>
                  </a:cubicBezTo>
                  <a:cubicBezTo>
                    <a:pt x="2025" y="857"/>
                    <a:pt x="2543" y="730"/>
                    <a:pt x="3015" y="477"/>
                  </a:cubicBezTo>
                  <a:lnTo>
                    <a:pt x="3015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3719;p86"/>
            <p:cNvSpPr/>
            <p:nvPr/>
          </p:nvSpPr>
          <p:spPr>
            <a:xfrm>
              <a:off x="8159879" y="4470911"/>
              <a:ext cx="78974" cy="22441"/>
            </a:xfrm>
            <a:custGeom>
              <a:avLst/>
              <a:gdLst/>
              <a:ahLst/>
              <a:cxnLst/>
              <a:rect l="l" t="t" r="r" b="b"/>
              <a:pathLst>
                <a:path w="3016" h="857" extrusionOk="0">
                  <a:moveTo>
                    <a:pt x="1" y="0"/>
                  </a:moveTo>
                  <a:lnTo>
                    <a:pt x="1" y="477"/>
                  </a:lnTo>
                  <a:cubicBezTo>
                    <a:pt x="473" y="730"/>
                    <a:pt x="990" y="857"/>
                    <a:pt x="1508" y="857"/>
                  </a:cubicBezTo>
                  <a:cubicBezTo>
                    <a:pt x="2025" y="857"/>
                    <a:pt x="2543" y="730"/>
                    <a:pt x="3015" y="477"/>
                  </a:cubicBezTo>
                  <a:lnTo>
                    <a:pt x="3015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3720;p86"/>
            <p:cNvSpPr/>
            <p:nvPr/>
          </p:nvSpPr>
          <p:spPr>
            <a:xfrm>
              <a:off x="8238827" y="4498877"/>
              <a:ext cx="95680" cy="123934"/>
            </a:xfrm>
            <a:custGeom>
              <a:avLst/>
              <a:gdLst/>
              <a:ahLst/>
              <a:cxnLst/>
              <a:rect l="l" t="t" r="r" b="b"/>
              <a:pathLst>
                <a:path w="3654" h="4733" extrusionOk="0">
                  <a:moveTo>
                    <a:pt x="0" y="1"/>
                  </a:moveTo>
                  <a:lnTo>
                    <a:pt x="0" y="4733"/>
                  </a:lnTo>
                  <a:lnTo>
                    <a:pt x="3005" y="4733"/>
                  </a:lnTo>
                  <a:cubicBezTo>
                    <a:pt x="3368" y="4733"/>
                    <a:pt x="3654" y="4447"/>
                    <a:pt x="3654" y="4084"/>
                  </a:cubicBezTo>
                  <a:lnTo>
                    <a:pt x="3654" y="2634"/>
                  </a:lnTo>
                  <a:cubicBezTo>
                    <a:pt x="3654" y="1966"/>
                    <a:pt x="3215" y="1375"/>
                    <a:pt x="2576" y="1193"/>
                  </a:cubicBezTo>
                  <a:lnTo>
                    <a:pt x="458" y="573"/>
                  </a:lnTo>
                  <a:cubicBezTo>
                    <a:pt x="201" y="497"/>
                    <a:pt x="19" y="268"/>
                    <a:pt x="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3721;p86"/>
            <p:cNvSpPr/>
            <p:nvPr/>
          </p:nvSpPr>
          <p:spPr>
            <a:xfrm>
              <a:off x="8238827" y="4497384"/>
              <a:ext cx="44226" cy="125426"/>
            </a:xfrm>
            <a:custGeom>
              <a:avLst/>
              <a:gdLst/>
              <a:ahLst/>
              <a:cxnLst/>
              <a:rect l="l" t="t" r="r" b="b"/>
              <a:pathLst>
                <a:path w="1689" h="4790" extrusionOk="0">
                  <a:moveTo>
                    <a:pt x="0" y="1"/>
                  </a:moveTo>
                  <a:lnTo>
                    <a:pt x="0" y="4790"/>
                  </a:lnTo>
                  <a:lnTo>
                    <a:pt x="1288" y="4790"/>
                  </a:lnTo>
                  <a:lnTo>
                    <a:pt x="1660" y="3120"/>
                  </a:lnTo>
                  <a:cubicBezTo>
                    <a:pt x="1689" y="2958"/>
                    <a:pt x="1632" y="2786"/>
                    <a:pt x="1498" y="2681"/>
                  </a:cubicBezTo>
                  <a:lnTo>
                    <a:pt x="1059" y="2357"/>
                  </a:lnTo>
                  <a:cubicBezTo>
                    <a:pt x="935" y="2262"/>
                    <a:pt x="868" y="2109"/>
                    <a:pt x="897" y="1956"/>
                  </a:cubicBezTo>
                  <a:lnTo>
                    <a:pt x="1050" y="878"/>
                  </a:lnTo>
                  <a:cubicBezTo>
                    <a:pt x="1059" y="754"/>
                    <a:pt x="1031" y="630"/>
                    <a:pt x="945" y="535"/>
                  </a:cubicBezTo>
                  <a:cubicBezTo>
                    <a:pt x="773" y="344"/>
                    <a:pt x="430" y="39"/>
                    <a:pt x="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3722;p86"/>
            <p:cNvSpPr/>
            <p:nvPr/>
          </p:nvSpPr>
          <p:spPr>
            <a:xfrm>
              <a:off x="8064199" y="4498877"/>
              <a:ext cx="95706" cy="123934"/>
            </a:xfrm>
            <a:custGeom>
              <a:avLst/>
              <a:gdLst/>
              <a:ahLst/>
              <a:cxnLst/>
              <a:rect l="l" t="t" r="r" b="b"/>
              <a:pathLst>
                <a:path w="3655" h="4733" extrusionOk="0">
                  <a:moveTo>
                    <a:pt x="3655" y="1"/>
                  </a:moveTo>
                  <a:cubicBezTo>
                    <a:pt x="3636" y="268"/>
                    <a:pt x="3454" y="497"/>
                    <a:pt x="3197" y="573"/>
                  </a:cubicBezTo>
                  <a:lnTo>
                    <a:pt x="1079" y="1193"/>
                  </a:lnTo>
                  <a:cubicBezTo>
                    <a:pt x="440" y="1375"/>
                    <a:pt x="1" y="1966"/>
                    <a:pt x="1" y="2634"/>
                  </a:cubicBezTo>
                  <a:lnTo>
                    <a:pt x="1" y="4084"/>
                  </a:lnTo>
                  <a:cubicBezTo>
                    <a:pt x="1" y="4447"/>
                    <a:pt x="287" y="4733"/>
                    <a:pt x="650" y="4733"/>
                  </a:cubicBezTo>
                  <a:lnTo>
                    <a:pt x="3655" y="4733"/>
                  </a:lnTo>
                  <a:lnTo>
                    <a:pt x="3655" y="1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3723;p86"/>
            <p:cNvSpPr/>
            <p:nvPr/>
          </p:nvSpPr>
          <p:spPr>
            <a:xfrm>
              <a:off x="8115417" y="4497384"/>
              <a:ext cx="44488" cy="125426"/>
            </a:xfrm>
            <a:custGeom>
              <a:avLst/>
              <a:gdLst/>
              <a:ahLst/>
              <a:cxnLst/>
              <a:rect l="l" t="t" r="r" b="b"/>
              <a:pathLst>
                <a:path w="1699" h="4790" extrusionOk="0">
                  <a:moveTo>
                    <a:pt x="1699" y="1"/>
                  </a:moveTo>
                  <a:cubicBezTo>
                    <a:pt x="1260" y="39"/>
                    <a:pt x="926" y="344"/>
                    <a:pt x="754" y="535"/>
                  </a:cubicBezTo>
                  <a:cubicBezTo>
                    <a:pt x="668" y="630"/>
                    <a:pt x="630" y="754"/>
                    <a:pt x="649" y="878"/>
                  </a:cubicBezTo>
                  <a:lnTo>
                    <a:pt x="802" y="1956"/>
                  </a:lnTo>
                  <a:cubicBezTo>
                    <a:pt x="830" y="2109"/>
                    <a:pt x="764" y="2262"/>
                    <a:pt x="640" y="2357"/>
                  </a:cubicBezTo>
                  <a:lnTo>
                    <a:pt x="201" y="2681"/>
                  </a:lnTo>
                  <a:cubicBezTo>
                    <a:pt x="67" y="2786"/>
                    <a:pt x="0" y="2958"/>
                    <a:pt x="39" y="3120"/>
                  </a:cubicBezTo>
                  <a:lnTo>
                    <a:pt x="411" y="4790"/>
                  </a:lnTo>
                  <a:lnTo>
                    <a:pt x="1699" y="4790"/>
                  </a:lnTo>
                  <a:lnTo>
                    <a:pt x="1699" y="1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3724;p86"/>
            <p:cNvSpPr/>
            <p:nvPr/>
          </p:nvSpPr>
          <p:spPr>
            <a:xfrm>
              <a:off x="8160141" y="4541113"/>
              <a:ext cx="78712" cy="81697"/>
            </a:xfrm>
            <a:custGeom>
              <a:avLst/>
              <a:gdLst/>
              <a:ahLst/>
              <a:cxnLst/>
              <a:rect l="l" t="t" r="r" b="b"/>
              <a:pathLst>
                <a:path w="3006" h="3120" extrusionOk="0">
                  <a:moveTo>
                    <a:pt x="0" y="0"/>
                  </a:moveTo>
                  <a:lnTo>
                    <a:pt x="0" y="3120"/>
                  </a:lnTo>
                  <a:lnTo>
                    <a:pt x="3005" y="3120"/>
                  </a:lnTo>
                  <a:lnTo>
                    <a:pt x="3005" y="0"/>
                  </a:lnTo>
                  <a:cubicBezTo>
                    <a:pt x="2585" y="353"/>
                    <a:pt x="2051" y="544"/>
                    <a:pt x="1507" y="544"/>
                  </a:cubicBezTo>
                  <a:cubicBezTo>
                    <a:pt x="954" y="544"/>
                    <a:pt x="420" y="353"/>
                    <a:pt x="0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3725;p86"/>
            <p:cNvSpPr/>
            <p:nvPr/>
          </p:nvSpPr>
          <p:spPr>
            <a:xfrm>
              <a:off x="8159879" y="4525114"/>
              <a:ext cx="78974" cy="41372"/>
            </a:xfrm>
            <a:custGeom>
              <a:avLst/>
              <a:gdLst/>
              <a:ahLst/>
              <a:cxnLst/>
              <a:rect l="l" t="t" r="r" b="b"/>
              <a:pathLst>
                <a:path w="3016" h="1580" extrusionOk="0">
                  <a:moveTo>
                    <a:pt x="1" y="1"/>
                  </a:moveTo>
                  <a:lnTo>
                    <a:pt x="1" y="1136"/>
                  </a:lnTo>
                  <a:cubicBezTo>
                    <a:pt x="459" y="1432"/>
                    <a:pt x="983" y="1580"/>
                    <a:pt x="1508" y="1580"/>
                  </a:cubicBezTo>
                  <a:cubicBezTo>
                    <a:pt x="2033" y="1580"/>
                    <a:pt x="2557" y="1432"/>
                    <a:pt x="3015" y="1136"/>
                  </a:cubicBezTo>
                  <a:lnTo>
                    <a:pt x="3015" y="1"/>
                  </a:lnTo>
                  <a:cubicBezTo>
                    <a:pt x="2629" y="482"/>
                    <a:pt x="2068" y="723"/>
                    <a:pt x="1508" y="723"/>
                  </a:cubicBezTo>
                  <a:cubicBezTo>
                    <a:pt x="947" y="723"/>
                    <a:pt x="387" y="482"/>
                    <a:pt x="1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3726;p86"/>
            <p:cNvSpPr/>
            <p:nvPr/>
          </p:nvSpPr>
          <p:spPr>
            <a:xfrm>
              <a:off x="8075459" y="4268318"/>
              <a:ext cx="247815" cy="196885"/>
            </a:xfrm>
            <a:custGeom>
              <a:avLst/>
              <a:gdLst/>
              <a:ahLst/>
              <a:cxnLst/>
              <a:rect l="l" t="t" r="r" b="b"/>
              <a:pathLst>
                <a:path w="9464" h="7519" extrusionOk="0">
                  <a:moveTo>
                    <a:pt x="3768" y="1"/>
                  </a:moveTo>
                  <a:cubicBezTo>
                    <a:pt x="1689" y="1"/>
                    <a:pt x="0" y="1680"/>
                    <a:pt x="0" y="3759"/>
                  </a:cubicBezTo>
                  <a:cubicBezTo>
                    <a:pt x="0" y="5839"/>
                    <a:pt x="1689" y="7518"/>
                    <a:pt x="3768" y="7518"/>
                  </a:cubicBezTo>
                  <a:lnTo>
                    <a:pt x="5695" y="7518"/>
                  </a:lnTo>
                  <a:cubicBezTo>
                    <a:pt x="7775" y="7518"/>
                    <a:pt x="9464" y="5839"/>
                    <a:pt x="9464" y="3759"/>
                  </a:cubicBezTo>
                  <a:cubicBezTo>
                    <a:pt x="9464" y="1680"/>
                    <a:pt x="7775" y="1"/>
                    <a:pt x="5695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3727;p86"/>
            <p:cNvSpPr/>
            <p:nvPr/>
          </p:nvSpPr>
          <p:spPr>
            <a:xfrm>
              <a:off x="8108164" y="4335770"/>
              <a:ext cx="181881" cy="146400"/>
            </a:xfrm>
            <a:custGeom>
              <a:avLst/>
              <a:gdLst/>
              <a:ahLst/>
              <a:cxnLst/>
              <a:rect l="l" t="t" r="r" b="b"/>
              <a:pathLst>
                <a:path w="6946" h="5591" extrusionOk="0">
                  <a:moveTo>
                    <a:pt x="1546" y="0"/>
                  </a:moveTo>
                  <a:cubicBezTo>
                    <a:pt x="1308" y="0"/>
                    <a:pt x="1117" y="191"/>
                    <a:pt x="1117" y="430"/>
                  </a:cubicBezTo>
                  <a:lnTo>
                    <a:pt x="1117" y="1508"/>
                  </a:lnTo>
                  <a:cubicBezTo>
                    <a:pt x="1117" y="1737"/>
                    <a:pt x="917" y="1937"/>
                    <a:pt x="678" y="1937"/>
                  </a:cubicBezTo>
                  <a:lnTo>
                    <a:pt x="602" y="1937"/>
                  </a:lnTo>
                  <a:cubicBezTo>
                    <a:pt x="596" y="1937"/>
                    <a:pt x="589" y="1937"/>
                    <a:pt x="583" y="1937"/>
                  </a:cubicBezTo>
                  <a:cubicBezTo>
                    <a:pt x="314" y="1937"/>
                    <a:pt x="76" y="2134"/>
                    <a:pt x="39" y="2414"/>
                  </a:cubicBezTo>
                  <a:cubicBezTo>
                    <a:pt x="1" y="2729"/>
                    <a:pt x="258" y="3005"/>
                    <a:pt x="573" y="3005"/>
                  </a:cubicBezTo>
                  <a:lnTo>
                    <a:pt x="697" y="3005"/>
                  </a:lnTo>
                  <a:cubicBezTo>
                    <a:pt x="802" y="4465"/>
                    <a:pt x="2014" y="5591"/>
                    <a:pt x="3473" y="5591"/>
                  </a:cubicBezTo>
                  <a:cubicBezTo>
                    <a:pt x="4943" y="5591"/>
                    <a:pt x="6154" y="4465"/>
                    <a:pt x="6259" y="3005"/>
                  </a:cubicBezTo>
                  <a:lnTo>
                    <a:pt x="6383" y="3005"/>
                  </a:lnTo>
                  <a:cubicBezTo>
                    <a:pt x="6698" y="3005"/>
                    <a:pt x="6946" y="2729"/>
                    <a:pt x="6917" y="2414"/>
                  </a:cubicBezTo>
                  <a:cubicBezTo>
                    <a:pt x="6871" y="2134"/>
                    <a:pt x="6642" y="1937"/>
                    <a:pt x="6373" y="1937"/>
                  </a:cubicBezTo>
                  <a:cubicBezTo>
                    <a:pt x="6367" y="1937"/>
                    <a:pt x="6361" y="1937"/>
                    <a:pt x="6354" y="1937"/>
                  </a:cubicBezTo>
                  <a:lnTo>
                    <a:pt x="6278" y="1937"/>
                  </a:lnTo>
                  <a:cubicBezTo>
                    <a:pt x="6040" y="1937"/>
                    <a:pt x="5839" y="1737"/>
                    <a:pt x="5839" y="1508"/>
                  </a:cubicBezTo>
                  <a:lnTo>
                    <a:pt x="5839" y="430"/>
                  </a:lnTo>
                  <a:cubicBezTo>
                    <a:pt x="5839" y="191"/>
                    <a:pt x="5648" y="0"/>
                    <a:pt x="5410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3728;p86"/>
            <p:cNvSpPr/>
            <p:nvPr/>
          </p:nvSpPr>
          <p:spPr>
            <a:xfrm>
              <a:off x="8108425" y="4335770"/>
              <a:ext cx="141661" cy="146400"/>
            </a:xfrm>
            <a:custGeom>
              <a:avLst/>
              <a:gdLst/>
              <a:ahLst/>
              <a:cxnLst/>
              <a:rect l="l" t="t" r="r" b="b"/>
              <a:pathLst>
                <a:path w="5410" h="5591" extrusionOk="0">
                  <a:moveTo>
                    <a:pt x="1536" y="0"/>
                  </a:moveTo>
                  <a:cubicBezTo>
                    <a:pt x="1298" y="0"/>
                    <a:pt x="1107" y="191"/>
                    <a:pt x="1107" y="430"/>
                  </a:cubicBezTo>
                  <a:lnTo>
                    <a:pt x="1107" y="1498"/>
                  </a:lnTo>
                  <a:cubicBezTo>
                    <a:pt x="1107" y="1737"/>
                    <a:pt x="916" y="1937"/>
                    <a:pt x="678" y="1937"/>
                  </a:cubicBezTo>
                  <a:lnTo>
                    <a:pt x="601" y="1937"/>
                  </a:lnTo>
                  <a:cubicBezTo>
                    <a:pt x="595" y="1937"/>
                    <a:pt x="588" y="1937"/>
                    <a:pt x="582" y="1937"/>
                  </a:cubicBezTo>
                  <a:cubicBezTo>
                    <a:pt x="304" y="1937"/>
                    <a:pt x="76" y="2134"/>
                    <a:pt x="39" y="2414"/>
                  </a:cubicBezTo>
                  <a:cubicBezTo>
                    <a:pt x="0" y="2729"/>
                    <a:pt x="248" y="3005"/>
                    <a:pt x="573" y="3005"/>
                  </a:cubicBezTo>
                  <a:lnTo>
                    <a:pt x="687" y="3005"/>
                  </a:lnTo>
                  <a:cubicBezTo>
                    <a:pt x="791" y="4481"/>
                    <a:pt x="2027" y="5590"/>
                    <a:pt x="3455" y="5590"/>
                  </a:cubicBezTo>
                  <a:cubicBezTo>
                    <a:pt x="3606" y="5590"/>
                    <a:pt x="3758" y="5578"/>
                    <a:pt x="3912" y="5553"/>
                  </a:cubicBezTo>
                  <a:cubicBezTo>
                    <a:pt x="2548" y="5343"/>
                    <a:pt x="1546" y="4169"/>
                    <a:pt x="1546" y="2796"/>
                  </a:cubicBezTo>
                  <a:lnTo>
                    <a:pt x="1546" y="1288"/>
                  </a:lnTo>
                  <a:cubicBezTo>
                    <a:pt x="1546" y="811"/>
                    <a:pt x="1927" y="430"/>
                    <a:pt x="2404" y="430"/>
                  </a:cubicBezTo>
                  <a:lnTo>
                    <a:pt x="4980" y="430"/>
                  </a:lnTo>
                  <a:cubicBezTo>
                    <a:pt x="5219" y="430"/>
                    <a:pt x="5410" y="229"/>
                    <a:pt x="5410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3729;p86"/>
            <p:cNvSpPr/>
            <p:nvPr/>
          </p:nvSpPr>
          <p:spPr>
            <a:xfrm>
              <a:off x="8174569" y="4431241"/>
              <a:ext cx="49830" cy="17230"/>
            </a:xfrm>
            <a:custGeom>
              <a:avLst/>
              <a:gdLst/>
              <a:ahLst/>
              <a:cxnLst/>
              <a:rect l="l" t="t" r="r" b="b"/>
              <a:pathLst>
                <a:path w="1903" h="658" extrusionOk="0">
                  <a:moveTo>
                    <a:pt x="309" y="0"/>
                  </a:moveTo>
                  <a:cubicBezTo>
                    <a:pt x="141" y="0"/>
                    <a:pt x="1" y="219"/>
                    <a:pt x="155" y="380"/>
                  </a:cubicBezTo>
                  <a:cubicBezTo>
                    <a:pt x="365" y="554"/>
                    <a:pt x="637" y="657"/>
                    <a:pt x="919" y="657"/>
                  </a:cubicBezTo>
                  <a:cubicBezTo>
                    <a:pt x="932" y="657"/>
                    <a:pt x="944" y="657"/>
                    <a:pt x="956" y="657"/>
                  </a:cubicBezTo>
                  <a:cubicBezTo>
                    <a:pt x="968" y="657"/>
                    <a:pt x="980" y="657"/>
                    <a:pt x="992" y="657"/>
                  </a:cubicBezTo>
                  <a:cubicBezTo>
                    <a:pt x="1267" y="657"/>
                    <a:pt x="1538" y="554"/>
                    <a:pt x="1748" y="380"/>
                  </a:cubicBezTo>
                  <a:cubicBezTo>
                    <a:pt x="1903" y="219"/>
                    <a:pt x="1762" y="0"/>
                    <a:pt x="1594" y="0"/>
                  </a:cubicBezTo>
                  <a:cubicBezTo>
                    <a:pt x="1544" y="0"/>
                    <a:pt x="1491" y="19"/>
                    <a:pt x="1443" y="65"/>
                  </a:cubicBezTo>
                  <a:cubicBezTo>
                    <a:pt x="1295" y="170"/>
                    <a:pt x="1123" y="223"/>
                    <a:pt x="952" y="223"/>
                  </a:cubicBezTo>
                  <a:cubicBezTo>
                    <a:pt x="780" y="223"/>
                    <a:pt x="608" y="170"/>
                    <a:pt x="460" y="65"/>
                  </a:cubicBezTo>
                  <a:cubicBezTo>
                    <a:pt x="412" y="19"/>
                    <a:pt x="360" y="0"/>
                    <a:pt x="309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3730;p86"/>
            <p:cNvSpPr/>
            <p:nvPr/>
          </p:nvSpPr>
          <p:spPr>
            <a:xfrm>
              <a:off x="8134375" y="4380730"/>
              <a:ext cx="130218" cy="43572"/>
            </a:xfrm>
            <a:custGeom>
              <a:avLst/>
              <a:gdLst/>
              <a:ahLst/>
              <a:cxnLst/>
              <a:rect l="l" t="t" r="r" b="b"/>
              <a:pathLst>
                <a:path w="4973" h="1664" extrusionOk="0">
                  <a:moveTo>
                    <a:pt x="4001" y="0"/>
                  </a:moveTo>
                  <a:cubicBezTo>
                    <a:pt x="3994" y="0"/>
                    <a:pt x="3987" y="0"/>
                    <a:pt x="3980" y="1"/>
                  </a:cubicBezTo>
                  <a:lnTo>
                    <a:pt x="984" y="1"/>
                  </a:lnTo>
                  <a:cubicBezTo>
                    <a:pt x="603" y="1"/>
                    <a:pt x="269" y="239"/>
                    <a:pt x="154" y="611"/>
                  </a:cubicBezTo>
                  <a:cubicBezTo>
                    <a:pt x="0" y="1161"/>
                    <a:pt x="437" y="1664"/>
                    <a:pt x="957" y="1664"/>
                  </a:cubicBezTo>
                  <a:cubicBezTo>
                    <a:pt x="1050" y="1664"/>
                    <a:pt x="1146" y="1648"/>
                    <a:pt x="1242" y="1613"/>
                  </a:cubicBezTo>
                  <a:lnTo>
                    <a:pt x="1728" y="1432"/>
                  </a:lnTo>
                  <a:cubicBezTo>
                    <a:pt x="2053" y="1308"/>
                    <a:pt x="2272" y="993"/>
                    <a:pt x="2272" y="649"/>
                  </a:cubicBezTo>
                  <a:cubicBezTo>
                    <a:pt x="2272" y="535"/>
                    <a:pt x="2367" y="439"/>
                    <a:pt x="2482" y="439"/>
                  </a:cubicBezTo>
                  <a:cubicBezTo>
                    <a:pt x="2606" y="439"/>
                    <a:pt x="2701" y="535"/>
                    <a:pt x="2701" y="649"/>
                  </a:cubicBezTo>
                  <a:cubicBezTo>
                    <a:pt x="2701" y="993"/>
                    <a:pt x="2911" y="1308"/>
                    <a:pt x="3236" y="1432"/>
                  </a:cubicBezTo>
                  <a:lnTo>
                    <a:pt x="3732" y="1613"/>
                  </a:lnTo>
                  <a:cubicBezTo>
                    <a:pt x="3827" y="1648"/>
                    <a:pt x="3923" y="1664"/>
                    <a:pt x="4016" y="1664"/>
                  </a:cubicBezTo>
                  <a:cubicBezTo>
                    <a:pt x="4536" y="1664"/>
                    <a:pt x="4973" y="1161"/>
                    <a:pt x="4819" y="611"/>
                  </a:cubicBezTo>
                  <a:cubicBezTo>
                    <a:pt x="4707" y="246"/>
                    <a:pt x="4374" y="0"/>
                    <a:pt x="40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3731;p86"/>
            <p:cNvSpPr/>
            <p:nvPr/>
          </p:nvSpPr>
          <p:spPr>
            <a:xfrm>
              <a:off x="8148646" y="4391963"/>
              <a:ext cx="33752" cy="21000"/>
            </a:xfrm>
            <a:custGeom>
              <a:avLst/>
              <a:gdLst/>
              <a:ahLst/>
              <a:cxnLst/>
              <a:rect l="l" t="t" r="r" b="b"/>
              <a:pathLst>
                <a:path w="1289" h="802" extrusionOk="0">
                  <a:moveTo>
                    <a:pt x="401" y="1"/>
                  </a:moveTo>
                  <a:cubicBezTo>
                    <a:pt x="182" y="1"/>
                    <a:pt x="0" y="182"/>
                    <a:pt x="0" y="402"/>
                  </a:cubicBezTo>
                  <a:cubicBezTo>
                    <a:pt x="0" y="627"/>
                    <a:pt x="191" y="802"/>
                    <a:pt x="400" y="802"/>
                  </a:cubicBezTo>
                  <a:cubicBezTo>
                    <a:pt x="448" y="802"/>
                    <a:pt x="497" y="793"/>
                    <a:pt x="544" y="774"/>
                  </a:cubicBezTo>
                  <a:lnTo>
                    <a:pt x="1031" y="592"/>
                  </a:lnTo>
                  <a:cubicBezTo>
                    <a:pt x="1183" y="535"/>
                    <a:pt x="1288" y="392"/>
                    <a:pt x="1288" y="220"/>
                  </a:cubicBezTo>
                  <a:lnTo>
                    <a:pt x="1288" y="1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3732;p86"/>
            <p:cNvSpPr/>
            <p:nvPr/>
          </p:nvSpPr>
          <p:spPr>
            <a:xfrm>
              <a:off x="8216334" y="4391963"/>
              <a:ext cx="33752" cy="21079"/>
            </a:xfrm>
            <a:custGeom>
              <a:avLst/>
              <a:gdLst/>
              <a:ahLst/>
              <a:cxnLst/>
              <a:rect l="l" t="t" r="r" b="b"/>
              <a:pathLst>
                <a:path w="1289" h="805" extrusionOk="0">
                  <a:moveTo>
                    <a:pt x="1" y="1"/>
                  </a:moveTo>
                  <a:lnTo>
                    <a:pt x="1" y="220"/>
                  </a:lnTo>
                  <a:cubicBezTo>
                    <a:pt x="1" y="392"/>
                    <a:pt x="106" y="535"/>
                    <a:pt x="258" y="592"/>
                  </a:cubicBezTo>
                  <a:lnTo>
                    <a:pt x="745" y="783"/>
                  </a:lnTo>
                  <a:cubicBezTo>
                    <a:pt x="791" y="797"/>
                    <a:pt x="838" y="805"/>
                    <a:pt x="886" y="805"/>
                  </a:cubicBezTo>
                  <a:cubicBezTo>
                    <a:pt x="966" y="805"/>
                    <a:pt x="1045" y="783"/>
                    <a:pt x="1117" y="735"/>
                  </a:cubicBezTo>
                  <a:cubicBezTo>
                    <a:pt x="1222" y="659"/>
                    <a:pt x="1289" y="535"/>
                    <a:pt x="1289" y="402"/>
                  </a:cubicBezTo>
                  <a:cubicBezTo>
                    <a:pt x="1289" y="182"/>
                    <a:pt x="1107" y="1"/>
                    <a:pt x="888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3733;p86"/>
            <p:cNvSpPr/>
            <p:nvPr/>
          </p:nvSpPr>
          <p:spPr>
            <a:xfrm>
              <a:off x="8159879" y="4391963"/>
              <a:ext cx="11260" cy="11286"/>
            </a:xfrm>
            <a:custGeom>
              <a:avLst/>
              <a:gdLst/>
              <a:ahLst/>
              <a:cxnLst/>
              <a:rect l="l" t="t" r="r" b="b"/>
              <a:pathLst>
                <a:path w="430" h="431" extrusionOk="0">
                  <a:moveTo>
                    <a:pt x="1" y="1"/>
                  </a:moveTo>
                  <a:lnTo>
                    <a:pt x="1" y="220"/>
                  </a:lnTo>
                  <a:cubicBezTo>
                    <a:pt x="1" y="335"/>
                    <a:pt x="96" y="430"/>
                    <a:pt x="220" y="430"/>
                  </a:cubicBezTo>
                  <a:cubicBezTo>
                    <a:pt x="334" y="430"/>
                    <a:pt x="430" y="335"/>
                    <a:pt x="430" y="220"/>
                  </a:cubicBezTo>
                  <a:lnTo>
                    <a:pt x="430" y="1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3734;p86"/>
            <p:cNvSpPr/>
            <p:nvPr/>
          </p:nvSpPr>
          <p:spPr>
            <a:xfrm>
              <a:off x="8227567" y="4391963"/>
              <a:ext cx="11286" cy="11286"/>
            </a:xfrm>
            <a:custGeom>
              <a:avLst/>
              <a:gdLst/>
              <a:ahLst/>
              <a:cxnLst/>
              <a:rect l="l" t="t" r="r" b="b"/>
              <a:pathLst>
                <a:path w="431" h="431" extrusionOk="0">
                  <a:moveTo>
                    <a:pt x="1" y="1"/>
                  </a:moveTo>
                  <a:lnTo>
                    <a:pt x="1" y="220"/>
                  </a:lnTo>
                  <a:cubicBezTo>
                    <a:pt x="1" y="335"/>
                    <a:pt x="96" y="430"/>
                    <a:pt x="211" y="430"/>
                  </a:cubicBezTo>
                  <a:cubicBezTo>
                    <a:pt x="335" y="430"/>
                    <a:pt x="430" y="335"/>
                    <a:pt x="430" y="220"/>
                  </a:cubicBezTo>
                  <a:lnTo>
                    <a:pt x="430" y="1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1" name="Google Shape;1821;p69"/>
          <p:cNvSpPr txBox="1">
            <a:spLocks noGrp="1"/>
          </p:cNvSpPr>
          <p:nvPr>
            <p:ph type="title" idx="2"/>
          </p:nvPr>
        </p:nvSpPr>
        <p:spPr>
          <a:xfrm>
            <a:off x="495545" y="2989923"/>
            <a:ext cx="1187782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 smtClean="0">
                <a:latin typeface="+mn-ea"/>
                <a:ea typeface="+mn-ea"/>
              </a:rPr>
              <a:t>문두르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1822" name="Google Shape;1822;p69"/>
          <p:cNvSpPr txBox="1">
            <a:spLocks noGrp="1"/>
          </p:cNvSpPr>
          <p:nvPr>
            <p:ph type="subTitle" idx="1"/>
          </p:nvPr>
        </p:nvSpPr>
        <p:spPr>
          <a:xfrm>
            <a:off x="627163" y="3381252"/>
            <a:ext cx="924546" cy="6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smtClean="0">
                <a:latin typeface="+mn-ea"/>
                <a:ea typeface="+mn-ea"/>
              </a:rPr>
              <a:t>PM</a:t>
            </a:r>
            <a:endParaRPr sz="1200" dirty="0">
              <a:latin typeface="+mn-ea"/>
              <a:ea typeface="+mn-ea"/>
            </a:endParaRPr>
          </a:p>
        </p:txBody>
      </p:sp>
      <p:sp>
        <p:nvSpPr>
          <p:cNvPr id="2846" name="Google Shape;1821;p69"/>
          <p:cNvSpPr txBox="1">
            <a:spLocks noGrp="1"/>
          </p:cNvSpPr>
          <p:nvPr>
            <p:ph type="title" idx="2"/>
          </p:nvPr>
        </p:nvSpPr>
        <p:spPr>
          <a:xfrm>
            <a:off x="2248145" y="2989923"/>
            <a:ext cx="1187782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 smtClean="0">
                <a:latin typeface="+mn-ea"/>
                <a:ea typeface="+mn-ea"/>
              </a:rPr>
              <a:t>류균봉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848" name="Google Shape;1821;p69"/>
          <p:cNvSpPr txBox="1">
            <a:spLocks noGrp="1"/>
          </p:cNvSpPr>
          <p:nvPr>
            <p:ph type="title" idx="2"/>
          </p:nvPr>
        </p:nvSpPr>
        <p:spPr>
          <a:xfrm>
            <a:off x="4000745" y="2989923"/>
            <a:ext cx="1187782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 smtClean="0">
                <a:latin typeface="+mn-ea"/>
                <a:ea typeface="+mn-ea"/>
              </a:rPr>
              <a:t>김찬미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850" name="Google Shape;1821;p69"/>
          <p:cNvSpPr txBox="1">
            <a:spLocks noGrp="1"/>
          </p:cNvSpPr>
          <p:nvPr>
            <p:ph type="title" idx="2"/>
          </p:nvPr>
        </p:nvSpPr>
        <p:spPr>
          <a:xfrm>
            <a:off x="5753345" y="2989923"/>
            <a:ext cx="1187782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latin typeface="+mn-ea"/>
                <a:ea typeface="+mn-ea"/>
              </a:rPr>
              <a:t>나지훈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852" name="Google Shape;1821;p69"/>
          <p:cNvSpPr txBox="1">
            <a:spLocks noGrp="1"/>
          </p:cNvSpPr>
          <p:nvPr>
            <p:ph type="title" idx="2"/>
          </p:nvPr>
        </p:nvSpPr>
        <p:spPr>
          <a:xfrm>
            <a:off x="7505945" y="2989923"/>
            <a:ext cx="1187782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 smtClean="0">
                <a:latin typeface="+mn-ea"/>
                <a:ea typeface="+mn-ea"/>
              </a:rPr>
              <a:t>이환중</a:t>
            </a:r>
            <a:endParaRPr dirty="0">
              <a:latin typeface="+mn-ea"/>
              <a:ea typeface="+mn-ea"/>
            </a:endParaRPr>
          </a:p>
        </p:txBody>
      </p:sp>
      <p:grpSp>
        <p:nvGrpSpPr>
          <p:cNvPr id="1825" name="Google Shape;1825;p69"/>
          <p:cNvGrpSpPr/>
          <p:nvPr/>
        </p:nvGrpSpPr>
        <p:grpSpPr>
          <a:xfrm>
            <a:off x="713225" y="1795805"/>
            <a:ext cx="774872" cy="774214"/>
            <a:chOff x="1729250" y="1258050"/>
            <a:chExt cx="1851094" cy="1849523"/>
          </a:xfrm>
        </p:grpSpPr>
        <p:sp>
          <p:nvSpPr>
            <p:cNvPr id="1826" name="Google Shape;1826;p69"/>
            <p:cNvSpPr/>
            <p:nvPr/>
          </p:nvSpPr>
          <p:spPr>
            <a:xfrm>
              <a:off x="1855817" y="1879974"/>
              <a:ext cx="58647" cy="60452"/>
            </a:xfrm>
            <a:custGeom>
              <a:avLst/>
              <a:gdLst/>
              <a:ahLst/>
              <a:cxnLst/>
              <a:rect l="l" t="t" r="r" b="b"/>
              <a:pathLst>
                <a:path w="1885" h="1943" extrusionOk="0">
                  <a:moveTo>
                    <a:pt x="1884" y="1"/>
                  </a:moveTo>
                  <a:lnTo>
                    <a:pt x="303" y="303"/>
                  </a:lnTo>
                  <a:cubicBezTo>
                    <a:pt x="193" y="702"/>
                    <a:pt x="97" y="949"/>
                    <a:pt x="97" y="963"/>
                  </a:cubicBezTo>
                  <a:cubicBezTo>
                    <a:pt x="1" y="1224"/>
                    <a:pt x="70" y="1527"/>
                    <a:pt x="276" y="1719"/>
                  </a:cubicBezTo>
                  <a:cubicBezTo>
                    <a:pt x="345" y="1802"/>
                    <a:pt x="427" y="1856"/>
                    <a:pt x="537" y="1898"/>
                  </a:cubicBezTo>
                  <a:cubicBezTo>
                    <a:pt x="619" y="1928"/>
                    <a:pt x="702" y="1942"/>
                    <a:pt x="784" y="1942"/>
                  </a:cubicBezTo>
                  <a:cubicBezTo>
                    <a:pt x="1077" y="1942"/>
                    <a:pt x="1354" y="1761"/>
                    <a:pt x="1472" y="1472"/>
                  </a:cubicBezTo>
                  <a:cubicBezTo>
                    <a:pt x="1637" y="990"/>
                    <a:pt x="1774" y="496"/>
                    <a:pt x="1884" y="1"/>
                  </a:cubicBezTo>
                  <a:close/>
                </a:path>
              </a:pathLst>
            </a:custGeom>
            <a:solidFill>
              <a:srgbClr val="F3D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27" name="Google Shape;1827;p69"/>
            <p:cNvGrpSpPr/>
            <p:nvPr/>
          </p:nvGrpSpPr>
          <p:grpSpPr>
            <a:xfrm>
              <a:off x="1729250" y="1258050"/>
              <a:ext cx="693599" cy="630946"/>
              <a:chOff x="1729250" y="1258050"/>
              <a:chExt cx="693599" cy="630946"/>
            </a:xfrm>
          </p:grpSpPr>
          <p:grpSp>
            <p:nvGrpSpPr>
              <p:cNvPr id="1828" name="Google Shape;1828;p69"/>
              <p:cNvGrpSpPr/>
              <p:nvPr/>
            </p:nvGrpSpPr>
            <p:grpSpPr>
              <a:xfrm>
                <a:off x="1729250" y="1258050"/>
                <a:ext cx="693599" cy="630946"/>
                <a:chOff x="1729250" y="1258050"/>
                <a:chExt cx="693599" cy="630946"/>
              </a:xfrm>
            </p:grpSpPr>
            <p:sp>
              <p:nvSpPr>
                <p:cNvPr id="1829" name="Google Shape;1829;p69"/>
                <p:cNvSpPr/>
                <p:nvPr/>
              </p:nvSpPr>
              <p:spPr>
                <a:xfrm>
                  <a:off x="1876787" y="1758943"/>
                  <a:ext cx="47944" cy="69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2242" extrusionOk="0">
                      <a:moveTo>
                        <a:pt x="1416" y="0"/>
                      </a:moveTo>
                      <a:lnTo>
                        <a:pt x="42" y="757"/>
                      </a:lnTo>
                      <a:cubicBezTo>
                        <a:pt x="69" y="1251"/>
                        <a:pt x="56" y="1746"/>
                        <a:pt x="1" y="2241"/>
                      </a:cubicBezTo>
                      <a:lnTo>
                        <a:pt x="1485" y="1939"/>
                      </a:lnTo>
                      <a:cubicBezTo>
                        <a:pt x="1540" y="1293"/>
                        <a:pt x="1513" y="647"/>
                        <a:pt x="14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0" name="Google Shape;1830;p69"/>
                <p:cNvSpPr/>
                <p:nvPr/>
              </p:nvSpPr>
              <p:spPr>
                <a:xfrm>
                  <a:off x="1806223" y="1617813"/>
                  <a:ext cx="52642" cy="66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2145" extrusionOk="0">
                      <a:moveTo>
                        <a:pt x="949" y="0"/>
                      </a:moveTo>
                      <a:lnTo>
                        <a:pt x="0" y="1141"/>
                      </a:lnTo>
                      <a:cubicBezTo>
                        <a:pt x="275" y="1471"/>
                        <a:pt x="578" y="1801"/>
                        <a:pt x="908" y="2145"/>
                      </a:cubicBezTo>
                      <a:lnTo>
                        <a:pt x="1691" y="866"/>
                      </a:lnTo>
                      <a:cubicBezTo>
                        <a:pt x="1416" y="564"/>
                        <a:pt x="1169" y="275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1" name="Google Shape;1831;p69"/>
                <p:cNvSpPr/>
                <p:nvPr/>
              </p:nvSpPr>
              <p:spPr>
                <a:xfrm>
                  <a:off x="1868667" y="1832495"/>
                  <a:ext cx="53482" cy="42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1376" extrusionOk="0">
                      <a:moveTo>
                        <a:pt x="1719" y="1"/>
                      </a:moveTo>
                      <a:lnTo>
                        <a:pt x="207" y="317"/>
                      </a:lnTo>
                      <a:cubicBezTo>
                        <a:pt x="152" y="702"/>
                        <a:pt x="83" y="1073"/>
                        <a:pt x="0" y="1376"/>
                      </a:cubicBezTo>
                      <a:lnTo>
                        <a:pt x="1554" y="1073"/>
                      </a:lnTo>
                      <a:cubicBezTo>
                        <a:pt x="1622" y="743"/>
                        <a:pt x="1677" y="386"/>
                        <a:pt x="17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2" name="Google Shape;1832;p69"/>
                <p:cNvSpPr/>
                <p:nvPr/>
              </p:nvSpPr>
              <p:spPr>
                <a:xfrm>
                  <a:off x="1868667" y="1707606"/>
                  <a:ext cx="49624" cy="6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1953" extrusionOk="0">
                      <a:moveTo>
                        <a:pt x="1210" y="1"/>
                      </a:moveTo>
                      <a:lnTo>
                        <a:pt x="0" y="867"/>
                      </a:lnTo>
                      <a:cubicBezTo>
                        <a:pt x="124" y="1211"/>
                        <a:pt x="207" y="1582"/>
                        <a:pt x="262" y="1953"/>
                      </a:cubicBezTo>
                      <a:lnTo>
                        <a:pt x="1595" y="1211"/>
                      </a:lnTo>
                      <a:cubicBezTo>
                        <a:pt x="1513" y="798"/>
                        <a:pt x="1389" y="386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3" name="Google Shape;1833;p69"/>
                <p:cNvSpPr/>
                <p:nvPr/>
              </p:nvSpPr>
              <p:spPr>
                <a:xfrm>
                  <a:off x="1943929" y="1258050"/>
                  <a:ext cx="65492" cy="5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" h="1859" extrusionOk="0">
                      <a:moveTo>
                        <a:pt x="149" y="1"/>
                      </a:moveTo>
                      <a:cubicBezTo>
                        <a:pt x="100" y="1"/>
                        <a:pt x="50" y="1"/>
                        <a:pt x="1" y="2"/>
                      </a:cubicBezTo>
                      <a:lnTo>
                        <a:pt x="867" y="1542"/>
                      </a:lnTo>
                      <a:cubicBezTo>
                        <a:pt x="1293" y="1597"/>
                        <a:pt x="1705" y="1707"/>
                        <a:pt x="2104" y="1858"/>
                      </a:cubicBezTo>
                      <a:lnTo>
                        <a:pt x="2063" y="277"/>
                      </a:lnTo>
                      <a:cubicBezTo>
                        <a:pt x="1437" y="86"/>
                        <a:pt x="799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4" name="Google Shape;1834;p69"/>
                <p:cNvSpPr/>
                <p:nvPr/>
              </p:nvSpPr>
              <p:spPr>
                <a:xfrm>
                  <a:off x="2135554" y="1361626"/>
                  <a:ext cx="49220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104" extrusionOk="0">
                      <a:moveTo>
                        <a:pt x="646" y="0"/>
                      </a:moveTo>
                      <a:lnTo>
                        <a:pt x="0" y="1388"/>
                      </a:lnTo>
                      <a:cubicBezTo>
                        <a:pt x="303" y="1663"/>
                        <a:pt x="619" y="1911"/>
                        <a:pt x="976" y="2103"/>
                      </a:cubicBezTo>
                      <a:lnTo>
                        <a:pt x="1581" y="770"/>
                      </a:lnTo>
                      <a:cubicBezTo>
                        <a:pt x="1347" y="632"/>
                        <a:pt x="1141" y="467"/>
                        <a:pt x="949" y="289"/>
                      </a:cubicBezTo>
                      <a:cubicBezTo>
                        <a:pt x="853" y="179"/>
                        <a:pt x="756" y="96"/>
                        <a:pt x="6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5" name="Google Shape;1835;p69"/>
                <p:cNvSpPr/>
                <p:nvPr/>
              </p:nvSpPr>
              <p:spPr>
                <a:xfrm>
                  <a:off x="1747202" y="1530540"/>
                  <a:ext cx="53482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87" extrusionOk="0">
                      <a:moveTo>
                        <a:pt x="1238" y="1"/>
                      </a:moveTo>
                      <a:lnTo>
                        <a:pt x="0" y="936"/>
                      </a:lnTo>
                      <a:cubicBezTo>
                        <a:pt x="179" y="1362"/>
                        <a:pt x="399" y="1788"/>
                        <a:pt x="646" y="2187"/>
                      </a:cubicBezTo>
                      <a:lnTo>
                        <a:pt x="1719" y="1114"/>
                      </a:lnTo>
                      <a:cubicBezTo>
                        <a:pt x="1526" y="757"/>
                        <a:pt x="1361" y="386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6" name="Google Shape;1836;p69"/>
                <p:cNvSpPr/>
                <p:nvPr/>
              </p:nvSpPr>
              <p:spPr>
                <a:xfrm>
                  <a:off x="2241618" y="1405247"/>
                  <a:ext cx="36806" cy="46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490" extrusionOk="0">
                      <a:moveTo>
                        <a:pt x="207" y="0"/>
                      </a:moveTo>
                      <a:lnTo>
                        <a:pt x="0" y="1444"/>
                      </a:lnTo>
                      <a:cubicBezTo>
                        <a:pt x="299" y="1475"/>
                        <a:pt x="591" y="1490"/>
                        <a:pt x="886" y="1490"/>
                      </a:cubicBezTo>
                      <a:cubicBezTo>
                        <a:pt x="984" y="1490"/>
                        <a:pt x="1083" y="1488"/>
                        <a:pt x="1183" y="1485"/>
                      </a:cubicBezTo>
                      <a:lnTo>
                        <a:pt x="811" y="41"/>
                      </a:lnTo>
                      <a:cubicBezTo>
                        <a:pt x="605" y="41"/>
                        <a:pt x="413" y="28"/>
                        <a:pt x="2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7" name="Google Shape;1837;p69"/>
                <p:cNvSpPr/>
                <p:nvPr/>
              </p:nvSpPr>
              <p:spPr>
                <a:xfrm>
                  <a:off x="2339997" y="1385117"/>
                  <a:ext cx="82853" cy="5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1720" extrusionOk="0">
                      <a:moveTo>
                        <a:pt x="1623" y="1"/>
                      </a:moveTo>
                      <a:cubicBezTo>
                        <a:pt x="1532" y="1"/>
                        <a:pt x="1435" y="18"/>
                        <a:pt x="1334" y="56"/>
                      </a:cubicBezTo>
                      <a:cubicBezTo>
                        <a:pt x="894" y="194"/>
                        <a:pt x="454" y="331"/>
                        <a:pt x="0" y="427"/>
                      </a:cubicBezTo>
                      <a:lnTo>
                        <a:pt x="852" y="1719"/>
                      </a:lnTo>
                      <a:cubicBezTo>
                        <a:pt x="1430" y="1568"/>
                        <a:pt x="1801" y="1431"/>
                        <a:pt x="1856" y="1417"/>
                      </a:cubicBezTo>
                      <a:cubicBezTo>
                        <a:pt x="2663" y="1111"/>
                        <a:pt x="2350" y="1"/>
                        <a:pt x="16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8" name="Google Shape;1838;p69"/>
                <p:cNvSpPr/>
                <p:nvPr/>
              </p:nvSpPr>
              <p:spPr>
                <a:xfrm>
                  <a:off x="1836589" y="1276065"/>
                  <a:ext cx="70159" cy="4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1582" extrusionOk="0">
                      <a:moveTo>
                        <a:pt x="1114" y="1"/>
                      </a:moveTo>
                      <a:cubicBezTo>
                        <a:pt x="729" y="179"/>
                        <a:pt x="344" y="399"/>
                        <a:pt x="0" y="661"/>
                      </a:cubicBezTo>
                      <a:lnTo>
                        <a:pt x="1265" y="1582"/>
                      </a:lnTo>
                      <a:cubicBezTo>
                        <a:pt x="1581" y="1389"/>
                        <a:pt x="1911" y="1252"/>
                        <a:pt x="2255" y="1128"/>
                      </a:cubicBezTo>
                      <a:lnTo>
                        <a:pt x="111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9" name="Google Shape;1839;p69"/>
                <p:cNvSpPr/>
                <p:nvPr/>
              </p:nvSpPr>
              <p:spPr>
                <a:xfrm>
                  <a:off x="2069687" y="1303880"/>
                  <a:ext cx="44086" cy="6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035" extrusionOk="0">
                      <a:moveTo>
                        <a:pt x="481" y="0"/>
                      </a:moveTo>
                      <a:lnTo>
                        <a:pt x="0" y="1430"/>
                      </a:lnTo>
                      <a:cubicBezTo>
                        <a:pt x="261" y="1609"/>
                        <a:pt x="523" y="1815"/>
                        <a:pt x="784" y="2035"/>
                      </a:cubicBezTo>
                      <a:lnTo>
                        <a:pt x="1416" y="674"/>
                      </a:lnTo>
                      <a:cubicBezTo>
                        <a:pt x="1100" y="426"/>
                        <a:pt x="784" y="193"/>
                        <a:pt x="4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0" name="Google Shape;1840;p69"/>
                <p:cNvSpPr/>
                <p:nvPr/>
              </p:nvSpPr>
              <p:spPr>
                <a:xfrm>
                  <a:off x="1729250" y="1446286"/>
                  <a:ext cx="50900" cy="59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1898" extrusionOk="0">
                      <a:moveTo>
                        <a:pt x="1636" y="1"/>
                      </a:moveTo>
                      <a:lnTo>
                        <a:pt x="110" y="97"/>
                      </a:lnTo>
                      <a:cubicBezTo>
                        <a:pt x="14" y="688"/>
                        <a:pt x="0" y="1293"/>
                        <a:pt x="96" y="1898"/>
                      </a:cubicBezTo>
                      <a:lnTo>
                        <a:pt x="1526" y="1142"/>
                      </a:lnTo>
                      <a:cubicBezTo>
                        <a:pt x="1512" y="757"/>
                        <a:pt x="1553" y="372"/>
                        <a:pt x="16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1" name="Google Shape;1841;p69"/>
                <p:cNvSpPr/>
                <p:nvPr/>
              </p:nvSpPr>
              <p:spPr>
                <a:xfrm>
                  <a:off x="1843870" y="1654154"/>
                  <a:ext cx="56905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87" extrusionOk="0">
                      <a:moveTo>
                        <a:pt x="784" y="1"/>
                      </a:moveTo>
                      <a:lnTo>
                        <a:pt x="0" y="1293"/>
                      </a:lnTo>
                      <a:cubicBezTo>
                        <a:pt x="248" y="1554"/>
                        <a:pt x="467" y="1856"/>
                        <a:pt x="632" y="2186"/>
                      </a:cubicBezTo>
                      <a:lnTo>
                        <a:pt x="1828" y="1348"/>
                      </a:lnTo>
                      <a:cubicBezTo>
                        <a:pt x="1608" y="935"/>
                        <a:pt x="1320" y="550"/>
                        <a:pt x="990" y="221"/>
                      </a:cubicBezTo>
                      <a:cubicBezTo>
                        <a:pt x="921" y="152"/>
                        <a:pt x="852" y="83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2" name="Google Shape;1842;p69"/>
                <p:cNvSpPr/>
                <p:nvPr/>
              </p:nvSpPr>
              <p:spPr>
                <a:xfrm>
                  <a:off x="1760021" y="1338509"/>
                  <a:ext cx="61198" cy="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775" extrusionOk="0">
                      <a:moveTo>
                        <a:pt x="936" y="1"/>
                      </a:moveTo>
                      <a:cubicBezTo>
                        <a:pt x="592" y="386"/>
                        <a:pt x="276" y="812"/>
                        <a:pt x="1" y="1265"/>
                      </a:cubicBezTo>
                      <a:lnTo>
                        <a:pt x="1403" y="1774"/>
                      </a:lnTo>
                      <a:cubicBezTo>
                        <a:pt x="1568" y="1513"/>
                        <a:pt x="1760" y="1265"/>
                        <a:pt x="1967" y="1032"/>
                      </a:cubicBezTo>
                      <a:lnTo>
                        <a:pt x="9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3" name="Google Shape;1843;p69"/>
                <p:cNvSpPr/>
                <p:nvPr/>
              </p:nvSpPr>
              <p:spPr>
                <a:xfrm>
                  <a:off x="1884068" y="1259388"/>
                  <a:ext cx="71030" cy="48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1555" extrusionOk="0">
                      <a:moveTo>
                        <a:pt x="1471" y="1"/>
                      </a:moveTo>
                      <a:cubicBezTo>
                        <a:pt x="963" y="56"/>
                        <a:pt x="481" y="179"/>
                        <a:pt x="0" y="372"/>
                      </a:cubicBezTo>
                      <a:lnTo>
                        <a:pt x="1196" y="1554"/>
                      </a:lnTo>
                      <a:cubicBezTo>
                        <a:pt x="1507" y="1494"/>
                        <a:pt x="1819" y="1455"/>
                        <a:pt x="2139" y="1455"/>
                      </a:cubicBezTo>
                      <a:cubicBezTo>
                        <a:pt x="2187" y="1455"/>
                        <a:pt x="2234" y="1456"/>
                        <a:pt x="2282" y="1458"/>
                      </a:cubicBezTo>
                      <a:lnTo>
                        <a:pt x="14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4" name="Google Shape;1844;p69"/>
                <p:cNvSpPr/>
                <p:nvPr/>
              </p:nvSpPr>
              <p:spPr>
                <a:xfrm>
                  <a:off x="2104316" y="1332971"/>
                  <a:ext cx="41535" cy="6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2008" extrusionOk="0">
                      <a:moveTo>
                        <a:pt x="633" y="0"/>
                      </a:moveTo>
                      <a:lnTo>
                        <a:pt x="1" y="1375"/>
                      </a:lnTo>
                      <a:cubicBezTo>
                        <a:pt x="234" y="1581"/>
                        <a:pt x="468" y="1787"/>
                        <a:pt x="688" y="2007"/>
                      </a:cubicBezTo>
                      <a:lnTo>
                        <a:pt x="1334" y="619"/>
                      </a:lnTo>
                      <a:cubicBezTo>
                        <a:pt x="1100" y="399"/>
                        <a:pt x="867" y="193"/>
                        <a:pt x="6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5" name="Google Shape;1845;p69"/>
                <p:cNvSpPr/>
                <p:nvPr/>
              </p:nvSpPr>
              <p:spPr>
                <a:xfrm>
                  <a:off x="1735224" y="1388975"/>
                  <a:ext cx="61198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513" extrusionOk="0">
                      <a:moveTo>
                        <a:pt x="578" y="1"/>
                      </a:moveTo>
                      <a:cubicBezTo>
                        <a:pt x="317" y="482"/>
                        <a:pt x="124" y="991"/>
                        <a:pt x="0" y="1513"/>
                      </a:cubicBezTo>
                      <a:lnTo>
                        <a:pt x="1568" y="1417"/>
                      </a:lnTo>
                      <a:cubicBezTo>
                        <a:pt x="1678" y="1101"/>
                        <a:pt x="1815" y="798"/>
                        <a:pt x="1966" y="509"/>
                      </a:cubicBez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6" name="Google Shape;1846;p69"/>
                <p:cNvSpPr/>
                <p:nvPr/>
              </p:nvSpPr>
              <p:spPr>
                <a:xfrm>
                  <a:off x="1734788" y="1495476"/>
                  <a:ext cx="47073" cy="5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651" extrusionOk="0">
                      <a:moveTo>
                        <a:pt x="1389" y="1"/>
                      </a:moveTo>
                      <a:lnTo>
                        <a:pt x="1" y="743"/>
                      </a:lnTo>
                      <a:cubicBezTo>
                        <a:pt x="69" y="1045"/>
                        <a:pt x="152" y="1348"/>
                        <a:pt x="262" y="1650"/>
                      </a:cubicBezTo>
                      <a:lnTo>
                        <a:pt x="1513" y="702"/>
                      </a:lnTo>
                      <a:cubicBezTo>
                        <a:pt x="1458" y="482"/>
                        <a:pt x="1417" y="248"/>
                        <a:pt x="13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7" name="Google Shape;1847;p69"/>
                <p:cNvSpPr/>
                <p:nvPr/>
              </p:nvSpPr>
              <p:spPr>
                <a:xfrm>
                  <a:off x="1774146" y="1576744"/>
                  <a:ext cx="53482" cy="6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32" extrusionOk="0">
                      <a:moveTo>
                        <a:pt x="1059" y="1"/>
                      </a:moveTo>
                      <a:lnTo>
                        <a:pt x="0" y="1059"/>
                      </a:lnTo>
                      <a:cubicBezTo>
                        <a:pt x="234" y="1430"/>
                        <a:pt x="495" y="1788"/>
                        <a:pt x="756" y="2131"/>
                      </a:cubicBezTo>
                      <a:lnTo>
                        <a:pt x="1719" y="977"/>
                      </a:lnTo>
                      <a:cubicBezTo>
                        <a:pt x="1471" y="660"/>
                        <a:pt x="1265" y="344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8" name="Google Shape;1848;p69"/>
                <p:cNvSpPr/>
                <p:nvPr/>
              </p:nvSpPr>
              <p:spPr>
                <a:xfrm>
                  <a:off x="2020934" y="1270931"/>
                  <a:ext cx="52611" cy="7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2256" extrusionOk="0">
                      <a:moveTo>
                        <a:pt x="0" y="1"/>
                      </a:moveTo>
                      <a:lnTo>
                        <a:pt x="55" y="1623"/>
                      </a:lnTo>
                      <a:cubicBezTo>
                        <a:pt x="454" y="1802"/>
                        <a:pt x="839" y="2008"/>
                        <a:pt x="1210" y="2255"/>
                      </a:cubicBezTo>
                      <a:lnTo>
                        <a:pt x="1691" y="826"/>
                      </a:lnTo>
                      <a:cubicBezTo>
                        <a:pt x="1155" y="496"/>
                        <a:pt x="591" y="22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9" name="Google Shape;1849;p69"/>
                <p:cNvSpPr/>
                <p:nvPr/>
              </p:nvSpPr>
              <p:spPr>
                <a:xfrm>
                  <a:off x="2177463" y="1391993"/>
                  <a:ext cx="57776" cy="5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815" extrusionOk="0">
                      <a:moveTo>
                        <a:pt x="605" y="0"/>
                      </a:moveTo>
                      <a:lnTo>
                        <a:pt x="0" y="1320"/>
                      </a:lnTo>
                      <a:cubicBezTo>
                        <a:pt x="523" y="1553"/>
                        <a:pt x="1073" y="1732"/>
                        <a:pt x="1650" y="1815"/>
                      </a:cubicBezTo>
                      <a:lnTo>
                        <a:pt x="1856" y="371"/>
                      </a:lnTo>
                      <a:cubicBezTo>
                        <a:pt x="1416" y="302"/>
                        <a:pt x="1004" y="179"/>
                        <a:pt x="60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0" name="Google Shape;1850;p69"/>
                <p:cNvSpPr/>
                <p:nvPr/>
              </p:nvSpPr>
              <p:spPr>
                <a:xfrm>
                  <a:off x="1798103" y="1304720"/>
                  <a:ext cx="66301" cy="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" h="1816" extrusionOk="0">
                      <a:moveTo>
                        <a:pt x="880" y="1"/>
                      </a:moveTo>
                      <a:cubicBezTo>
                        <a:pt x="591" y="221"/>
                        <a:pt x="316" y="468"/>
                        <a:pt x="55" y="729"/>
                      </a:cubicBezTo>
                      <a:lnTo>
                        <a:pt x="0" y="784"/>
                      </a:lnTo>
                      <a:lnTo>
                        <a:pt x="1031" y="1815"/>
                      </a:lnTo>
                      <a:lnTo>
                        <a:pt x="1086" y="1760"/>
                      </a:lnTo>
                      <a:cubicBezTo>
                        <a:pt x="1402" y="1444"/>
                        <a:pt x="1746" y="1155"/>
                        <a:pt x="2131" y="894"/>
                      </a:cubicBezTo>
                      <a:lnTo>
                        <a:pt x="88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1" name="Google Shape;1851;p69"/>
                <p:cNvSpPr/>
                <p:nvPr/>
              </p:nvSpPr>
              <p:spPr>
                <a:xfrm>
                  <a:off x="2280104" y="1400953"/>
                  <a:ext cx="73581" cy="50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1610" extrusionOk="0">
                      <a:moveTo>
                        <a:pt x="1485" y="1"/>
                      </a:moveTo>
                      <a:cubicBezTo>
                        <a:pt x="1004" y="97"/>
                        <a:pt x="495" y="152"/>
                        <a:pt x="1" y="166"/>
                      </a:cubicBezTo>
                      <a:lnTo>
                        <a:pt x="372" y="1609"/>
                      </a:lnTo>
                      <a:cubicBezTo>
                        <a:pt x="1032" y="1568"/>
                        <a:pt x="1705" y="1472"/>
                        <a:pt x="2365" y="1320"/>
                      </a:cubicBezTo>
                      <a:lnTo>
                        <a:pt x="148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2" name="Google Shape;1852;p69"/>
                <p:cNvSpPr/>
                <p:nvPr/>
              </p:nvSpPr>
              <p:spPr>
                <a:xfrm>
                  <a:off x="2326307" y="1398402"/>
                  <a:ext cx="40664" cy="43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1403" extrusionOk="0">
                      <a:moveTo>
                        <a:pt x="440" y="0"/>
                      </a:moveTo>
                      <a:cubicBezTo>
                        <a:pt x="303" y="28"/>
                        <a:pt x="165" y="55"/>
                        <a:pt x="0" y="83"/>
                      </a:cubicBezTo>
                      <a:lnTo>
                        <a:pt x="880" y="1402"/>
                      </a:lnTo>
                      <a:cubicBezTo>
                        <a:pt x="1031" y="1361"/>
                        <a:pt x="1169" y="1320"/>
                        <a:pt x="1306" y="1292"/>
                      </a:cubicBezTo>
                      <a:lnTo>
                        <a:pt x="44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3" name="Google Shape;1853;p69"/>
                <p:cNvSpPr/>
                <p:nvPr/>
              </p:nvSpPr>
              <p:spPr>
                <a:xfrm>
                  <a:off x="1865244" y="1865880"/>
                  <a:ext cx="51771" cy="2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743" extrusionOk="0">
                      <a:moveTo>
                        <a:pt x="1664" y="0"/>
                      </a:moveTo>
                      <a:lnTo>
                        <a:pt x="110" y="303"/>
                      </a:lnTo>
                      <a:cubicBezTo>
                        <a:pt x="69" y="467"/>
                        <a:pt x="42" y="619"/>
                        <a:pt x="0" y="742"/>
                      </a:cubicBezTo>
                      <a:lnTo>
                        <a:pt x="1581" y="440"/>
                      </a:lnTo>
                      <a:cubicBezTo>
                        <a:pt x="1609" y="303"/>
                        <a:pt x="1636" y="165"/>
                        <a:pt x="1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54" name="Google Shape;1854;p69"/>
              <p:cNvGrpSpPr/>
              <p:nvPr/>
            </p:nvGrpSpPr>
            <p:grpSpPr>
              <a:xfrm>
                <a:off x="1732237" y="1258112"/>
                <a:ext cx="559441" cy="584276"/>
                <a:chOff x="1732237" y="1258112"/>
                <a:chExt cx="559441" cy="584276"/>
              </a:xfrm>
            </p:grpSpPr>
            <p:sp>
              <p:nvSpPr>
                <p:cNvPr id="1855" name="Google Shape;1855;p69"/>
                <p:cNvSpPr/>
                <p:nvPr/>
              </p:nvSpPr>
              <p:spPr>
                <a:xfrm>
                  <a:off x="2266850" y="1406087"/>
                  <a:ext cx="24828" cy="45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1458" extrusionOk="0">
                      <a:moveTo>
                        <a:pt x="427" y="1"/>
                      </a:moveTo>
                      <a:cubicBezTo>
                        <a:pt x="275" y="14"/>
                        <a:pt x="138" y="14"/>
                        <a:pt x="0" y="14"/>
                      </a:cubicBezTo>
                      <a:lnTo>
                        <a:pt x="372" y="1458"/>
                      </a:lnTo>
                      <a:cubicBezTo>
                        <a:pt x="509" y="1458"/>
                        <a:pt x="647" y="1444"/>
                        <a:pt x="798" y="1444"/>
                      </a:cubicBez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6" name="Google Shape;1856;p69"/>
                <p:cNvSpPr/>
                <p:nvPr/>
              </p:nvSpPr>
              <p:spPr>
                <a:xfrm>
                  <a:off x="2165920" y="1385552"/>
                  <a:ext cx="30397" cy="4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527" extrusionOk="0">
                      <a:moveTo>
                        <a:pt x="605" y="1"/>
                      </a:moveTo>
                      <a:lnTo>
                        <a:pt x="0" y="1334"/>
                      </a:lnTo>
                      <a:cubicBezTo>
                        <a:pt x="110" y="1403"/>
                        <a:pt x="234" y="1472"/>
                        <a:pt x="371" y="1527"/>
                      </a:cubicBezTo>
                      <a:lnTo>
                        <a:pt x="976" y="207"/>
                      </a:lnTo>
                      <a:cubicBezTo>
                        <a:pt x="839" y="138"/>
                        <a:pt x="729" y="83"/>
                        <a:pt x="6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7" name="Google Shape;1857;p69"/>
                <p:cNvSpPr/>
                <p:nvPr/>
              </p:nvSpPr>
              <p:spPr>
                <a:xfrm>
                  <a:off x="2094049" y="1324819"/>
                  <a:ext cx="29992" cy="50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37" extrusionOk="0">
                      <a:moveTo>
                        <a:pt x="633" y="1"/>
                      </a:moveTo>
                      <a:lnTo>
                        <a:pt x="1" y="1362"/>
                      </a:lnTo>
                      <a:cubicBezTo>
                        <a:pt x="111" y="1444"/>
                        <a:pt x="221" y="1540"/>
                        <a:pt x="331" y="1637"/>
                      </a:cubicBezTo>
                      <a:lnTo>
                        <a:pt x="963" y="262"/>
                      </a:lnTo>
                      <a:cubicBezTo>
                        <a:pt x="853" y="166"/>
                        <a:pt x="743" y="83"/>
                        <a:pt x="6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8" name="Google Shape;1858;p69"/>
                <p:cNvSpPr/>
                <p:nvPr/>
              </p:nvSpPr>
              <p:spPr>
                <a:xfrm>
                  <a:off x="2228799" y="1403536"/>
                  <a:ext cx="19259" cy="4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1499" extrusionOk="0">
                      <a:moveTo>
                        <a:pt x="206" y="0"/>
                      </a:moveTo>
                      <a:lnTo>
                        <a:pt x="0" y="1444"/>
                      </a:lnTo>
                      <a:cubicBezTo>
                        <a:pt x="137" y="1457"/>
                        <a:pt x="275" y="1485"/>
                        <a:pt x="412" y="1499"/>
                      </a:cubicBezTo>
                      <a:lnTo>
                        <a:pt x="619" y="55"/>
                      </a:lnTo>
                      <a:cubicBezTo>
                        <a:pt x="481" y="41"/>
                        <a:pt x="344" y="28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9" name="Google Shape;1859;p69"/>
                <p:cNvSpPr/>
                <p:nvPr/>
              </p:nvSpPr>
              <p:spPr>
                <a:xfrm>
                  <a:off x="2126126" y="1352199"/>
                  <a:ext cx="29992" cy="52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92" extrusionOk="0">
                      <a:moveTo>
                        <a:pt x="647" y="1"/>
                      </a:moveTo>
                      <a:lnTo>
                        <a:pt x="1" y="1389"/>
                      </a:lnTo>
                      <a:lnTo>
                        <a:pt x="221" y="1609"/>
                      </a:lnTo>
                      <a:lnTo>
                        <a:pt x="317" y="1691"/>
                      </a:lnTo>
                      <a:lnTo>
                        <a:pt x="963" y="303"/>
                      </a:lnTo>
                      <a:lnTo>
                        <a:pt x="6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0" name="Google Shape;1860;p69"/>
                <p:cNvSpPr/>
                <p:nvPr/>
              </p:nvSpPr>
              <p:spPr>
                <a:xfrm>
                  <a:off x="1742908" y="1517722"/>
                  <a:ext cx="42811" cy="4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" h="1348" extrusionOk="0">
                      <a:moveTo>
                        <a:pt x="1252" y="1"/>
                      </a:moveTo>
                      <a:lnTo>
                        <a:pt x="1" y="935"/>
                      </a:lnTo>
                      <a:cubicBezTo>
                        <a:pt x="42" y="1073"/>
                        <a:pt x="83" y="1196"/>
                        <a:pt x="138" y="1348"/>
                      </a:cubicBezTo>
                      <a:lnTo>
                        <a:pt x="1376" y="427"/>
                      </a:lnTo>
                      <a:cubicBezTo>
                        <a:pt x="1321" y="275"/>
                        <a:pt x="1279" y="138"/>
                        <a:pt x="12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1" name="Google Shape;1861;p69"/>
                <p:cNvSpPr/>
                <p:nvPr/>
              </p:nvSpPr>
              <p:spPr>
                <a:xfrm>
                  <a:off x="1797667" y="1607110"/>
                  <a:ext cx="38082" cy="46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1486" extrusionOk="0">
                      <a:moveTo>
                        <a:pt x="963" y="1"/>
                      </a:moveTo>
                      <a:lnTo>
                        <a:pt x="0" y="1141"/>
                      </a:lnTo>
                      <a:cubicBezTo>
                        <a:pt x="97" y="1265"/>
                        <a:pt x="179" y="1375"/>
                        <a:pt x="275" y="1485"/>
                      </a:cubicBezTo>
                      <a:lnTo>
                        <a:pt x="1224" y="344"/>
                      </a:lnTo>
                      <a:cubicBezTo>
                        <a:pt x="1128" y="220"/>
                        <a:pt x="1045" y="110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2" name="Google Shape;1862;p69"/>
                <p:cNvSpPr/>
                <p:nvPr/>
              </p:nvSpPr>
              <p:spPr>
                <a:xfrm>
                  <a:off x="1767301" y="1565201"/>
                  <a:ext cx="39793" cy="44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430" extrusionOk="0">
                      <a:moveTo>
                        <a:pt x="1073" y="0"/>
                      </a:moveTo>
                      <a:lnTo>
                        <a:pt x="0" y="1073"/>
                      </a:lnTo>
                      <a:cubicBezTo>
                        <a:pt x="69" y="1196"/>
                        <a:pt x="138" y="1306"/>
                        <a:pt x="220" y="1430"/>
                      </a:cubicBezTo>
                      <a:lnTo>
                        <a:pt x="1279" y="372"/>
                      </a:lnTo>
                      <a:cubicBezTo>
                        <a:pt x="1210" y="248"/>
                        <a:pt x="1141" y="124"/>
                        <a:pt x="10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3" name="Google Shape;1863;p69"/>
                <p:cNvSpPr/>
                <p:nvPr/>
              </p:nvSpPr>
              <p:spPr>
                <a:xfrm>
                  <a:off x="2058985" y="1296599"/>
                  <a:ext cx="26135" cy="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1664" extrusionOk="0">
                      <a:moveTo>
                        <a:pt x="468" y="1"/>
                      </a:moveTo>
                      <a:lnTo>
                        <a:pt x="1" y="1430"/>
                      </a:lnTo>
                      <a:cubicBezTo>
                        <a:pt x="124" y="1499"/>
                        <a:pt x="234" y="1581"/>
                        <a:pt x="358" y="1664"/>
                      </a:cubicBezTo>
                      <a:lnTo>
                        <a:pt x="839" y="221"/>
                      </a:lnTo>
                      <a:cubicBezTo>
                        <a:pt x="715" y="152"/>
                        <a:pt x="592" y="69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4" name="Google Shape;1864;p69"/>
                <p:cNvSpPr/>
                <p:nvPr/>
              </p:nvSpPr>
              <p:spPr>
                <a:xfrm>
                  <a:off x="1876787" y="1745689"/>
                  <a:ext cx="44086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1183" extrusionOk="0">
                      <a:moveTo>
                        <a:pt x="1334" y="0"/>
                      </a:moveTo>
                      <a:lnTo>
                        <a:pt x="1" y="743"/>
                      </a:lnTo>
                      <a:cubicBezTo>
                        <a:pt x="14" y="894"/>
                        <a:pt x="28" y="1045"/>
                        <a:pt x="42" y="1183"/>
                      </a:cubicBezTo>
                      <a:lnTo>
                        <a:pt x="1416" y="426"/>
                      </a:lnTo>
                      <a:cubicBezTo>
                        <a:pt x="1403" y="275"/>
                        <a:pt x="1375" y="138"/>
                        <a:pt x="13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5" name="Google Shape;1865;p69"/>
                <p:cNvSpPr/>
                <p:nvPr/>
              </p:nvSpPr>
              <p:spPr>
                <a:xfrm>
                  <a:off x="1732237" y="1481786"/>
                  <a:ext cx="45362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1183" extrusionOk="0">
                      <a:moveTo>
                        <a:pt x="1430" y="1"/>
                      </a:moveTo>
                      <a:lnTo>
                        <a:pt x="0" y="757"/>
                      </a:lnTo>
                      <a:cubicBezTo>
                        <a:pt x="28" y="894"/>
                        <a:pt x="41" y="1032"/>
                        <a:pt x="83" y="1183"/>
                      </a:cubicBezTo>
                      <a:lnTo>
                        <a:pt x="1457" y="441"/>
                      </a:lnTo>
                      <a:cubicBezTo>
                        <a:pt x="1444" y="289"/>
                        <a:pt x="1430" y="138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6" name="Google Shape;1866;p69"/>
                <p:cNvSpPr/>
                <p:nvPr/>
              </p:nvSpPr>
              <p:spPr>
                <a:xfrm>
                  <a:off x="1834443" y="1644757"/>
                  <a:ext cx="33819" cy="49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595" extrusionOk="0">
                      <a:moveTo>
                        <a:pt x="784" y="0"/>
                      </a:moveTo>
                      <a:lnTo>
                        <a:pt x="1" y="1279"/>
                      </a:lnTo>
                      <a:cubicBezTo>
                        <a:pt x="83" y="1375"/>
                        <a:pt x="166" y="1457"/>
                        <a:pt x="262" y="1554"/>
                      </a:cubicBezTo>
                      <a:lnTo>
                        <a:pt x="289" y="1595"/>
                      </a:lnTo>
                      <a:lnTo>
                        <a:pt x="1087" y="303"/>
                      </a:lnTo>
                      <a:cubicBezTo>
                        <a:pt x="977" y="206"/>
                        <a:pt x="880" y="96"/>
                        <a:pt x="7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7" name="Google Shape;1867;p69"/>
                <p:cNvSpPr/>
                <p:nvPr/>
              </p:nvSpPr>
              <p:spPr>
                <a:xfrm>
                  <a:off x="1875076" y="1819241"/>
                  <a:ext cx="47944" cy="2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44" extrusionOk="0">
                      <a:moveTo>
                        <a:pt x="1540" y="1"/>
                      </a:moveTo>
                      <a:lnTo>
                        <a:pt x="56" y="303"/>
                      </a:lnTo>
                      <a:cubicBezTo>
                        <a:pt x="42" y="454"/>
                        <a:pt x="28" y="606"/>
                        <a:pt x="1" y="743"/>
                      </a:cubicBezTo>
                      <a:lnTo>
                        <a:pt x="1513" y="427"/>
                      </a:lnTo>
                      <a:cubicBezTo>
                        <a:pt x="1526" y="289"/>
                        <a:pt x="1526" y="152"/>
                        <a:pt x="15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8" name="Google Shape;1868;p69"/>
                <p:cNvSpPr/>
                <p:nvPr/>
              </p:nvSpPr>
              <p:spPr>
                <a:xfrm>
                  <a:off x="1863098" y="1696063"/>
                  <a:ext cx="43246" cy="38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1238" extrusionOk="0">
                      <a:moveTo>
                        <a:pt x="1210" y="1"/>
                      </a:moveTo>
                      <a:lnTo>
                        <a:pt x="1" y="853"/>
                      </a:lnTo>
                      <a:cubicBezTo>
                        <a:pt x="69" y="963"/>
                        <a:pt x="124" y="1114"/>
                        <a:pt x="179" y="1238"/>
                      </a:cubicBezTo>
                      <a:lnTo>
                        <a:pt x="1389" y="372"/>
                      </a:lnTo>
                      <a:cubicBezTo>
                        <a:pt x="1334" y="248"/>
                        <a:pt x="1279" y="124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" name="Google Shape;1869;p69"/>
                <p:cNvSpPr/>
                <p:nvPr/>
              </p:nvSpPr>
              <p:spPr>
                <a:xfrm>
                  <a:off x="1871218" y="1270931"/>
                  <a:ext cx="50091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307" extrusionOk="0">
                      <a:moveTo>
                        <a:pt x="413" y="1"/>
                      </a:moveTo>
                      <a:cubicBezTo>
                        <a:pt x="276" y="42"/>
                        <a:pt x="138" y="97"/>
                        <a:pt x="1" y="166"/>
                      </a:cubicBezTo>
                      <a:lnTo>
                        <a:pt x="1142" y="1307"/>
                      </a:lnTo>
                      <a:cubicBezTo>
                        <a:pt x="1293" y="1252"/>
                        <a:pt x="1444" y="1211"/>
                        <a:pt x="1609" y="1183"/>
                      </a:cubicBezTo>
                      <a:lnTo>
                        <a:pt x="4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" name="Google Shape;1870;p69"/>
                <p:cNvSpPr/>
                <p:nvPr/>
              </p:nvSpPr>
              <p:spPr>
                <a:xfrm>
                  <a:off x="1929835" y="1258112"/>
                  <a:ext cx="41069" cy="47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1541" extrusionOk="0">
                      <a:moveTo>
                        <a:pt x="454" y="0"/>
                      </a:moveTo>
                      <a:cubicBezTo>
                        <a:pt x="303" y="0"/>
                        <a:pt x="151" y="14"/>
                        <a:pt x="0" y="42"/>
                      </a:cubicBezTo>
                      <a:lnTo>
                        <a:pt x="811" y="1499"/>
                      </a:lnTo>
                      <a:cubicBezTo>
                        <a:pt x="976" y="1499"/>
                        <a:pt x="1141" y="1513"/>
                        <a:pt x="1320" y="1540"/>
                      </a:cubicBezTo>
                      <a:lnTo>
                        <a:pt x="4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1" name="Google Shape;1871;p69"/>
                <p:cNvSpPr/>
                <p:nvPr/>
              </p:nvSpPr>
              <p:spPr>
                <a:xfrm>
                  <a:off x="2008084" y="1266668"/>
                  <a:ext cx="14592" cy="54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1747" extrusionOk="0">
                      <a:moveTo>
                        <a:pt x="1" y="0"/>
                      </a:moveTo>
                      <a:lnTo>
                        <a:pt x="42" y="1581"/>
                      </a:lnTo>
                      <a:cubicBezTo>
                        <a:pt x="193" y="1636"/>
                        <a:pt x="331" y="1691"/>
                        <a:pt x="468" y="1746"/>
                      </a:cubicBezTo>
                      <a:lnTo>
                        <a:pt x="413" y="138"/>
                      </a:lnTo>
                      <a:cubicBezTo>
                        <a:pt x="276" y="97"/>
                        <a:pt x="138" y="4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" name="Google Shape;1872;p69"/>
                <p:cNvSpPr/>
                <p:nvPr/>
              </p:nvSpPr>
              <p:spPr>
                <a:xfrm>
                  <a:off x="1753176" y="1377867"/>
                  <a:ext cx="50091" cy="27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881" extrusionOk="0">
                      <a:moveTo>
                        <a:pt x="221" y="0"/>
                      </a:moveTo>
                      <a:cubicBezTo>
                        <a:pt x="138" y="110"/>
                        <a:pt x="70" y="234"/>
                        <a:pt x="1" y="358"/>
                      </a:cubicBezTo>
                      <a:lnTo>
                        <a:pt x="1389" y="880"/>
                      </a:lnTo>
                      <a:cubicBezTo>
                        <a:pt x="1458" y="756"/>
                        <a:pt x="1540" y="633"/>
                        <a:pt x="1609" y="509"/>
                      </a:cubicBez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3" name="Google Shape;1873;p69"/>
                <p:cNvSpPr/>
                <p:nvPr/>
              </p:nvSpPr>
              <p:spPr>
                <a:xfrm>
                  <a:off x="1732641" y="1433031"/>
                  <a:ext cx="51367" cy="16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524" extrusionOk="0">
                      <a:moveTo>
                        <a:pt x="1651" y="1"/>
                      </a:moveTo>
                      <a:lnTo>
                        <a:pt x="83" y="97"/>
                      </a:lnTo>
                      <a:cubicBezTo>
                        <a:pt x="56" y="234"/>
                        <a:pt x="28" y="372"/>
                        <a:pt x="1" y="523"/>
                      </a:cubicBezTo>
                      <a:lnTo>
                        <a:pt x="1527" y="427"/>
                      </a:lnTo>
                      <a:cubicBezTo>
                        <a:pt x="1568" y="276"/>
                        <a:pt x="1609" y="138"/>
                        <a:pt x="1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4" name="Google Shape;1874;p69"/>
                <p:cNvSpPr/>
                <p:nvPr/>
              </p:nvSpPr>
              <p:spPr>
                <a:xfrm>
                  <a:off x="1789111" y="1329113"/>
                  <a:ext cx="41100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4" extrusionOk="0">
                      <a:moveTo>
                        <a:pt x="289" y="0"/>
                      </a:moveTo>
                      <a:cubicBezTo>
                        <a:pt x="193" y="97"/>
                        <a:pt x="97" y="207"/>
                        <a:pt x="1" y="303"/>
                      </a:cubicBezTo>
                      <a:lnTo>
                        <a:pt x="1032" y="1334"/>
                      </a:lnTo>
                      <a:cubicBezTo>
                        <a:pt x="1128" y="1238"/>
                        <a:pt x="1224" y="1128"/>
                        <a:pt x="1320" y="1031"/>
                      </a:cubicBez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5" name="Google Shape;1875;p69"/>
                <p:cNvSpPr/>
                <p:nvPr/>
              </p:nvSpPr>
              <p:spPr>
                <a:xfrm>
                  <a:off x="1825887" y="1296164"/>
                  <a:ext cx="50496" cy="36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" h="1170" extrusionOk="0">
                      <a:moveTo>
                        <a:pt x="344" y="1"/>
                      </a:moveTo>
                      <a:cubicBezTo>
                        <a:pt x="221" y="97"/>
                        <a:pt x="111" y="180"/>
                        <a:pt x="1" y="276"/>
                      </a:cubicBezTo>
                      <a:lnTo>
                        <a:pt x="1238" y="1169"/>
                      </a:lnTo>
                      <a:cubicBezTo>
                        <a:pt x="1362" y="1087"/>
                        <a:pt x="1485" y="991"/>
                        <a:pt x="1623" y="922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76" name="Google Shape;1876;p69"/>
            <p:cNvGrpSpPr/>
            <p:nvPr/>
          </p:nvGrpSpPr>
          <p:grpSpPr>
            <a:xfrm>
              <a:off x="2894709" y="1258206"/>
              <a:ext cx="685635" cy="682282"/>
              <a:chOff x="2894709" y="1258206"/>
              <a:chExt cx="685635" cy="682282"/>
            </a:xfrm>
          </p:grpSpPr>
          <p:sp>
            <p:nvSpPr>
              <p:cNvPr id="1877" name="Google Shape;1877;p69"/>
              <p:cNvSpPr/>
              <p:nvPr/>
            </p:nvSpPr>
            <p:spPr>
              <a:xfrm>
                <a:off x="3399392" y="1867591"/>
                <a:ext cx="58554" cy="7289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343" extrusionOk="0">
                    <a:moveTo>
                      <a:pt x="1293" y="0"/>
                    </a:moveTo>
                    <a:lnTo>
                      <a:pt x="0" y="866"/>
                    </a:lnTo>
                    <a:cubicBezTo>
                      <a:pt x="152" y="1443"/>
                      <a:pt x="289" y="1801"/>
                      <a:pt x="303" y="1870"/>
                    </a:cubicBezTo>
                    <a:cubicBezTo>
                      <a:pt x="429" y="2202"/>
                      <a:pt x="691" y="2342"/>
                      <a:pt x="956" y="2342"/>
                    </a:cubicBezTo>
                    <a:cubicBezTo>
                      <a:pt x="1415" y="2342"/>
                      <a:pt x="1881" y="1922"/>
                      <a:pt x="1664" y="1347"/>
                    </a:cubicBezTo>
                    <a:cubicBezTo>
                      <a:pt x="1513" y="907"/>
                      <a:pt x="1389" y="467"/>
                      <a:pt x="12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69"/>
              <p:cNvSpPr/>
              <p:nvPr/>
            </p:nvSpPr>
            <p:spPr>
              <a:xfrm>
                <a:off x="3386542" y="1794879"/>
                <a:ext cx="45393" cy="24828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98" extrusionOk="0">
                    <a:moveTo>
                      <a:pt x="1444" y="0"/>
                    </a:moveTo>
                    <a:lnTo>
                      <a:pt x="1" y="371"/>
                    </a:lnTo>
                    <a:cubicBezTo>
                      <a:pt x="1" y="509"/>
                      <a:pt x="1" y="660"/>
                      <a:pt x="15" y="797"/>
                    </a:cubicBezTo>
                    <a:lnTo>
                      <a:pt x="1458" y="426"/>
                    </a:lnTo>
                    <a:cubicBezTo>
                      <a:pt x="1444" y="275"/>
                      <a:pt x="1444" y="138"/>
                      <a:pt x="14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69"/>
              <p:cNvSpPr/>
              <p:nvPr/>
            </p:nvSpPr>
            <p:spPr>
              <a:xfrm>
                <a:off x="3404961" y="1693512"/>
                <a:ext cx="47478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977" extrusionOk="0">
                    <a:moveTo>
                      <a:pt x="193" y="0"/>
                    </a:moveTo>
                    <a:cubicBezTo>
                      <a:pt x="124" y="124"/>
                      <a:pt x="55" y="248"/>
                      <a:pt x="0" y="371"/>
                    </a:cubicBezTo>
                    <a:lnTo>
                      <a:pt x="1320" y="976"/>
                    </a:lnTo>
                    <a:cubicBezTo>
                      <a:pt x="1375" y="853"/>
                      <a:pt x="1443" y="729"/>
                      <a:pt x="1526" y="605"/>
                    </a:cubicBez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69"/>
              <p:cNvSpPr/>
              <p:nvPr/>
            </p:nvSpPr>
            <p:spPr>
              <a:xfrm>
                <a:off x="3462271" y="1622076"/>
                <a:ext cx="50900" cy="29961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963" extrusionOk="0">
                    <a:moveTo>
                      <a:pt x="289" y="1"/>
                    </a:moveTo>
                    <a:cubicBezTo>
                      <a:pt x="193" y="111"/>
                      <a:pt x="96" y="221"/>
                      <a:pt x="0" y="331"/>
                    </a:cubicBezTo>
                    <a:lnTo>
                      <a:pt x="1375" y="963"/>
                    </a:lnTo>
                    <a:cubicBezTo>
                      <a:pt x="1471" y="853"/>
                      <a:pt x="1553" y="743"/>
                      <a:pt x="1636" y="633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69"/>
              <p:cNvSpPr/>
              <p:nvPr/>
            </p:nvSpPr>
            <p:spPr>
              <a:xfrm>
                <a:off x="3387849" y="1756796"/>
                <a:ext cx="46638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20" extrusionOk="0">
                    <a:moveTo>
                      <a:pt x="55" y="1"/>
                    </a:moveTo>
                    <a:cubicBezTo>
                      <a:pt x="28" y="138"/>
                      <a:pt x="14" y="276"/>
                      <a:pt x="0" y="413"/>
                    </a:cubicBezTo>
                    <a:lnTo>
                      <a:pt x="1444" y="619"/>
                    </a:lnTo>
                    <a:cubicBezTo>
                      <a:pt x="1457" y="482"/>
                      <a:pt x="1471" y="344"/>
                      <a:pt x="1499" y="207"/>
                    </a:cubicBez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69"/>
              <p:cNvSpPr/>
              <p:nvPr/>
            </p:nvSpPr>
            <p:spPr>
              <a:xfrm>
                <a:off x="3433180" y="1653718"/>
                <a:ext cx="52642" cy="2999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964" extrusionOk="0">
                    <a:moveTo>
                      <a:pt x="317" y="1"/>
                    </a:moveTo>
                    <a:cubicBezTo>
                      <a:pt x="234" y="83"/>
                      <a:pt x="165" y="152"/>
                      <a:pt x="83" y="235"/>
                    </a:cubicBezTo>
                    <a:cubicBezTo>
                      <a:pt x="55" y="262"/>
                      <a:pt x="28" y="290"/>
                      <a:pt x="0" y="317"/>
                    </a:cubicBezTo>
                    <a:lnTo>
                      <a:pt x="1389" y="963"/>
                    </a:lnTo>
                    <a:cubicBezTo>
                      <a:pt x="1499" y="867"/>
                      <a:pt x="1595" y="757"/>
                      <a:pt x="1691" y="647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69"/>
              <p:cNvSpPr/>
              <p:nvPr/>
            </p:nvSpPr>
            <p:spPr>
              <a:xfrm>
                <a:off x="3278767" y="1270526"/>
                <a:ext cx="41940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89" extrusionOk="0">
                    <a:moveTo>
                      <a:pt x="399" y="0"/>
                    </a:moveTo>
                    <a:cubicBezTo>
                      <a:pt x="262" y="41"/>
                      <a:pt x="138" y="96"/>
                      <a:pt x="1" y="151"/>
                    </a:cubicBezTo>
                    <a:lnTo>
                      <a:pt x="922" y="1388"/>
                    </a:lnTo>
                    <a:cubicBezTo>
                      <a:pt x="1059" y="1333"/>
                      <a:pt x="1197" y="1292"/>
                      <a:pt x="1348" y="1251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84" name="Google Shape;1884;p69"/>
              <p:cNvGrpSpPr/>
              <p:nvPr/>
            </p:nvGrpSpPr>
            <p:grpSpPr>
              <a:xfrm>
                <a:off x="2894709" y="1258206"/>
                <a:ext cx="685635" cy="636360"/>
                <a:chOff x="2894709" y="1258206"/>
                <a:chExt cx="685635" cy="636360"/>
              </a:xfrm>
            </p:grpSpPr>
            <p:sp>
              <p:nvSpPr>
                <p:cNvPr id="1885" name="Google Shape;1885;p69"/>
                <p:cNvSpPr/>
                <p:nvPr/>
              </p:nvSpPr>
              <p:spPr>
                <a:xfrm>
                  <a:off x="3009329" y="1404812"/>
                  <a:ext cx="69754" cy="46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1507" extrusionOk="0">
                      <a:moveTo>
                        <a:pt x="1" y="0"/>
                      </a:moveTo>
                      <a:lnTo>
                        <a:pt x="303" y="1485"/>
                      </a:lnTo>
                      <a:cubicBezTo>
                        <a:pt x="526" y="1499"/>
                        <a:pt x="749" y="1507"/>
                        <a:pt x="972" y="1507"/>
                      </a:cubicBezTo>
                      <a:cubicBezTo>
                        <a:pt x="1395" y="1507"/>
                        <a:pt x="1818" y="1479"/>
                        <a:pt x="2241" y="1416"/>
                      </a:cubicBezTo>
                      <a:lnTo>
                        <a:pt x="1471" y="42"/>
                      </a:lnTo>
                      <a:cubicBezTo>
                        <a:pt x="1311" y="51"/>
                        <a:pt x="1149" y="55"/>
                        <a:pt x="986" y="55"/>
                      </a:cubicBezTo>
                      <a:cubicBezTo>
                        <a:pt x="660" y="55"/>
                        <a:pt x="330" y="37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6" name="Google Shape;1886;p69"/>
                <p:cNvSpPr/>
                <p:nvPr/>
              </p:nvSpPr>
              <p:spPr>
                <a:xfrm>
                  <a:off x="3153475" y="1333811"/>
                  <a:ext cx="66736" cy="53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" h="1706" extrusionOk="0">
                      <a:moveTo>
                        <a:pt x="1004" y="1"/>
                      </a:moveTo>
                      <a:cubicBezTo>
                        <a:pt x="674" y="275"/>
                        <a:pt x="344" y="578"/>
                        <a:pt x="0" y="922"/>
                      </a:cubicBezTo>
                      <a:lnTo>
                        <a:pt x="1279" y="1705"/>
                      </a:lnTo>
                      <a:cubicBezTo>
                        <a:pt x="1581" y="1430"/>
                        <a:pt x="1870" y="1183"/>
                        <a:pt x="2145" y="949"/>
                      </a:cubicBezTo>
                      <a:lnTo>
                        <a:pt x="100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7" name="Google Shape;1887;p69"/>
                <p:cNvSpPr/>
                <p:nvPr/>
              </p:nvSpPr>
              <p:spPr>
                <a:xfrm>
                  <a:off x="2962722" y="1396691"/>
                  <a:ext cx="42780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05" extrusionOk="0">
                      <a:moveTo>
                        <a:pt x="0" y="0"/>
                      </a:moveTo>
                      <a:lnTo>
                        <a:pt x="303" y="1540"/>
                      </a:lnTo>
                      <a:cubicBezTo>
                        <a:pt x="632" y="1622"/>
                        <a:pt x="1004" y="1664"/>
                        <a:pt x="1375" y="1705"/>
                      </a:cubicBezTo>
                      <a:lnTo>
                        <a:pt x="1059" y="206"/>
                      </a:lnTo>
                      <a:cubicBezTo>
                        <a:pt x="674" y="138"/>
                        <a:pt x="303" y="6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8" name="Google Shape;1888;p69"/>
                <p:cNvSpPr/>
                <p:nvPr/>
              </p:nvSpPr>
              <p:spPr>
                <a:xfrm>
                  <a:off x="3069221" y="1396255"/>
                  <a:ext cx="61167" cy="50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1609" extrusionOk="0">
                      <a:moveTo>
                        <a:pt x="1100" y="1"/>
                      </a:moveTo>
                      <a:cubicBezTo>
                        <a:pt x="742" y="124"/>
                        <a:pt x="385" y="220"/>
                        <a:pt x="0" y="262"/>
                      </a:cubicBezTo>
                      <a:lnTo>
                        <a:pt x="742" y="1609"/>
                      </a:lnTo>
                      <a:cubicBezTo>
                        <a:pt x="1168" y="1526"/>
                        <a:pt x="1567" y="1389"/>
                        <a:pt x="1966" y="1224"/>
                      </a:cubicBezTo>
                      <a:lnTo>
                        <a:pt x="11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9" name="Google Shape;1889;p69"/>
                <p:cNvSpPr/>
                <p:nvPr/>
              </p:nvSpPr>
              <p:spPr>
                <a:xfrm>
                  <a:off x="3522132" y="1471954"/>
                  <a:ext cx="58211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2104" extrusionOk="0">
                      <a:moveTo>
                        <a:pt x="1856" y="1"/>
                      </a:moveTo>
                      <a:lnTo>
                        <a:pt x="317" y="853"/>
                      </a:lnTo>
                      <a:cubicBezTo>
                        <a:pt x="262" y="1279"/>
                        <a:pt x="152" y="1705"/>
                        <a:pt x="1" y="2104"/>
                      </a:cubicBezTo>
                      <a:lnTo>
                        <a:pt x="1582" y="2049"/>
                      </a:lnTo>
                      <a:cubicBezTo>
                        <a:pt x="1774" y="1389"/>
                        <a:pt x="1870" y="688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0" name="Google Shape;1890;p69"/>
                <p:cNvSpPr/>
                <p:nvPr/>
              </p:nvSpPr>
              <p:spPr>
                <a:xfrm>
                  <a:off x="3410935" y="1663581"/>
                  <a:ext cx="65461" cy="49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" h="1581" extrusionOk="0">
                      <a:moveTo>
                        <a:pt x="702" y="0"/>
                      </a:moveTo>
                      <a:cubicBezTo>
                        <a:pt x="427" y="289"/>
                        <a:pt x="193" y="619"/>
                        <a:pt x="1" y="962"/>
                      </a:cubicBezTo>
                      <a:lnTo>
                        <a:pt x="1320" y="1581"/>
                      </a:lnTo>
                      <a:cubicBezTo>
                        <a:pt x="1458" y="1347"/>
                        <a:pt x="1623" y="1141"/>
                        <a:pt x="1815" y="949"/>
                      </a:cubicBezTo>
                      <a:cubicBezTo>
                        <a:pt x="1911" y="852"/>
                        <a:pt x="2008" y="756"/>
                        <a:pt x="2104" y="646"/>
                      </a:cubicBezTo>
                      <a:lnTo>
                        <a:pt x="70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1" name="Google Shape;1891;p69"/>
                <p:cNvSpPr/>
                <p:nvPr/>
              </p:nvSpPr>
              <p:spPr>
                <a:xfrm>
                  <a:off x="3239845" y="1275225"/>
                  <a:ext cx="67607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705" extrusionOk="0">
                      <a:moveTo>
                        <a:pt x="1252" y="0"/>
                      </a:moveTo>
                      <a:cubicBezTo>
                        <a:pt x="812" y="179"/>
                        <a:pt x="400" y="385"/>
                        <a:pt x="1" y="633"/>
                      </a:cubicBezTo>
                      <a:lnTo>
                        <a:pt x="1073" y="1705"/>
                      </a:lnTo>
                      <a:cubicBezTo>
                        <a:pt x="1417" y="1526"/>
                        <a:pt x="1788" y="1361"/>
                        <a:pt x="2173" y="1237"/>
                      </a:cubicBezTo>
                      <a:lnTo>
                        <a:pt x="125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2" name="Google Shape;1892;p69"/>
                <p:cNvSpPr/>
                <p:nvPr/>
              </p:nvSpPr>
              <p:spPr>
                <a:xfrm>
                  <a:off x="3386138" y="1769646"/>
                  <a:ext cx="46638" cy="36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169" extrusionOk="0">
                      <a:moveTo>
                        <a:pt x="55" y="0"/>
                      </a:moveTo>
                      <a:cubicBezTo>
                        <a:pt x="14" y="385"/>
                        <a:pt x="0" y="784"/>
                        <a:pt x="14" y="1169"/>
                      </a:cubicBezTo>
                      <a:lnTo>
                        <a:pt x="1457" y="797"/>
                      </a:lnTo>
                      <a:cubicBezTo>
                        <a:pt x="1457" y="605"/>
                        <a:pt x="1471" y="399"/>
                        <a:pt x="1499" y="206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3" name="Google Shape;1893;p69"/>
                <p:cNvSpPr/>
                <p:nvPr/>
              </p:nvSpPr>
              <p:spPr>
                <a:xfrm>
                  <a:off x="2894709" y="1385241"/>
                  <a:ext cx="63314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1840" extrusionOk="0">
                      <a:moveTo>
                        <a:pt x="815" y="0"/>
                      </a:moveTo>
                      <a:cubicBezTo>
                        <a:pt x="629" y="0"/>
                        <a:pt x="448" y="77"/>
                        <a:pt x="317" y="217"/>
                      </a:cubicBezTo>
                      <a:cubicBezTo>
                        <a:pt x="234" y="286"/>
                        <a:pt x="179" y="382"/>
                        <a:pt x="138" y="478"/>
                      </a:cubicBezTo>
                      <a:cubicBezTo>
                        <a:pt x="0" y="849"/>
                        <a:pt x="193" y="1276"/>
                        <a:pt x="564" y="1413"/>
                      </a:cubicBezTo>
                      <a:cubicBezTo>
                        <a:pt x="1045" y="1578"/>
                        <a:pt x="1540" y="1729"/>
                        <a:pt x="2035" y="1839"/>
                      </a:cubicBezTo>
                      <a:lnTo>
                        <a:pt x="1732" y="258"/>
                      </a:lnTo>
                      <a:cubicBezTo>
                        <a:pt x="1334" y="135"/>
                        <a:pt x="1086" y="52"/>
                        <a:pt x="1073" y="52"/>
                      </a:cubicBezTo>
                      <a:cubicBezTo>
                        <a:pt x="989" y="17"/>
                        <a:pt x="902" y="0"/>
                        <a:pt x="81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4" name="Google Shape;1894;p69"/>
                <p:cNvSpPr/>
                <p:nvPr/>
              </p:nvSpPr>
              <p:spPr>
                <a:xfrm>
                  <a:off x="3512736" y="1364178"/>
                  <a:ext cx="49220" cy="7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269" extrusionOk="0">
                      <a:moveTo>
                        <a:pt x="921" y="1"/>
                      </a:moveTo>
                      <a:lnTo>
                        <a:pt x="0" y="1265"/>
                      </a:lnTo>
                      <a:cubicBezTo>
                        <a:pt x="193" y="1581"/>
                        <a:pt x="330" y="1911"/>
                        <a:pt x="454" y="2269"/>
                      </a:cubicBezTo>
                      <a:lnTo>
                        <a:pt x="1581" y="1128"/>
                      </a:lnTo>
                      <a:cubicBezTo>
                        <a:pt x="1402" y="729"/>
                        <a:pt x="1182" y="358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5" name="Google Shape;1895;p69"/>
                <p:cNvSpPr/>
                <p:nvPr/>
              </p:nvSpPr>
              <p:spPr>
                <a:xfrm>
                  <a:off x="3471231" y="1597714"/>
                  <a:ext cx="62909" cy="44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1416" extrusionOk="0">
                      <a:moveTo>
                        <a:pt x="592" y="0"/>
                      </a:moveTo>
                      <a:cubicBezTo>
                        <a:pt x="413" y="261"/>
                        <a:pt x="207" y="522"/>
                        <a:pt x="1" y="784"/>
                      </a:cubicBezTo>
                      <a:lnTo>
                        <a:pt x="1348" y="1416"/>
                      </a:lnTo>
                      <a:cubicBezTo>
                        <a:pt x="1595" y="1100"/>
                        <a:pt x="1829" y="784"/>
                        <a:pt x="2022" y="467"/>
                      </a:cubicBezTo>
                      <a:lnTo>
                        <a:pt x="59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6" name="Google Shape;1896;p69"/>
                <p:cNvSpPr/>
                <p:nvPr/>
              </p:nvSpPr>
              <p:spPr>
                <a:xfrm>
                  <a:off x="3332654" y="1258206"/>
                  <a:ext cx="59052" cy="49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1606" extrusionOk="0">
                      <a:moveTo>
                        <a:pt x="842" y="1"/>
                      </a:moveTo>
                      <a:cubicBezTo>
                        <a:pt x="563" y="1"/>
                        <a:pt x="282" y="21"/>
                        <a:pt x="1" y="66"/>
                      </a:cubicBezTo>
                      <a:lnTo>
                        <a:pt x="757" y="1482"/>
                      </a:lnTo>
                      <a:cubicBezTo>
                        <a:pt x="1142" y="1482"/>
                        <a:pt x="1527" y="1523"/>
                        <a:pt x="1898" y="1606"/>
                      </a:cubicBezTo>
                      <a:lnTo>
                        <a:pt x="1802" y="80"/>
                      </a:lnTo>
                      <a:cubicBezTo>
                        <a:pt x="1485" y="28"/>
                        <a:pt x="1165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7" name="Google Shape;1897;p69"/>
                <p:cNvSpPr/>
                <p:nvPr/>
              </p:nvSpPr>
              <p:spPr>
                <a:xfrm>
                  <a:off x="3115829" y="1371862"/>
                  <a:ext cx="67607" cy="5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830" extrusionOk="0">
                      <a:moveTo>
                        <a:pt x="894" y="1"/>
                      </a:moveTo>
                      <a:cubicBezTo>
                        <a:pt x="633" y="248"/>
                        <a:pt x="330" y="455"/>
                        <a:pt x="0" y="620"/>
                      </a:cubicBezTo>
                      <a:lnTo>
                        <a:pt x="839" y="1829"/>
                      </a:lnTo>
                      <a:cubicBezTo>
                        <a:pt x="1251" y="1596"/>
                        <a:pt x="1636" y="1321"/>
                        <a:pt x="1966" y="991"/>
                      </a:cubicBezTo>
                      <a:lnTo>
                        <a:pt x="2172" y="785"/>
                      </a:lnTo>
                      <a:lnTo>
                        <a:pt x="8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8" name="Google Shape;1898;p69"/>
                <p:cNvSpPr/>
                <p:nvPr/>
              </p:nvSpPr>
              <p:spPr>
                <a:xfrm>
                  <a:off x="3444288" y="1287608"/>
                  <a:ext cx="55225" cy="61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1981" extrusionOk="0">
                      <a:moveTo>
                        <a:pt x="523" y="1"/>
                      </a:moveTo>
                      <a:lnTo>
                        <a:pt x="1" y="1403"/>
                      </a:lnTo>
                      <a:cubicBezTo>
                        <a:pt x="262" y="1582"/>
                        <a:pt x="509" y="1774"/>
                        <a:pt x="743" y="1980"/>
                      </a:cubicBezTo>
                      <a:lnTo>
                        <a:pt x="1774" y="949"/>
                      </a:lnTo>
                      <a:cubicBezTo>
                        <a:pt x="1389" y="592"/>
                        <a:pt x="963" y="276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9" name="Google Shape;1899;p69"/>
                <p:cNvSpPr/>
                <p:nvPr/>
              </p:nvSpPr>
              <p:spPr>
                <a:xfrm>
                  <a:off x="3530253" y="1412092"/>
                  <a:ext cx="48380" cy="7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" h="2283" extrusionOk="0">
                      <a:moveTo>
                        <a:pt x="1197" y="0"/>
                      </a:moveTo>
                      <a:lnTo>
                        <a:pt x="1" y="1182"/>
                      </a:lnTo>
                      <a:cubicBezTo>
                        <a:pt x="83" y="1540"/>
                        <a:pt x="111" y="1911"/>
                        <a:pt x="97" y="2282"/>
                      </a:cubicBezTo>
                      <a:lnTo>
                        <a:pt x="1554" y="1471"/>
                      </a:lnTo>
                      <a:cubicBezTo>
                        <a:pt x="1499" y="962"/>
                        <a:pt x="1375" y="468"/>
                        <a:pt x="11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0" name="Google Shape;1900;p69"/>
                <p:cNvSpPr/>
                <p:nvPr/>
              </p:nvSpPr>
              <p:spPr>
                <a:xfrm>
                  <a:off x="3442576" y="1632343"/>
                  <a:ext cx="62474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1334" extrusionOk="0">
                      <a:moveTo>
                        <a:pt x="633" y="1"/>
                      </a:moveTo>
                      <a:cubicBezTo>
                        <a:pt x="427" y="234"/>
                        <a:pt x="221" y="454"/>
                        <a:pt x="1" y="688"/>
                      </a:cubicBezTo>
                      <a:lnTo>
                        <a:pt x="1389" y="1334"/>
                      </a:lnTo>
                      <a:cubicBezTo>
                        <a:pt x="1609" y="1100"/>
                        <a:pt x="1815" y="867"/>
                        <a:pt x="2008" y="633"/>
                      </a:cubicBezTo>
                      <a:lnTo>
                        <a:pt x="63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1" name="Google Shape;1901;p69"/>
                <p:cNvSpPr/>
                <p:nvPr/>
              </p:nvSpPr>
              <p:spPr>
                <a:xfrm>
                  <a:off x="3401943" y="1263246"/>
                  <a:ext cx="47073" cy="61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967" extrusionOk="0">
                      <a:moveTo>
                        <a:pt x="1" y="0"/>
                      </a:moveTo>
                      <a:lnTo>
                        <a:pt x="97" y="1567"/>
                      </a:lnTo>
                      <a:cubicBezTo>
                        <a:pt x="413" y="1664"/>
                        <a:pt x="716" y="1801"/>
                        <a:pt x="1004" y="1966"/>
                      </a:cubicBezTo>
                      <a:lnTo>
                        <a:pt x="1513" y="578"/>
                      </a:lnTo>
                      <a:cubicBezTo>
                        <a:pt x="1032" y="317"/>
                        <a:pt x="523" y="12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2" name="Google Shape;1902;p69"/>
                <p:cNvSpPr/>
                <p:nvPr/>
              </p:nvSpPr>
              <p:spPr>
                <a:xfrm>
                  <a:off x="3291181" y="1262375"/>
                  <a:ext cx="51367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1513" extrusionOk="0">
                      <a:moveTo>
                        <a:pt x="908" y="1"/>
                      </a:moveTo>
                      <a:cubicBezTo>
                        <a:pt x="605" y="70"/>
                        <a:pt x="303" y="152"/>
                        <a:pt x="0" y="262"/>
                      </a:cubicBezTo>
                      <a:lnTo>
                        <a:pt x="949" y="1513"/>
                      </a:lnTo>
                      <a:cubicBezTo>
                        <a:pt x="1169" y="1458"/>
                        <a:pt x="1403" y="1417"/>
                        <a:pt x="1650" y="1389"/>
                      </a:cubicBezTo>
                      <a:lnTo>
                        <a:pt x="9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3" name="Google Shape;1903;p69"/>
                <p:cNvSpPr/>
                <p:nvPr/>
              </p:nvSpPr>
              <p:spPr>
                <a:xfrm>
                  <a:off x="3194949" y="1301733"/>
                  <a:ext cx="66332" cy="5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1719" extrusionOk="0">
                      <a:moveTo>
                        <a:pt x="1059" y="1"/>
                      </a:moveTo>
                      <a:cubicBezTo>
                        <a:pt x="715" y="234"/>
                        <a:pt x="372" y="482"/>
                        <a:pt x="1" y="770"/>
                      </a:cubicBezTo>
                      <a:lnTo>
                        <a:pt x="1155" y="1719"/>
                      </a:lnTo>
                      <a:cubicBezTo>
                        <a:pt x="1471" y="1485"/>
                        <a:pt x="1788" y="1265"/>
                        <a:pt x="2131" y="1073"/>
                      </a:cubicBezTo>
                      <a:lnTo>
                        <a:pt x="10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4" name="Google Shape;1904;p69"/>
                <p:cNvSpPr/>
                <p:nvPr/>
              </p:nvSpPr>
              <p:spPr>
                <a:xfrm>
                  <a:off x="3496900" y="1548928"/>
                  <a:ext cx="70190" cy="5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1679" extrusionOk="0">
                      <a:moveTo>
                        <a:pt x="2255" y="1"/>
                      </a:moveTo>
                      <a:lnTo>
                        <a:pt x="633" y="56"/>
                      </a:lnTo>
                      <a:cubicBezTo>
                        <a:pt x="454" y="455"/>
                        <a:pt x="248" y="840"/>
                        <a:pt x="1" y="1211"/>
                      </a:cubicBezTo>
                      <a:lnTo>
                        <a:pt x="1430" y="1678"/>
                      </a:lnTo>
                      <a:cubicBezTo>
                        <a:pt x="1760" y="1142"/>
                        <a:pt x="2035" y="578"/>
                        <a:pt x="2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5" name="Google Shape;1905;p69"/>
                <p:cNvSpPr/>
                <p:nvPr/>
              </p:nvSpPr>
              <p:spPr>
                <a:xfrm>
                  <a:off x="3389560" y="1705055"/>
                  <a:ext cx="56469" cy="5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870" extrusionOk="0">
                      <a:moveTo>
                        <a:pt x="495" y="0"/>
                      </a:moveTo>
                      <a:cubicBezTo>
                        <a:pt x="248" y="523"/>
                        <a:pt x="83" y="1086"/>
                        <a:pt x="0" y="1664"/>
                      </a:cubicBezTo>
                      <a:lnTo>
                        <a:pt x="1444" y="1870"/>
                      </a:lnTo>
                      <a:cubicBezTo>
                        <a:pt x="1499" y="1430"/>
                        <a:pt x="1636" y="1004"/>
                        <a:pt x="1815" y="605"/>
                      </a:cubicBezTo>
                      <a:lnTo>
                        <a:pt x="4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6" name="Google Shape;1906;p69"/>
                <p:cNvSpPr/>
                <p:nvPr/>
              </p:nvSpPr>
              <p:spPr>
                <a:xfrm>
                  <a:off x="3476801" y="1326126"/>
                  <a:ext cx="56905" cy="65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18" extrusionOk="0">
                      <a:moveTo>
                        <a:pt x="1032" y="0"/>
                      </a:moveTo>
                      <a:lnTo>
                        <a:pt x="1" y="1031"/>
                      </a:lnTo>
                      <a:lnTo>
                        <a:pt x="55" y="1072"/>
                      </a:lnTo>
                      <a:cubicBezTo>
                        <a:pt x="372" y="1402"/>
                        <a:pt x="660" y="1746"/>
                        <a:pt x="922" y="2117"/>
                      </a:cubicBezTo>
                      <a:lnTo>
                        <a:pt x="1829" y="880"/>
                      </a:lnTo>
                      <a:cubicBezTo>
                        <a:pt x="1595" y="591"/>
                        <a:pt x="1348" y="303"/>
                        <a:pt x="1086" y="41"/>
                      </a:cubicBez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7" name="Google Shape;1907;p69"/>
                <p:cNvSpPr/>
                <p:nvPr/>
              </p:nvSpPr>
              <p:spPr>
                <a:xfrm>
                  <a:off x="3386978" y="1807698"/>
                  <a:ext cx="50091" cy="73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2365" extrusionOk="0">
                      <a:moveTo>
                        <a:pt x="1444" y="1"/>
                      </a:moveTo>
                      <a:lnTo>
                        <a:pt x="1" y="372"/>
                      </a:lnTo>
                      <a:cubicBezTo>
                        <a:pt x="42" y="1045"/>
                        <a:pt x="138" y="1705"/>
                        <a:pt x="289" y="2365"/>
                      </a:cubicBezTo>
                      <a:lnTo>
                        <a:pt x="1609" y="1499"/>
                      </a:lnTo>
                      <a:cubicBezTo>
                        <a:pt x="1513" y="1004"/>
                        <a:pt x="1458" y="509"/>
                        <a:pt x="1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8" name="Google Shape;1908;p69"/>
                <p:cNvSpPr/>
                <p:nvPr/>
              </p:nvSpPr>
              <p:spPr>
                <a:xfrm>
                  <a:off x="3396405" y="1854306"/>
                  <a:ext cx="43215" cy="4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1294" extrusionOk="0">
                      <a:moveTo>
                        <a:pt x="1306" y="1"/>
                      </a:moveTo>
                      <a:lnTo>
                        <a:pt x="0" y="867"/>
                      </a:lnTo>
                      <a:cubicBezTo>
                        <a:pt x="28" y="1018"/>
                        <a:pt x="69" y="1169"/>
                        <a:pt x="96" y="1293"/>
                      </a:cubicBezTo>
                      <a:lnTo>
                        <a:pt x="1389" y="441"/>
                      </a:lnTo>
                      <a:cubicBezTo>
                        <a:pt x="1361" y="303"/>
                        <a:pt x="1334" y="152"/>
                        <a:pt x="13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9" name="Google Shape;1909;p69"/>
                <p:cNvSpPr/>
                <p:nvPr/>
              </p:nvSpPr>
              <p:spPr>
                <a:xfrm>
                  <a:off x="2949032" y="1392833"/>
                  <a:ext cx="23117" cy="5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1678" extrusionOk="0">
                      <a:moveTo>
                        <a:pt x="0" y="1"/>
                      </a:moveTo>
                      <a:lnTo>
                        <a:pt x="289" y="1581"/>
                      </a:lnTo>
                      <a:cubicBezTo>
                        <a:pt x="440" y="1623"/>
                        <a:pt x="578" y="1650"/>
                        <a:pt x="743" y="1678"/>
                      </a:cubicBezTo>
                      <a:lnTo>
                        <a:pt x="440" y="124"/>
                      </a:lnTo>
                      <a:cubicBezTo>
                        <a:pt x="261" y="83"/>
                        <a:pt x="124" y="4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10" name="Google Shape;1910;p69"/>
              <p:cNvSpPr/>
              <p:nvPr/>
            </p:nvSpPr>
            <p:spPr>
              <a:xfrm>
                <a:off x="3184681" y="1325690"/>
                <a:ext cx="46233" cy="37677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211" extrusionOk="0">
                    <a:moveTo>
                      <a:pt x="344" y="0"/>
                    </a:moveTo>
                    <a:cubicBezTo>
                      <a:pt x="221" y="83"/>
                      <a:pt x="111" y="179"/>
                      <a:pt x="1" y="262"/>
                    </a:cubicBezTo>
                    <a:lnTo>
                      <a:pt x="1142" y="1210"/>
                    </a:lnTo>
                    <a:cubicBezTo>
                      <a:pt x="1265" y="1128"/>
                      <a:pt x="1375" y="1045"/>
                      <a:pt x="1485" y="949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69"/>
              <p:cNvSpPr/>
              <p:nvPr/>
            </p:nvSpPr>
            <p:spPr>
              <a:xfrm>
                <a:off x="3228302" y="1294888"/>
                <a:ext cx="44522" cy="40228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293" extrusionOk="0">
                    <a:moveTo>
                      <a:pt x="372" y="1"/>
                    </a:moveTo>
                    <a:cubicBezTo>
                      <a:pt x="248" y="69"/>
                      <a:pt x="124" y="152"/>
                      <a:pt x="1" y="221"/>
                    </a:cubicBezTo>
                    <a:lnTo>
                      <a:pt x="1059" y="1293"/>
                    </a:lnTo>
                    <a:cubicBezTo>
                      <a:pt x="1183" y="1210"/>
                      <a:pt x="1307" y="1142"/>
                      <a:pt x="1430" y="1073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69"/>
              <p:cNvSpPr/>
              <p:nvPr/>
            </p:nvSpPr>
            <p:spPr>
              <a:xfrm>
                <a:off x="3489619" y="1586576"/>
                <a:ext cx="51802" cy="2569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826" extrusionOk="0">
                    <a:moveTo>
                      <a:pt x="235" y="1"/>
                    </a:moveTo>
                    <a:cubicBezTo>
                      <a:pt x="166" y="111"/>
                      <a:pt x="83" y="234"/>
                      <a:pt x="1" y="358"/>
                    </a:cubicBezTo>
                    <a:lnTo>
                      <a:pt x="1444" y="825"/>
                    </a:lnTo>
                    <a:cubicBezTo>
                      <a:pt x="1513" y="715"/>
                      <a:pt x="1596" y="592"/>
                      <a:pt x="1664" y="468"/>
                    </a:cubicBez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69"/>
              <p:cNvSpPr/>
              <p:nvPr/>
            </p:nvSpPr>
            <p:spPr>
              <a:xfrm>
                <a:off x="3055532" y="1404376"/>
                <a:ext cx="36806" cy="44086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17" extrusionOk="0">
                    <a:moveTo>
                      <a:pt x="440" y="1"/>
                    </a:moveTo>
                    <a:cubicBezTo>
                      <a:pt x="289" y="14"/>
                      <a:pt x="138" y="42"/>
                      <a:pt x="0" y="42"/>
                    </a:cubicBezTo>
                    <a:lnTo>
                      <a:pt x="756" y="1417"/>
                    </a:lnTo>
                    <a:cubicBezTo>
                      <a:pt x="894" y="1403"/>
                      <a:pt x="1045" y="1375"/>
                      <a:pt x="1182" y="1348"/>
                    </a:cubicBezTo>
                    <a:lnTo>
                      <a:pt x="4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69"/>
              <p:cNvSpPr/>
              <p:nvPr/>
            </p:nvSpPr>
            <p:spPr>
              <a:xfrm>
                <a:off x="3319400" y="1260259"/>
                <a:ext cx="36806" cy="45362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58" extrusionOk="0">
                    <a:moveTo>
                      <a:pt x="427" y="0"/>
                    </a:moveTo>
                    <a:cubicBezTo>
                      <a:pt x="289" y="14"/>
                      <a:pt x="152" y="41"/>
                      <a:pt x="1" y="69"/>
                    </a:cubicBezTo>
                    <a:lnTo>
                      <a:pt x="743" y="1457"/>
                    </a:lnTo>
                    <a:cubicBezTo>
                      <a:pt x="894" y="1444"/>
                      <a:pt x="1032" y="1430"/>
                      <a:pt x="1183" y="1416"/>
                    </a:cubicBez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69"/>
              <p:cNvSpPr/>
              <p:nvPr/>
            </p:nvSpPr>
            <p:spPr>
              <a:xfrm>
                <a:off x="3143612" y="1362466"/>
                <a:ext cx="49656" cy="3338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073" extrusionOk="0">
                    <a:moveTo>
                      <a:pt x="317" y="1"/>
                    </a:moveTo>
                    <a:cubicBezTo>
                      <a:pt x="221" y="83"/>
                      <a:pt x="138" y="166"/>
                      <a:pt x="42" y="262"/>
                    </a:cubicBezTo>
                    <a:lnTo>
                      <a:pt x="1" y="289"/>
                    </a:lnTo>
                    <a:lnTo>
                      <a:pt x="1293" y="1073"/>
                    </a:lnTo>
                    <a:cubicBezTo>
                      <a:pt x="1389" y="977"/>
                      <a:pt x="1499" y="880"/>
                      <a:pt x="1596" y="78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69"/>
              <p:cNvSpPr/>
              <p:nvPr/>
            </p:nvSpPr>
            <p:spPr>
              <a:xfrm>
                <a:off x="2995639" y="1403100"/>
                <a:ext cx="23117" cy="4794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1" extrusionOk="0">
                    <a:moveTo>
                      <a:pt x="1" y="0"/>
                    </a:moveTo>
                    <a:lnTo>
                      <a:pt x="317" y="1499"/>
                    </a:lnTo>
                    <a:cubicBezTo>
                      <a:pt x="454" y="1513"/>
                      <a:pt x="592" y="1526"/>
                      <a:pt x="743" y="1540"/>
                    </a:cubicBezTo>
                    <a:lnTo>
                      <a:pt x="441" y="55"/>
                    </a:lnTo>
                    <a:cubicBezTo>
                      <a:pt x="289" y="42"/>
                      <a:pt x="138" y="14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69"/>
              <p:cNvSpPr/>
              <p:nvPr/>
            </p:nvSpPr>
            <p:spPr>
              <a:xfrm>
                <a:off x="3103414" y="1391122"/>
                <a:ext cx="38517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89" extrusionOk="0">
                    <a:moveTo>
                      <a:pt x="386" y="1"/>
                    </a:moveTo>
                    <a:cubicBezTo>
                      <a:pt x="262" y="56"/>
                      <a:pt x="138" y="111"/>
                      <a:pt x="1" y="166"/>
                    </a:cubicBezTo>
                    <a:lnTo>
                      <a:pt x="867" y="1389"/>
                    </a:lnTo>
                    <a:cubicBezTo>
                      <a:pt x="990" y="1334"/>
                      <a:pt x="1114" y="1265"/>
                      <a:pt x="1238" y="1197"/>
                    </a:cubicBez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69"/>
              <p:cNvSpPr/>
              <p:nvPr/>
            </p:nvSpPr>
            <p:spPr>
              <a:xfrm>
                <a:off x="3526830" y="1399242"/>
                <a:ext cx="40664" cy="49656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596" extrusionOk="0">
                    <a:moveTo>
                      <a:pt x="1128" y="1"/>
                    </a:moveTo>
                    <a:lnTo>
                      <a:pt x="1" y="1128"/>
                    </a:lnTo>
                    <a:cubicBezTo>
                      <a:pt x="42" y="1279"/>
                      <a:pt x="83" y="1444"/>
                      <a:pt x="111" y="1595"/>
                    </a:cubicBezTo>
                    <a:lnTo>
                      <a:pt x="1307" y="413"/>
                    </a:lnTo>
                    <a:cubicBezTo>
                      <a:pt x="1252" y="262"/>
                      <a:pt x="1197" y="138"/>
                      <a:pt x="11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69"/>
              <p:cNvSpPr/>
              <p:nvPr/>
            </p:nvSpPr>
            <p:spPr>
              <a:xfrm>
                <a:off x="3531964" y="1457860"/>
                <a:ext cx="47944" cy="40633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306" extrusionOk="0">
                    <a:moveTo>
                      <a:pt x="1499" y="0"/>
                    </a:moveTo>
                    <a:lnTo>
                      <a:pt x="42" y="811"/>
                    </a:lnTo>
                    <a:cubicBezTo>
                      <a:pt x="42" y="976"/>
                      <a:pt x="28" y="1141"/>
                      <a:pt x="1" y="1306"/>
                    </a:cubicBezTo>
                    <a:lnTo>
                      <a:pt x="1540" y="454"/>
                    </a:lnTo>
                    <a:cubicBezTo>
                      <a:pt x="1540" y="302"/>
                      <a:pt x="1513" y="151"/>
                      <a:pt x="1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69"/>
              <p:cNvSpPr/>
              <p:nvPr/>
            </p:nvSpPr>
            <p:spPr>
              <a:xfrm>
                <a:off x="3516563" y="1535674"/>
                <a:ext cx="54789" cy="14996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482" extrusionOk="0">
                    <a:moveTo>
                      <a:pt x="1761" y="1"/>
                    </a:moveTo>
                    <a:lnTo>
                      <a:pt x="180" y="56"/>
                    </a:lnTo>
                    <a:cubicBezTo>
                      <a:pt x="125" y="193"/>
                      <a:pt x="70" y="331"/>
                      <a:pt x="1" y="482"/>
                    </a:cubicBezTo>
                    <a:lnTo>
                      <a:pt x="1623" y="427"/>
                    </a:lnTo>
                    <a:cubicBezTo>
                      <a:pt x="1664" y="276"/>
                      <a:pt x="1719" y="138"/>
                      <a:pt x="1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69"/>
              <p:cNvSpPr/>
              <p:nvPr/>
            </p:nvSpPr>
            <p:spPr>
              <a:xfrm>
                <a:off x="3433180" y="1281198"/>
                <a:ext cx="27410" cy="5009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610" extrusionOk="0">
                    <a:moveTo>
                      <a:pt x="509" y="1"/>
                    </a:moveTo>
                    <a:lnTo>
                      <a:pt x="0" y="1389"/>
                    </a:lnTo>
                    <a:cubicBezTo>
                      <a:pt x="110" y="1458"/>
                      <a:pt x="234" y="1527"/>
                      <a:pt x="358" y="1609"/>
                    </a:cubicBezTo>
                    <a:lnTo>
                      <a:pt x="880" y="207"/>
                    </a:lnTo>
                    <a:cubicBezTo>
                      <a:pt x="756" y="138"/>
                      <a:pt x="633" y="69"/>
                      <a:pt x="5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69"/>
              <p:cNvSpPr/>
              <p:nvPr/>
            </p:nvSpPr>
            <p:spPr>
              <a:xfrm>
                <a:off x="3388689" y="1260663"/>
                <a:ext cx="16303" cy="5136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651" extrusionOk="0">
                    <a:moveTo>
                      <a:pt x="1" y="1"/>
                    </a:moveTo>
                    <a:lnTo>
                      <a:pt x="97" y="1527"/>
                    </a:lnTo>
                    <a:cubicBezTo>
                      <a:pt x="248" y="1554"/>
                      <a:pt x="386" y="1595"/>
                      <a:pt x="523" y="1650"/>
                    </a:cubicBezTo>
                    <a:lnTo>
                      <a:pt x="427" y="83"/>
                    </a:lnTo>
                    <a:cubicBezTo>
                      <a:pt x="289" y="42"/>
                      <a:pt x="152" y="1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69"/>
              <p:cNvSpPr/>
              <p:nvPr/>
            </p:nvSpPr>
            <p:spPr>
              <a:xfrm>
                <a:off x="3467405" y="1317134"/>
                <a:ext cx="41504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321" extrusionOk="0">
                    <a:moveTo>
                      <a:pt x="1031" y="0"/>
                    </a:moveTo>
                    <a:lnTo>
                      <a:pt x="0" y="1031"/>
                    </a:lnTo>
                    <a:cubicBezTo>
                      <a:pt x="96" y="1128"/>
                      <a:pt x="206" y="1210"/>
                      <a:pt x="303" y="1320"/>
                    </a:cubicBezTo>
                    <a:lnTo>
                      <a:pt x="1334" y="289"/>
                    </a:lnTo>
                    <a:cubicBezTo>
                      <a:pt x="1237" y="193"/>
                      <a:pt x="1127" y="97"/>
                      <a:pt x="10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69"/>
              <p:cNvSpPr/>
              <p:nvPr/>
            </p:nvSpPr>
            <p:spPr>
              <a:xfrm>
                <a:off x="3505456" y="1353475"/>
                <a:ext cx="35966" cy="5049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623" extrusionOk="0">
                    <a:moveTo>
                      <a:pt x="894" y="1"/>
                    </a:moveTo>
                    <a:lnTo>
                      <a:pt x="1" y="1238"/>
                    </a:lnTo>
                    <a:cubicBezTo>
                      <a:pt x="83" y="1376"/>
                      <a:pt x="179" y="1499"/>
                      <a:pt x="248" y="1623"/>
                    </a:cubicBezTo>
                    <a:lnTo>
                      <a:pt x="1155" y="345"/>
                    </a:lnTo>
                    <a:cubicBezTo>
                      <a:pt x="1073" y="235"/>
                      <a:pt x="990" y="111"/>
                      <a:pt x="8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5" name="Google Shape;1925;p69"/>
            <p:cNvGrpSpPr/>
            <p:nvPr/>
          </p:nvGrpSpPr>
          <p:grpSpPr>
            <a:xfrm rot="10800000">
              <a:off x="2886744" y="2476627"/>
              <a:ext cx="693599" cy="630946"/>
              <a:chOff x="1729250" y="1258050"/>
              <a:chExt cx="693599" cy="630946"/>
            </a:xfrm>
          </p:grpSpPr>
          <p:grpSp>
            <p:nvGrpSpPr>
              <p:cNvPr id="1926" name="Google Shape;1926;p69"/>
              <p:cNvGrpSpPr/>
              <p:nvPr/>
            </p:nvGrpSpPr>
            <p:grpSpPr>
              <a:xfrm>
                <a:off x="1729250" y="1258050"/>
                <a:ext cx="693599" cy="630946"/>
                <a:chOff x="1729250" y="1258050"/>
                <a:chExt cx="693599" cy="630946"/>
              </a:xfrm>
            </p:grpSpPr>
            <p:sp>
              <p:nvSpPr>
                <p:cNvPr id="1927" name="Google Shape;1927;p69"/>
                <p:cNvSpPr/>
                <p:nvPr/>
              </p:nvSpPr>
              <p:spPr>
                <a:xfrm>
                  <a:off x="1876787" y="1758943"/>
                  <a:ext cx="47944" cy="69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2242" extrusionOk="0">
                      <a:moveTo>
                        <a:pt x="1416" y="0"/>
                      </a:moveTo>
                      <a:lnTo>
                        <a:pt x="42" y="757"/>
                      </a:lnTo>
                      <a:cubicBezTo>
                        <a:pt x="69" y="1251"/>
                        <a:pt x="56" y="1746"/>
                        <a:pt x="1" y="2241"/>
                      </a:cubicBezTo>
                      <a:lnTo>
                        <a:pt x="1485" y="1939"/>
                      </a:lnTo>
                      <a:cubicBezTo>
                        <a:pt x="1540" y="1293"/>
                        <a:pt x="1513" y="647"/>
                        <a:pt x="14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8" name="Google Shape;1928;p69"/>
                <p:cNvSpPr/>
                <p:nvPr/>
              </p:nvSpPr>
              <p:spPr>
                <a:xfrm>
                  <a:off x="1806223" y="1617813"/>
                  <a:ext cx="52642" cy="66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2145" extrusionOk="0">
                      <a:moveTo>
                        <a:pt x="949" y="0"/>
                      </a:moveTo>
                      <a:lnTo>
                        <a:pt x="0" y="1141"/>
                      </a:lnTo>
                      <a:cubicBezTo>
                        <a:pt x="275" y="1471"/>
                        <a:pt x="578" y="1801"/>
                        <a:pt x="908" y="2145"/>
                      </a:cubicBezTo>
                      <a:lnTo>
                        <a:pt x="1691" y="866"/>
                      </a:lnTo>
                      <a:cubicBezTo>
                        <a:pt x="1416" y="564"/>
                        <a:pt x="1169" y="275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9" name="Google Shape;1929;p69"/>
                <p:cNvSpPr/>
                <p:nvPr/>
              </p:nvSpPr>
              <p:spPr>
                <a:xfrm>
                  <a:off x="1868667" y="1832495"/>
                  <a:ext cx="53482" cy="42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1376" extrusionOk="0">
                      <a:moveTo>
                        <a:pt x="1719" y="1"/>
                      </a:moveTo>
                      <a:lnTo>
                        <a:pt x="207" y="317"/>
                      </a:lnTo>
                      <a:cubicBezTo>
                        <a:pt x="152" y="702"/>
                        <a:pt x="83" y="1073"/>
                        <a:pt x="0" y="1376"/>
                      </a:cubicBezTo>
                      <a:lnTo>
                        <a:pt x="1554" y="1073"/>
                      </a:lnTo>
                      <a:cubicBezTo>
                        <a:pt x="1622" y="743"/>
                        <a:pt x="1677" y="386"/>
                        <a:pt x="17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0" name="Google Shape;1930;p69"/>
                <p:cNvSpPr/>
                <p:nvPr/>
              </p:nvSpPr>
              <p:spPr>
                <a:xfrm>
                  <a:off x="1868667" y="1707606"/>
                  <a:ext cx="49624" cy="6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1953" extrusionOk="0">
                      <a:moveTo>
                        <a:pt x="1210" y="1"/>
                      </a:moveTo>
                      <a:lnTo>
                        <a:pt x="0" y="867"/>
                      </a:lnTo>
                      <a:cubicBezTo>
                        <a:pt x="124" y="1211"/>
                        <a:pt x="207" y="1582"/>
                        <a:pt x="262" y="1953"/>
                      </a:cubicBezTo>
                      <a:lnTo>
                        <a:pt x="1595" y="1211"/>
                      </a:lnTo>
                      <a:cubicBezTo>
                        <a:pt x="1513" y="798"/>
                        <a:pt x="1389" y="386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" name="Google Shape;1931;p69"/>
                <p:cNvSpPr/>
                <p:nvPr/>
              </p:nvSpPr>
              <p:spPr>
                <a:xfrm>
                  <a:off x="1943929" y="1258050"/>
                  <a:ext cx="65492" cy="5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" h="1859" extrusionOk="0">
                      <a:moveTo>
                        <a:pt x="149" y="1"/>
                      </a:moveTo>
                      <a:cubicBezTo>
                        <a:pt x="100" y="1"/>
                        <a:pt x="50" y="1"/>
                        <a:pt x="1" y="2"/>
                      </a:cubicBezTo>
                      <a:lnTo>
                        <a:pt x="867" y="1542"/>
                      </a:lnTo>
                      <a:cubicBezTo>
                        <a:pt x="1293" y="1597"/>
                        <a:pt x="1705" y="1707"/>
                        <a:pt x="2104" y="1858"/>
                      </a:cubicBezTo>
                      <a:lnTo>
                        <a:pt x="2063" y="277"/>
                      </a:lnTo>
                      <a:cubicBezTo>
                        <a:pt x="1437" y="86"/>
                        <a:pt x="799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2" name="Google Shape;1932;p69"/>
                <p:cNvSpPr/>
                <p:nvPr/>
              </p:nvSpPr>
              <p:spPr>
                <a:xfrm>
                  <a:off x="2135554" y="1361626"/>
                  <a:ext cx="49220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104" extrusionOk="0">
                      <a:moveTo>
                        <a:pt x="646" y="0"/>
                      </a:moveTo>
                      <a:lnTo>
                        <a:pt x="0" y="1388"/>
                      </a:lnTo>
                      <a:cubicBezTo>
                        <a:pt x="303" y="1663"/>
                        <a:pt x="619" y="1911"/>
                        <a:pt x="976" y="2103"/>
                      </a:cubicBezTo>
                      <a:lnTo>
                        <a:pt x="1581" y="770"/>
                      </a:lnTo>
                      <a:cubicBezTo>
                        <a:pt x="1347" y="632"/>
                        <a:pt x="1141" y="467"/>
                        <a:pt x="949" y="289"/>
                      </a:cubicBezTo>
                      <a:cubicBezTo>
                        <a:pt x="853" y="179"/>
                        <a:pt x="756" y="96"/>
                        <a:pt x="6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3" name="Google Shape;1933;p69"/>
                <p:cNvSpPr/>
                <p:nvPr/>
              </p:nvSpPr>
              <p:spPr>
                <a:xfrm>
                  <a:off x="1747202" y="1530540"/>
                  <a:ext cx="53482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87" extrusionOk="0">
                      <a:moveTo>
                        <a:pt x="1238" y="1"/>
                      </a:moveTo>
                      <a:lnTo>
                        <a:pt x="0" y="936"/>
                      </a:lnTo>
                      <a:cubicBezTo>
                        <a:pt x="179" y="1362"/>
                        <a:pt x="399" y="1788"/>
                        <a:pt x="646" y="2187"/>
                      </a:cubicBezTo>
                      <a:lnTo>
                        <a:pt x="1719" y="1114"/>
                      </a:lnTo>
                      <a:cubicBezTo>
                        <a:pt x="1526" y="757"/>
                        <a:pt x="1361" y="386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" name="Google Shape;1934;p69"/>
                <p:cNvSpPr/>
                <p:nvPr/>
              </p:nvSpPr>
              <p:spPr>
                <a:xfrm>
                  <a:off x="2241618" y="1405247"/>
                  <a:ext cx="36806" cy="46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490" extrusionOk="0">
                      <a:moveTo>
                        <a:pt x="207" y="0"/>
                      </a:moveTo>
                      <a:lnTo>
                        <a:pt x="0" y="1444"/>
                      </a:lnTo>
                      <a:cubicBezTo>
                        <a:pt x="299" y="1475"/>
                        <a:pt x="591" y="1490"/>
                        <a:pt x="886" y="1490"/>
                      </a:cubicBezTo>
                      <a:cubicBezTo>
                        <a:pt x="984" y="1490"/>
                        <a:pt x="1083" y="1488"/>
                        <a:pt x="1183" y="1485"/>
                      </a:cubicBezTo>
                      <a:lnTo>
                        <a:pt x="811" y="41"/>
                      </a:lnTo>
                      <a:cubicBezTo>
                        <a:pt x="605" y="41"/>
                        <a:pt x="413" y="28"/>
                        <a:pt x="2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5" name="Google Shape;1935;p69"/>
                <p:cNvSpPr/>
                <p:nvPr/>
              </p:nvSpPr>
              <p:spPr>
                <a:xfrm>
                  <a:off x="2339997" y="1385117"/>
                  <a:ext cx="82853" cy="5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1720" extrusionOk="0">
                      <a:moveTo>
                        <a:pt x="1623" y="1"/>
                      </a:moveTo>
                      <a:cubicBezTo>
                        <a:pt x="1532" y="1"/>
                        <a:pt x="1435" y="18"/>
                        <a:pt x="1334" y="56"/>
                      </a:cubicBezTo>
                      <a:cubicBezTo>
                        <a:pt x="894" y="194"/>
                        <a:pt x="454" y="331"/>
                        <a:pt x="0" y="427"/>
                      </a:cubicBezTo>
                      <a:lnTo>
                        <a:pt x="852" y="1719"/>
                      </a:lnTo>
                      <a:cubicBezTo>
                        <a:pt x="1430" y="1568"/>
                        <a:pt x="1801" y="1431"/>
                        <a:pt x="1856" y="1417"/>
                      </a:cubicBezTo>
                      <a:cubicBezTo>
                        <a:pt x="2663" y="1111"/>
                        <a:pt x="2350" y="1"/>
                        <a:pt x="16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6" name="Google Shape;1936;p69"/>
                <p:cNvSpPr/>
                <p:nvPr/>
              </p:nvSpPr>
              <p:spPr>
                <a:xfrm>
                  <a:off x="1836589" y="1276065"/>
                  <a:ext cx="70159" cy="4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1582" extrusionOk="0">
                      <a:moveTo>
                        <a:pt x="1114" y="1"/>
                      </a:moveTo>
                      <a:cubicBezTo>
                        <a:pt x="729" y="179"/>
                        <a:pt x="344" y="399"/>
                        <a:pt x="0" y="661"/>
                      </a:cubicBezTo>
                      <a:lnTo>
                        <a:pt x="1265" y="1582"/>
                      </a:lnTo>
                      <a:cubicBezTo>
                        <a:pt x="1581" y="1389"/>
                        <a:pt x="1911" y="1252"/>
                        <a:pt x="2255" y="1128"/>
                      </a:cubicBezTo>
                      <a:lnTo>
                        <a:pt x="111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7" name="Google Shape;1937;p69"/>
                <p:cNvSpPr/>
                <p:nvPr/>
              </p:nvSpPr>
              <p:spPr>
                <a:xfrm>
                  <a:off x="2069687" y="1303880"/>
                  <a:ext cx="44086" cy="6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035" extrusionOk="0">
                      <a:moveTo>
                        <a:pt x="481" y="0"/>
                      </a:moveTo>
                      <a:lnTo>
                        <a:pt x="0" y="1430"/>
                      </a:lnTo>
                      <a:cubicBezTo>
                        <a:pt x="261" y="1609"/>
                        <a:pt x="523" y="1815"/>
                        <a:pt x="784" y="2035"/>
                      </a:cubicBezTo>
                      <a:lnTo>
                        <a:pt x="1416" y="674"/>
                      </a:lnTo>
                      <a:cubicBezTo>
                        <a:pt x="1100" y="426"/>
                        <a:pt x="784" y="193"/>
                        <a:pt x="4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8" name="Google Shape;1938;p69"/>
                <p:cNvSpPr/>
                <p:nvPr/>
              </p:nvSpPr>
              <p:spPr>
                <a:xfrm>
                  <a:off x="1729250" y="1446286"/>
                  <a:ext cx="50900" cy="59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1898" extrusionOk="0">
                      <a:moveTo>
                        <a:pt x="1636" y="1"/>
                      </a:moveTo>
                      <a:lnTo>
                        <a:pt x="110" y="97"/>
                      </a:lnTo>
                      <a:cubicBezTo>
                        <a:pt x="14" y="688"/>
                        <a:pt x="0" y="1293"/>
                        <a:pt x="96" y="1898"/>
                      </a:cubicBezTo>
                      <a:lnTo>
                        <a:pt x="1526" y="1142"/>
                      </a:lnTo>
                      <a:cubicBezTo>
                        <a:pt x="1512" y="757"/>
                        <a:pt x="1553" y="372"/>
                        <a:pt x="16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9" name="Google Shape;1939;p69"/>
                <p:cNvSpPr/>
                <p:nvPr/>
              </p:nvSpPr>
              <p:spPr>
                <a:xfrm>
                  <a:off x="1843870" y="1654154"/>
                  <a:ext cx="56905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87" extrusionOk="0">
                      <a:moveTo>
                        <a:pt x="784" y="1"/>
                      </a:moveTo>
                      <a:lnTo>
                        <a:pt x="0" y="1293"/>
                      </a:lnTo>
                      <a:cubicBezTo>
                        <a:pt x="248" y="1554"/>
                        <a:pt x="467" y="1856"/>
                        <a:pt x="632" y="2186"/>
                      </a:cubicBezTo>
                      <a:lnTo>
                        <a:pt x="1828" y="1348"/>
                      </a:lnTo>
                      <a:cubicBezTo>
                        <a:pt x="1608" y="935"/>
                        <a:pt x="1320" y="550"/>
                        <a:pt x="990" y="221"/>
                      </a:cubicBezTo>
                      <a:cubicBezTo>
                        <a:pt x="921" y="152"/>
                        <a:pt x="852" y="83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0" name="Google Shape;1940;p69"/>
                <p:cNvSpPr/>
                <p:nvPr/>
              </p:nvSpPr>
              <p:spPr>
                <a:xfrm>
                  <a:off x="1760021" y="1338509"/>
                  <a:ext cx="61198" cy="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775" extrusionOk="0">
                      <a:moveTo>
                        <a:pt x="936" y="1"/>
                      </a:moveTo>
                      <a:cubicBezTo>
                        <a:pt x="592" y="386"/>
                        <a:pt x="276" y="812"/>
                        <a:pt x="1" y="1265"/>
                      </a:cubicBezTo>
                      <a:lnTo>
                        <a:pt x="1403" y="1774"/>
                      </a:lnTo>
                      <a:cubicBezTo>
                        <a:pt x="1568" y="1513"/>
                        <a:pt x="1760" y="1265"/>
                        <a:pt x="1967" y="1032"/>
                      </a:cubicBezTo>
                      <a:lnTo>
                        <a:pt x="9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1" name="Google Shape;1941;p69"/>
                <p:cNvSpPr/>
                <p:nvPr/>
              </p:nvSpPr>
              <p:spPr>
                <a:xfrm>
                  <a:off x="1884068" y="1259388"/>
                  <a:ext cx="71030" cy="48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1555" extrusionOk="0">
                      <a:moveTo>
                        <a:pt x="1471" y="1"/>
                      </a:moveTo>
                      <a:cubicBezTo>
                        <a:pt x="963" y="56"/>
                        <a:pt x="481" y="179"/>
                        <a:pt x="0" y="372"/>
                      </a:cubicBezTo>
                      <a:lnTo>
                        <a:pt x="1196" y="1554"/>
                      </a:lnTo>
                      <a:cubicBezTo>
                        <a:pt x="1507" y="1494"/>
                        <a:pt x="1819" y="1455"/>
                        <a:pt x="2139" y="1455"/>
                      </a:cubicBezTo>
                      <a:cubicBezTo>
                        <a:pt x="2187" y="1455"/>
                        <a:pt x="2234" y="1456"/>
                        <a:pt x="2282" y="1458"/>
                      </a:cubicBezTo>
                      <a:lnTo>
                        <a:pt x="14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2" name="Google Shape;1942;p69"/>
                <p:cNvSpPr/>
                <p:nvPr/>
              </p:nvSpPr>
              <p:spPr>
                <a:xfrm>
                  <a:off x="2104316" y="1332971"/>
                  <a:ext cx="41535" cy="6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2008" extrusionOk="0">
                      <a:moveTo>
                        <a:pt x="633" y="0"/>
                      </a:moveTo>
                      <a:lnTo>
                        <a:pt x="1" y="1375"/>
                      </a:lnTo>
                      <a:cubicBezTo>
                        <a:pt x="234" y="1581"/>
                        <a:pt x="468" y="1787"/>
                        <a:pt x="688" y="2007"/>
                      </a:cubicBezTo>
                      <a:lnTo>
                        <a:pt x="1334" y="619"/>
                      </a:lnTo>
                      <a:cubicBezTo>
                        <a:pt x="1100" y="399"/>
                        <a:pt x="867" y="193"/>
                        <a:pt x="6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3" name="Google Shape;1943;p69"/>
                <p:cNvSpPr/>
                <p:nvPr/>
              </p:nvSpPr>
              <p:spPr>
                <a:xfrm>
                  <a:off x="1735224" y="1388975"/>
                  <a:ext cx="61198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513" extrusionOk="0">
                      <a:moveTo>
                        <a:pt x="578" y="1"/>
                      </a:moveTo>
                      <a:cubicBezTo>
                        <a:pt x="317" y="482"/>
                        <a:pt x="124" y="991"/>
                        <a:pt x="0" y="1513"/>
                      </a:cubicBezTo>
                      <a:lnTo>
                        <a:pt x="1568" y="1417"/>
                      </a:lnTo>
                      <a:cubicBezTo>
                        <a:pt x="1678" y="1101"/>
                        <a:pt x="1815" y="798"/>
                        <a:pt x="1966" y="509"/>
                      </a:cubicBez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4" name="Google Shape;1944;p69"/>
                <p:cNvSpPr/>
                <p:nvPr/>
              </p:nvSpPr>
              <p:spPr>
                <a:xfrm>
                  <a:off x="1734788" y="1495476"/>
                  <a:ext cx="47073" cy="5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651" extrusionOk="0">
                      <a:moveTo>
                        <a:pt x="1389" y="1"/>
                      </a:moveTo>
                      <a:lnTo>
                        <a:pt x="1" y="743"/>
                      </a:lnTo>
                      <a:cubicBezTo>
                        <a:pt x="69" y="1045"/>
                        <a:pt x="152" y="1348"/>
                        <a:pt x="262" y="1650"/>
                      </a:cubicBezTo>
                      <a:lnTo>
                        <a:pt x="1513" y="702"/>
                      </a:lnTo>
                      <a:cubicBezTo>
                        <a:pt x="1458" y="482"/>
                        <a:pt x="1417" y="248"/>
                        <a:pt x="13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5" name="Google Shape;1945;p69"/>
                <p:cNvSpPr/>
                <p:nvPr/>
              </p:nvSpPr>
              <p:spPr>
                <a:xfrm>
                  <a:off x="1774146" y="1576744"/>
                  <a:ext cx="53482" cy="6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32" extrusionOk="0">
                      <a:moveTo>
                        <a:pt x="1059" y="1"/>
                      </a:moveTo>
                      <a:lnTo>
                        <a:pt x="0" y="1059"/>
                      </a:lnTo>
                      <a:cubicBezTo>
                        <a:pt x="234" y="1430"/>
                        <a:pt x="495" y="1788"/>
                        <a:pt x="756" y="2131"/>
                      </a:cubicBezTo>
                      <a:lnTo>
                        <a:pt x="1719" y="977"/>
                      </a:lnTo>
                      <a:cubicBezTo>
                        <a:pt x="1471" y="660"/>
                        <a:pt x="1265" y="344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6" name="Google Shape;1946;p69"/>
                <p:cNvSpPr/>
                <p:nvPr/>
              </p:nvSpPr>
              <p:spPr>
                <a:xfrm>
                  <a:off x="2020934" y="1270931"/>
                  <a:ext cx="52611" cy="7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2256" extrusionOk="0">
                      <a:moveTo>
                        <a:pt x="0" y="1"/>
                      </a:moveTo>
                      <a:lnTo>
                        <a:pt x="55" y="1623"/>
                      </a:lnTo>
                      <a:cubicBezTo>
                        <a:pt x="454" y="1802"/>
                        <a:pt x="839" y="2008"/>
                        <a:pt x="1210" y="2255"/>
                      </a:cubicBezTo>
                      <a:lnTo>
                        <a:pt x="1691" y="826"/>
                      </a:lnTo>
                      <a:cubicBezTo>
                        <a:pt x="1155" y="496"/>
                        <a:pt x="591" y="22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7" name="Google Shape;1947;p69"/>
                <p:cNvSpPr/>
                <p:nvPr/>
              </p:nvSpPr>
              <p:spPr>
                <a:xfrm>
                  <a:off x="2177463" y="1391993"/>
                  <a:ext cx="57776" cy="5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815" extrusionOk="0">
                      <a:moveTo>
                        <a:pt x="605" y="0"/>
                      </a:moveTo>
                      <a:lnTo>
                        <a:pt x="0" y="1320"/>
                      </a:lnTo>
                      <a:cubicBezTo>
                        <a:pt x="523" y="1553"/>
                        <a:pt x="1073" y="1732"/>
                        <a:pt x="1650" y="1815"/>
                      </a:cubicBezTo>
                      <a:lnTo>
                        <a:pt x="1856" y="371"/>
                      </a:lnTo>
                      <a:cubicBezTo>
                        <a:pt x="1416" y="302"/>
                        <a:pt x="1004" y="179"/>
                        <a:pt x="60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8" name="Google Shape;1948;p69"/>
                <p:cNvSpPr/>
                <p:nvPr/>
              </p:nvSpPr>
              <p:spPr>
                <a:xfrm>
                  <a:off x="1798103" y="1304720"/>
                  <a:ext cx="66301" cy="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" h="1816" extrusionOk="0">
                      <a:moveTo>
                        <a:pt x="880" y="1"/>
                      </a:moveTo>
                      <a:cubicBezTo>
                        <a:pt x="591" y="221"/>
                        <a:pt x="316" y="468"/>
                        <a:pt x="55" y="729"/>
                      </a:cubicBezTo>
                      <a:lnTo>
                        <a:pt x="0" y="784"/>
                      </a:lnTo>
                      <a:lnTo>
                        <a:pt x="1031" y="1815"/>
                      </a:lnTo>
                      <a:lnTo>
                        <a:pt x="1086" y="1760"/>
                      </a:lnTo>
                      <a:cubicBezTo>
                        <a:pt x="1402" y="1444"/>
                        <a:pt x="1746" y="1155"/>
                        <a:pt x="2131" y="894"/>
                      </a:cubicBezTo>
                      <a:lnTo>
                        <a:pt x="88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9" name="Google Shape;1949;p69"/>
                <p:cNvSpPr/>
                <p:nvPr/>
              </p:nvSpPr>
              <p:spPr>
                <a:xfrm>
                  <a:off x="2280104" y="1400953"/>
                  <a:ext cx="73581" cy="50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1610" extrusionOk="0">
                      <a:moveTo>
                        <a:pt x="1485" y="1"/>
                      </a:moveTo>
                      <a:cubicBezTo>
                        <a:pt x="1004" y="97"/>
                        <a:pt x="495" y="152"/>
                        <a:pt x="1" y="166"/>
                      </a:cubicBezTo>
                      <a:lnTo>
                        <a:pt x="372" y="1609"/>
                      </a:lnTo>
                      <a:cubicBezTo>
                        <a:pt x="1032" y="1568"/>
                        <a:pt x="1705" y="1472"/>
                        <a:pt x="2365" y="1320"/>
                      </a:cubicBezTo>
                      <a:lnTo>
                        <a:pt x="148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0" name="Google Shape;1950;p69"/>
                <p:cNvSpPr/>
                <p:nvPr/>
              </p:nvSpPr>
              <p:spPr>
                <a:xfrm>
                  <a:off x="2326307" y="1398402"/>
                  <a:ext cx="40664" cy="43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1403" extrusionOk="0">
                      <a:moveTo>
                        <a:pt x="440" y="0"/>
                      </a:moveTo>
                      <a:cubicBezTo>
                        <a:pt x="303" y="28"/>
                        <a:pt x="165" y="55"/>
                        <a:pt x="0" y="83"/>
                      </a:cubicBezTo>
                      <a:lnTo>
                        <a:pt x="880" y="1402"/>
                      </a:lnTo>
                      <a:cubicBezTo>
                        <a:pt x="1031" y="1361"/>
                        <a:pt x="1169" y="1320"/>
                        <a:pt x="1306" y="1292"/>
                      </a:cubicBezTo>
                      <a:lnTo>
                        <a:pt x="44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1" name="Google Shape;1951;p69"/>
                <p:cNvSpPr/>
                <p:nvPr/>
              </p:nvSpPr>
              <p:spPr>
                <a:xfrm>
                  <a:off x="1865244" y="1865880"/>
                  <a:ext cx="51771" cy="2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743" extrusionOk="0">
                      <a:moveTo>
                        <a:pt x="1664" y="0"/>
                      </a:moveTo>
                      <a:lnTo>
                        <a:pt x="110" y="303"/>
                      </a:lnTo>
                      <a:cubicBezTo>
                        <a:pt x="69" y="467"/>
                        <a:pt x="42" y="619"/>
                        <a:pt x="0" y="742"/>
                      </a:cubicBezTo>
                      <a:lnTo>
                        <a:pt x="1581" y="440"/>
                      </a:lnTo>
                      <a:cubicBezTo>
                        <a:pt x="1609" y="303"/>
                        <a:pt x="1636" y="165"/>
                        <a:pt x="1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52" name="Google Shape;1952;p69"/>
              <p:cNvGrpSpPr/>
              <p:nvPr/>
            </p:nvGrpSpPr>
            <p:grpSpPr>
              <a:xfrm>
                <a:off x="1732237" y="1258112"/>
                <a:ext cx="559441" cy="584276"/>
                <a:chOff x="1732237" y="1258112"/>
                <a:chExt cx="559441" cy="584276"/>
              </a:xfrm>
            </p:grpSpPr>
            <p:sp>
              <p:nvSpPr>
                <p:cNvPr id="1953" name="Google Shape;1953;p69"/>
                <p:cNvSpPr/>
                <p:nvPr/>
              </p:nvSpPr>
              <p:spPr>
                <a:xfrm>
                  <a:off x="2266850" y="1406087"/>
                  <a:ext cx="24828" cy="45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1458" extrusionOk="0">
                      <a:moveTo>
                        <a:pt x="427" y="1"/>
                      </a:moveTo>
                      <a:cubicBezTo>
                        <a:pt x="275" y="14"/>
                        <a:pt x="138" y="14"/>
                        <a:pt x="0" y="14"/>
                      </a:cubicBezTo>
                      <a:lnTo>
                        <a:pt x="372" y="1458"/>
                      </a:lnTo>
                      <a:cubicBezTo>
                        <a:pt x="509" y="1458"/>
                        <a:pt x="647" y="1444"/>
                        <a:pt x="798" y="1444"/>
                      </a:cubicBez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4" name="Google Shape;1954;p69"/>
                <p:cNvSpPr/>
                <p:nvPr/>
              </p:nvSpPr>
              <p:spPr>
                <a:xfrm>
                  <a:off x="2165920" y="1385552"/>
                  <a:ext cx="30397" cy="4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527" extrusionOk="0">
                      <a:moveTo>
                        <a:pt x="605" y="1"/>
                      </a:moveTo>
                      <a:lnTo>
                        <a:pt x="0" y="1334"/>
                      </a:lnTo>
                      <a:cubicBezTo>
                        <a:pt x="110" y="1403"/>
                        <a:pt x="234" y="1472"/>
                        <a:pt x="371" y="1527"/>
                      </a:cubicBezTo>
                      <a:lnTo>
                        <a:pt x="976" y="207"/>
                      </a:lnTo>
                      <a:cubicBezTo>
                        <a:pt x="839" y="138"/>
                        <a:pt x="729" y="83"/>
                        <a:pt x="6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5" name="Google Shape;1955;p69"/>
                <p:cNvSpPr/>
                <p:nvPr/>
              </p:nvSpPr>
              <p:spPr>
                <a:xfrm>
                  <a:off x="2094049" y="1324819"/>
                  <a:ext cx="29992" cy="50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37" extrusionOk="0">
                      <a:moveTo>
                        <a:pt x="633" y="1"/>
                      </a:moveTo>
                      <a:lnTo>
                        <a:pt x="1" y="1362"/>
                      </a:lnTo>
                      <a:cubicBezTo>
                        <a:pt x="111" y="1444"/>
                        <a:pt x="221" y="1540"/>
                        <a:pt x="331" y="1637"/>
                      </a:cubicBezTo>
                      <a:lnTo>
                        <a:pt x="963" y="262"/>
                      </a:lnTo>
                      <a:cubicBezTo>
                        <a:pt x="853" y="166"/>
                        <a:pt x="743" y="83"/>
                        <a:pt x="6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6" name="Google Shape;1956;p69"/>
                <p:cNvSpPr/>
                <p:nvPr/>
              </p:nvSpPr>
              <p:spPr>
                <a:xfrm>
                  <a:off x="2228799" y="1403536"/>
                  <a:ext cx="19259" cy="4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1499" extrusionOk="0">
                      <a:moveTo>
                        <a:pt x="206" y="0"/>
                      </a:moveTo>
                      <a:lnTo>
                        <a:pt x="0" y="1444"/>
                      </a:lnTo>
                      <a:cubicBezTo>
                        <a:pt x="137" y="1457"/>
                        <a:pt x="275" y="1485"/>
                        <a:pt x="412" y="1499"/>
                      </a:cubicBezTo>
                      <a:lnTo>
                        <a:pt x="619" y="55"/>
                      </a:lnTo>
                      <a:cubicBezTo>
                        <a:pt x="481" y="41"/>
                        <a:pt x="344" y="28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7" name="Google Shape;1957;p69"/>
                <p:cNvSpPr/>
                <p:nvPr/>
              </p:nvSpPr>
              <p:spPr>
                <a:xfrm>
                  <a:off x="2126126" y="1352199"/>
                  <a:ext cx="29992" cy="52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92" extrusionOk="0">
                      <a:moveTo>
                        <a:pt x="647" y="1"/>
                      </a:moveTo>
                      <a:lnTo>
                        <a:pt x="1" y="1389"/>
                      </a:lnTo>
                      <a:lnTo>
                        <a:pt x="221" y="1609"/>
                      </a:lnTo>
                      <a:lnTo>
                        <a:pt x="317" y="1691"/>
                      </a:lnTo>
                      <a:lnTo>
                        <a:pt x="963" y="303"/>
                      </a:lnTo>
                      <a:lnTo>
                        <a:pt x="6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8" name="Google Shape;1958;p69"/>
                <p:cNvSpPr/>
                <p:nvPr/>
              </p:nvSpPr>
              <p:spPr>
                <a:xfrm>
                  <a:off x="1742908" y="1517722"/>
                  <a:ext cx="42811" cy="4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" h="1348" extrusionOk="0">
                      <a:moveTo>
                        <a:pt x="1252" y="1"/>
                      </a:moveTo>
                      <a:lnTo>
                        <a:pt x="1" y="935"/>
                      </a:lnTo>
                      <a:cubicBezTo>
                        <a:pt x="42" y="1073"/>
                        <a:pt x="83" y="1196"/>
                        <a:pt x="138" y="1348"/>
                      </a:cubicBezTo>
                      <a:lnTo>
                        <a:pt x="1376" y="427"/>
                      </a:lnTo>
                      <a:cubicBezTo>
                        <a:pt x="1321" y="275"/>
                        <a:pt x="1279" y="138"/>
                        <a:pt x="12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9" name="Google Shape;1959;p69"/>
                <p:cNvSpPr/>
                <p:nvPr/>
              </p:nvSpPr>
              <p:spPr>
                <a:xfrm>
                  <a:off x="1797667" y="1607110"/>
                  <a:ext cx="38082" cy="46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1486" extrusionOk="0">
                      <a:moveTo>
                        <a:pt x="963" y="1"/>
                      </a:moveTo>
                      <a:lnTo>
                        <a:pt x="0" y="1141"/>
                      </a:lnTo>
                      <a:cubicBezTo>
                        <a:pt x="97" y="1265"/>
                        <a:pt x="179" y="1375"/>
                        <a:pt x="275" y="1485"/>
                      </a:cubicBezTo>
                      <a:lnTo>
                        <a:pt x="1224" y="344"/>
                      </a:lnTo>
                      <a:cubicBezTo>
                        <a:pt x="1128" y="220"/>
                        <a:pt x="1045" y="110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0" name="Google Shape;1960;p69"/>
                <p:cNvSpPr/>
                <p:nvPr/>
              </p:nvSpPr>
              <p:spPr>
                <a:xfrm>
                  <a:off x="1767301" y="1565201"/>
                  <a:ext cx="39793" cy="44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430" extrusionOk="0">
                      <a:moveTo>
                        <a:pt x="1073" y="0"/>
                      </a:moveTo>
                      <a:lnTo>
                        <a:pt x="0" y="1073"/>
                      </a:lnTo>
                      <a:cubicBezTo>
                        <a:pt x="69" y="1196"/>
                        <a:pt x="138" y="1306"/>
                        <a:pt x="220" y="1430"/>
                      </a:cubicBezTo>
                      <a:lnTo>
                        <a:pt x="1279" y="372"/>
                      </a:lnTo>
                      <a:cubicBezTo>
                        <a:pt x="1210" y="248"/>
                        <a:pt x="1141" y="124"/>
                        <a:pt x="10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1" name="Google Shape;1961;p69"/>
                <p:cNvSpPr/>
                <p:nvPr/>
              </p:nvSpPr>
              <p:spPr>
                <a:xfrm>
                  <a:off x="2058985" y="1296599"/>
                  <a:ext cx="26135" cy="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1664" extrusionOk="0">
                      <a:moveTo>
                        <a:pt x="468" y="1"/>
                      </a:moveTo>
                      <a:lnTo>
                        <a:pt x="1" y="1430"/>
                      </a:lnTo>
                      <a:cubicBezTo>
                        <a:pt x="124" y="1499"/>
                        <a:pt x="234" y="1581"/>
                        <a:pt x="358" y="1664"/>
                      </a:cubicBezTo>
                      <a:lnTo>
                        <a:pt x="839" y="221"/>
                      </a:lnTo>
                      <a:cubicBezTo>
                        <a:pt x="715" y="152"/>
                        <a:pt x="592" y="69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2" name="Google Shape;1962;p69"/>
                <p:cNvSpPr/>
                <p:nvPr/>
              </p:nvSpPr>
              <p:spPr>
                <a:xfrm>
                  <a:off x="1876787" y="1745689"/>
                  <a:ext cx="44086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1183" extrusionOk="0">
                      <a:moveTo>
                        <a:pt x="1334" y="0"/>
                      </a:moveTo>
                      <a:lnTo>
                        <a:pt x="1" y="743"/>
                      </a:lnTo>
                      <a:cubicBezTo>
                        <a:pt x="14" y="894"/>
                        <a:pt x="28" y="1045"/>
                        <a:pt x="42" y="1183"/>
                      </a:cubicBezTo>
                      <a:lnTo>
                        <a:pt x="1416" y="426"/>
                      </a:lnTo>
                      <a:cubicBezTo>
                        <a:pt x="1403" y="275"/>
                        <a:pt x="1375" y="138"/>
                        <a:pt x="13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3" name="Google Shape;1963;p69"/>
                <p:cNvSpPr/>
                <p:nvPr/>
              </p:nvSpPr>
              <p:spPr>
                <a:xfrm>
                  <a:off x="1732237" y="1481786"/>
                  <a:ext cx="45362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1183" extrusionOk="0">
                      <a:moveTo>
                        <a:pt x="1430" y="1"/>
                      </a:moveTo>
                      <a:lnTo>
                        <a:pt x="0" y="757"/>
                      </a:lnTo>
                      <a:cubicBezTo>
                        <a:pt x="28" y="894"/>
                        <a:pt x="41" y="1032"/>
                        <a:pt x="83" y="1183"/>
                      </a:cubicBezTo>
                      <a:lnTo>
                        <a:pt x="1457" y="441"/>
                      </a:lnTo>
                      <a:cubicBezTo>
                        <a:pt x="1444" y="289"/>
                        <a:pt x="1430" y="138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4" name="Google Shape;1964;p69"/>
                <p:cNvSpPr/>
                <p:nvPr/>
              </p:nvSpPr>
              <p:spPr>
                <a:xfrm>
                  <a:off x="1834443" y="1644757"/>
                  <a:ext cx="33819" cy="49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595" extrusionOk="0">
                      <a:moveTo>
                        <a:pt x="784" y="0"/>
                      </a:moveTo>
                      <a:lnTo>
                        <a:pt x="1" y="1279"/>
                      </a:lnTo>
                      <a:cubicBezTo>
                        <a:pt x="83" y="1375"/>
                        <a:pt x="166" y="1457"/>
                        <a:pt x="262" y="1554"/>
                      </a:cubicBezTo>
                      <a:lnTo>
                        <a:pt x="289" y="1595"/>
                      </a:lnTo>
                      <a:lnTo>
                        <a:pt x="1087" y="303"/>
                      </a:lnTo>
                      <a:cubicBezTo>
                        <a:pt x="977" y="206"/>
                        <a:pt x="880" y="96"/>
                        <a:pt x="7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5" name="Google Shape;1965;p69"/>
                <p:cNvSpPr/>
                <p:nvPr/>
              </p:nvSpPr>
              <p:spPr>
                <a:xfrm>
                  <a:off x="1875076" y="1819241"/>
                  <a:ext cx="47944" cy="2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44" extrusionOk="0">
                      <a:moveTo>
                        <a:pt x="1540" y="1"/>
                      </a:moveTo>
                      <a:lnTo>
                        <a:pt x="56" y="303"/>
                      </a:lnTo>
                      <a:cubicBezTo>
                        <a:pt x="42" y="454"/>
                        <a:pt x="28" y="606"/>
                        <a:pt x="1" y="743"/>
                      </a:cubicBezTo>
                      <a:lnTo>
                        <a:pt x="1513" y="427"/>
                      </a:lnTo>
                      <a:cubicBezTo>
                        <a:pt x="1526" y="289"/>
                        <a:pt x="1526" y="152"/>
                        <a:pt x="15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6" name="Google Shape;1966;p69"/>
                <p:cNvSpPr/>
                <p:nvPr/>
              </p:nvSpPr>
              <p:spPr>
                <a:xfrm>
                  <a:off x="1863098" y="1696063"/>
                  <a:ext cx="43246" cy="38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1238" extrusionOk="0">
                      <a:moveTo>
                        <a:pt x="1210" y="1"/>
                      </a:moveTo>
                      <a:lnTo>
                        <a:pt x="1" y="853"/>
                      </a:lnTo>
                      <a:cubicBezTo>
                        <a:pt x="69" y="963"/>
                        <a:pt x="124" y="1114"/>
                        <a:pt x="179" y="1238"/>
                      </a:cubicBezTo>
                      <a:lnTo>
                        <a:pt x="1389" y="372"/>
                      </a:lnTo>
                      <a:cubicBezTo>
                        <a:pt x="1334" y="248"/>
                        <a:pt x="1279" y="124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7" name="Google Shape;1967;p69"/>
                <p:cNvSpPr/>
                <p:nvPr/>
              </p:nvSpPr>
              <p:spPr>
                <a:xfrm>
                  <a:off x="1871218" y="1270931"/>
                  <a:ext cx="50091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307" extrusionOk="0">
                      <a:moveTo>
                        <a:pt x="413" y="1"/>
                      </a:moveTo>
                      <a:cubicBezTo>
                        <a:pt x="276" y="42"/>
                        <a:pt x="138" y="97"/>
                        <a:pt x="1" y="166"/>
                      </a:cubicBezTo>
                      <a:lnTo>
                        <a:pt x="1142" y="1307"/>
                      </a:lnTo>
                      <a:cubicBezTo>
                        <a:pt x="1293" y="1252"/>
                        <a:pt x="1444" y="1211"/>
                        <a:pt x="1609" y="1183"/>
                      </a:cubicBezTo>
                      <a:lnTo>
                        <a:pt x="4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8" name="Google Shape;1968;p69"/>
                <p:cNvSpPr/>
                <p:nvPr/>
              </p:nvSpPr>
              <p:spPr>
                <a:xfrm>
                  <a:off x="1929835" y="1258112"/>
                  <a:ext cx="41069" cy="47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1541" extrusionOk="0">
                      <a:moveTo>
                        <a:pt x="454" y="0"/>
                      </a:moveTo>
                      <a:cubicBezTo>
                        <a:pt x="303" y="0"/>
                        <a:pt x="151" y="14"/>
                        <a:pt x="0" y="42"/>
                      </a:cubicBezTo>
                      <a:lnTo>
                        <a:pt x="811" y="1499"/>
                      </a:lnTo>
                      <a:cubicBezTo>
                        <a:pt x="976" y="1499"/>
                        <a:pt x="1141" y="1513"/>
                        <a:pt x="1320" y="1540"/>
                      </a:cubicBezTo>
                      <a:lnTo>
                        <a:pt x="4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9" name="Google Shape;1969;p69"/>
                <p:cNvSpPr/>
                <p:nvPr/>
              </p:nvSpPr>
              <p:spPr>
                <a:xfrm>
                  <a:off x="2008084" y="1266668"/>
                  <a:ext cx="14592" cy="54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1747" extrusionOk="0">
                      <a:moveTo>
                        <a:pt x="1" y="0"/>
                      </a:moveTo>
                      <a:lnTo>
                        <a:pt x="42" y="1581"/>
                      </a:lnTo>
                      <a:cubicBezTo>
                        <a:pt x="193" y="1636"/>
                        <a:pt x="331" y="1691"/>
                        <a:pt x="468" y="1746"/>
                      </a:cubicBezTo>
                      <a:lnTo>
                        <a:pt x="413" y="138"/>
                      </a:lnTo>
                      <a:cubicBezTo>
                        <a:pt x="276" y="97"/>
                        <a:pt x="138" y="4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0" name="Google Shape;1970;p69"/>
                <p:cNvSpPr/>
                <p:nvPr/>
              </p:nvSpPr>
              <p:spPr>
                <a:xfrm>
                  <a:off x="1753176" y="1377867"/>
                  <a:ext cx="50091" cy="27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881" extrusionOk="0">
                      <a:moveTo>
                        <a:pt x="221" y="0"/>
                      </a:moveTo>
                      <a:cubicBezTo>
                        <a:pt x="138" y="110"/>
                        <a:pt x="70" y="234"/>
                        <a:pt x="1" y="358"/>
                      </a:cubicBezTo>
                      <a:lnTo>
                        <a:pt x="1389" y="880"/>
                      </a:lnTo>
                      <a:cubicBezTo>
                        <a:pt x="1458" y="756"/>
                        <a:pt x="1540" y="633"/>
                        <a:pt x="1609" y="509"/>
                      </a:cubicBez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1" name="Google Shape;1971;p69"/>
                <p:cNvSpPr/>
                <p:nvPr/>
              </p:nvSpPr>
              <p:spPr>
                <a:xfrm>
                  <a:off x="1732641" y="1433031"/>
                  <a:ext cx="51367" cy="16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524" extrusionOk="0">
                      <a:moveTo>
                        <a:pt x="1651" y="1"/>
                      </a:moveTo>
                      <a:lnTo>
                        <a:pt x="83" y="97"/>
                      </a:lnTo>
                      <a:cubicBezTo>
                        <a:pt x="56" y="234"/>
                        <a:pt x="28" y="372"/>
                        <a:pt x="1" y="523"/>
                      </a:cubicBezTo>
                      <a:lnTo>
                        <a:pt x="1527" y="427"/>
                      </a:lnTo>
                      <a:cubicBezTo>
                        <a:pt x="1568" y="276"/>
                        <a:pt x="1609" y="138"/>
                        <a:pt x="1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2" name="Google Shape;1972;p69"/>
                <p:cNvSpPr/>
                <p:nvPr/>
              </p:nvSpPr>
              <p:spPr>
                <a:xfrm>
                  <a:off x="1789111" y="1329113"/>
                  <a:ext cx="41100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4" extrusionOk="0">
                      <a:moveTo>
                        <a:pt x="289" y="0"/>
                      </a:moveTo>
                      <a:cubicBezTo>
                        <a:pt x="193" y="97"/>
                        <a:pt x="97" y="207"/>
                        <a:pt x="1" y="303"/>
                      </a:cubicBezTo>
                      <a:lnTo>
                        <a:pt x="1032" y="1334"/>
                      </a:lnTo>
                      <a:cubicBezTo>
                        <a:pt x="1128" y="1238"/>
                        <a:pt x="1224" y="1128"/>
                        <a:pt x="1320" y="1031"/>
                      </a:cubicBez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" name="Google Shape;1973;p69"/>
                <p:cNvSpPr/>
                <p:nvPr/>
              </p:nvSpPr>
              <p:spPr>
                <a:xfrm>
                  <a:off x="1825887" y="1296164"/>
                  <a:ext cx="50496" cy="36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" h="1170" extrusionOk="0">
                      <a:moveTo>
                        <a:pt x="344" y="1"/>
                      </a:moveTo>
                      <a:cubicBezTo>
                        <a:pt x="221" y="97"/>
                        <a:pt x="111" y="180"/>
                        <a:pt x="1" y="276"/>
                      </a:cubicBezTo>
                      <a:lnTo>
                        <a:pt x="1238" y="1169"/>
                      </a:lnTo>
                      <a:cubicBezTo>
                        <a:pt x="1362" y="1087"/>
                        <a:pt x="1485" y="991"/>
                        <a:pt x="1623" y="922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74" name="Google Shape;1974;p69"/>
            <p:cNvGrpSpPr/>
            <p:nvPr/>
          </p:nvGrpSpPr>
          <p:grpSpPr>
            <a:xfrm rot="10800000">
              <a:off x="1729250" y="2425135"/>
              <a:ext cx="685635" cy="682282"/>
              <a:chOff x="2894709" y="1258206"/>
              <a:chExt cx="685635" cy="682282"/>
            </a:xfrm>
          </p:grpSpPr>
          <p:sp>
            <p:nvSpPr>
              <p:cNvPr id="1975" name="Google Shape;1975;p69"/>
              <p:cNvSpPr/>
              <p:nvPr/>
            </p:nvSpPr>
            <p:spPr>
              <a:xfrm>
                <a:off x="3399392" y="1867591"/>
                <a:ext cx="58554" cy="7289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343" extrusionOk="0">
                    <a:moveTo>
                      <a:pt x="1293" y="0"/>
                    </a:moveTo>
                    <a:lnTo>
                      <a:pt x="0" y="866"/>
                    </a:lnTo>
                    <a:cubicBezTo>
                      <a:pt x="152" y="1443"/>
                      <a:pt x="289" y="1801"/>
                      <a:pt x="303" y="1870"/>
                    </a:cubicBezTo>
                    <a:cubicBezTo>
                      <a:pt x="429" y="2202"/>
                      <a:pt x="691" y="2342"/>
                      <a:pt x="956" y="2342"/>
                    </a:cubicBezTo>
                    <a:cubicBezTo>
                      <a:pt x="1415" y="2342"/>
                      <a:pt x="1881" y="1922"/>
                      <a:pt x="1664" y="1347"/>
                    </a:cubicBezTo>
                    <a:cubicBezTo>
                      <a:pt x="1513" y="907"/>
                      <a:pt x="1389" y="467"/>
                      <a:pt x="12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69"/>
              <p:cNvSpPr/>
              <p:nvPr/>
            </p:nvSpPr>
            <p:spPr>
              <a:xfrm>
                <a:off x="3386542" y="1794879"/>
                <a:ext cx="45393" cy="24828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98" extrusionOk="0">
                    <a:moveTo>
                      <a:pt x="1444" y="0"/>
                    </a:moveTo>
                    <a:lnTo>
                      <a:pt x="1" y="371"/>
                    </a:lnTo>
                    <a:cubicBezTo>
                      <a:pt x="1" y="509"/>
                      <a:pt x="1" y="660"/>
                      <a:pt x="15" y="797"/>
                    </a:cubicBezTo>
                    <a:lnTo>
                      <a:pt x="1458" y="426"/>
                    </a:lnTo>
                    <a:cubicBezTo>
                      <a:pt x="1444" y="275"/>
                      <a:pt x="1444" y="138"/>
                      <a:pt x="14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69"/>
              <p:cNvSpPr/>
              <p:nvPr/>
            </p:nvSpPr>
            <p:spPr>
              <a:xfrm>
                <a:off x="3404961" y="1693512"/>
                <a:ext cx="47478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977" extrusionOk="0">
                    <a:moveTo>
                      <a:pt x="193" y="0"/>
                    </a:moveTo>
                    <a:cubicBezTo>
                      <a:pt x="124" y="124"/>
                      <a:pt x="55" y="248"/>
                      <a:pt x="0" y="371"/>
                    </a:cubicBezTo>
                    <a:lnTo>
                      <a:pt x="1320" y="976"/>
                    </a:lnTo>
                    <a:cubicBezTo>
                      <a:pt x="1375" y="853"/>
                      <a:pt x="1443" y="729"/>
                      <a:pt x="1526" y="605"/>
                    </a:cubicBez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69"/>
              <p:cNvSpPr/>
              <p:nvPr/>
            </p:nvSpPr>
            <p:spPr>
              <a:xfrm>
                <a:off x="3462271" y="1622076"/>
                <a:ext cx="50900" cy="29961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963" extrusionOk="0">
                    <a:moveTo>
                      <a:pt x="289" y="1"/>
                    </a:moveTo>
                    <a:cubicBezTo>
                      <a:pt x="193" y="111"/>
                      <a:pt x="96" y="221"/>
                      <a:pt x="0" y="331"/>
                    </a:cubicBezTo>
                    <a:lnTo>
                      <a:pt x="1375" y="963"/>
                    </a:lnTo>
                    <a:cubicBezTo>
                      <a:pt x="1471" y="853"/>
                      <a:pt x="1553" y="743"/>
                      <a:pt x="1636" y="633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69"/>
              <p:cNvSpPr/>
              <p:nvPr/>
            </p:nvSpPr>
            <p:spPr>
              <a:xfrm>
                <a:off x="3387849" y="1756796"/>
                <a:ext cx="46638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20" extrusionOk="0">
                    <a:moveTo>
                      <a:pt x="55" y="1"/>
                    </a:moveTo>
                    <a:cubicBezTo>
                      <a:pt x="28" y="138"/>
                      <a:pt x="14" y="276"/>
                      <a:pt x="0" y="413"/>
                    </a:cubicBezTo>
                    <a:lnTo>
                      <a:pt x="1444" y="619"/>
                    </a:lnTo>
                    <a:cubicBezTo>
                      <a:pt x="1457" y="482"/>
                      <a:pt x="1471" y="344"/>
                      <a:pt x="1499" y="207"/>
                    </a:cubicBez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69"/>
              <p:cNvSpPr/>
              <p:nvPr/>
            </p:nvSpPr>
            <p:spPr>
              <a:xfrm>
                <a:off x="3433180" y="1653718"/>
                <a:ext cx="52642" cy="2999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964" extrusionOk="0">
                    <a:moveTo>
                      <a:pt x="317" y="1"/>
                    </a:moveTo>
                    <a:cubicBezTo>
                      <a:pt x="234" y="83"/>
                      <a:pt x="165" y="152"/>
                      <a:pt x="83" y="235"/>
                    </a:cubicBezTo>
                    <a:cubicBezTo>
                      <a:pt x="55" y="262"/>
                      <a:pt x="28" y="290"/>
                      <a:pt x="0" y="317"/>
                    </a:cubicBezTo>
                    <a:lnTo>
                      <a:pt x="1389" y="963"/>
                    </a:lnTo>
                    <a:cubicBezTo>
                      <a:pt x="1499" y="867"/>
                      <a:pt x="1595" y="757"/>
                      <a:pt x="1691" y="647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69"/>
              <p:cNvSpPr/>
              <p:nvPr/>
            </p:nvSpPr>
            <p:spPr>
              <a:xfrm>
                <a:off x="3278767" y="1270526"/>
                <a:ext cx="41940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89" extrusionOk="0">
                    <a:moveTo>
                      <a:pt x="399" y="0"/>
                    </a:moveTo>
                    <a:cubicBezTo>
                      <a:pt x="262" y="41"/>
                      <a:pt x="138" y="96"/>
                      <a:pt x="1" y="151"/>
                    </a:cubicBezTo>
                    <a:lnTo>
                      <a:pt x="922" y="1388"/>
                    </a:lnTo>
                    <a:cubicBezTo>
                      <a:pt x="1059" y="1333"/>
                      <a:pt x="1197" y="1292"/>
                      <a:pt x="1348" y="1251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82" name="Google Shape;1982;p69"/>
              <p:cNvGrpSpPr/>
              <p:nvPr/>
            </p:nvGrpSpPr>
            <p:grpSpPr>
              <a:xfrm>
                <a:off x="2894709" y="1258206"/>
                <a:ext cx="685635" cy="636360"/>
                <a:chOff x="2894709" y="1258206"/>
                <a:chExt cx="685635" cy="636360"/>
              </a:xfrm>
            </p:grpSpPr>
            <p:sp>
              <p:nvSpPr>
                <p:cNvPr id="1983" name="Google Shape;1983;p69"/>
                <p:cNvSpPr/>
                <p:nvPr/>
              </p:nvSpPr>
              <p:spPr>
                <a:xfrm>
                  <a:off x="3009329" y="1404812"/>
                  <a:ext cx="69754" cy="46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1507" extrusionOk="0">
                      <a:moveTo>
                        <a:pt x="1" y="0"/>
                      </a:moveTo>
                      <a:lnTo>
                        <a:pt x="303" y="1485"/>
                      </a:lnTo>
                      <a:cubicBezTo>
                        <a:pt x="526" y="1499"/>
                        <a:pt x="749" y="1507"/>
                        <a:pt x="972" y="1507"/>
                      </a:cubicBezTo>
                      <a:cubicBezTo>
                        <a:pt x="1395" y="1507"/>
                        <a:pt x="1818" y="1479"/>
                        <a:pt x="2241" y="1416"/>
                      </a:cubicBezTo>
                      <a:lnTo>
                        <a:pt x="1471" y="42"/>
                      </a:lnTo>
                      <a:cubicBezTo>
                        <a:pt x="1311" y="51"/>
                        <a:pt x="1149" y="55"/>
                        <a:pt x="986" y="55"/>
                      </a:cubicBezTo>
                      <a:cubicBezTo>
                        <a:pt x="660" y="55"/>
                        <a:pt x="330" y="37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4" name="Google Shape;1984;p69"/>
                <p:cNvSpPr/>
                <p:nvPr/>
              </p:nvSpPr>
              <p:spPr>
                <a:xfrm>
                  <a:off x="3153475" y="1333811"/>
                  <a:ext cx="66736" cy="53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" h="1706" extrusionOk="0">
                      <a:moveTo>
                        <a:pt x="1004" y="1"/>
                      </a:moveTo>
                      <a:cubicBezTo>
                        <a:pt x="674" y="275"/>
                        <a:pt x="344" y="578"/>
                        <a:pt x="0" y="922"/>
                      </a:cubicBezTo>
                      <a:lnTo>
                        <a:pt x="1279" y="1705"/>
                      </a:lnTo>
                      <a:cubicBezTo>
                        <a:pt x="1581" y="1430"/>
                        <a:pt x="1870" y="1183"/>
                        <a:pt x="2145" y="949"/>
                      </a:cubicBezTo>
                      <a:lnTo>
                        <a:pt x="100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5" name="Google Shape;1985;p69"/>
                <p:cNvSpPr/>
                <p:nvPr/>
              </p:nvSpPr>
              <p:spPr>
                <a:xfrm>
                  <a:off x="2962722" y="1396691"/>
                  <a:ext cx="42780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05" extrusionOk="0">
                      <a:moveTo>
                        <a:pt x="0" y="0"/>
                      </a:moveTo>
                      <a:lnTo>
                        <a:pt x="303" y="1540"/>
                      </a:lnTo>
                      <a:cubicBezTo>
                        <a:pt x="632" y="1622"/>
                        <a:pt x="1004" y="1664"/>
                        <a:pt x="1375" y="1705"/>
                      </a:cubicBezTo>
                      <a:lnTo>
                        <a:pt x="1059" y="206"/>
                      </a:lnTo>
                      <a:cubicBezTo>
                        <a:pt x="674" y="138"/>
                        <a:pt x="303" y="6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6" name="Google Shape;1986;p69"/>
                <p:cNvSpPr/>
                <p:nvPr/>
              </p:nvSpPr>
              <p:spPr>
                <a:xfrm>
                  <a:off x="3069221" y="1396255"/>
                  <a:ext cx="61167" cy="50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1609" extrusionOk="0">
                      <a:moveTo>
                        <a:pt x="1100" y="1"/>
                      </a:moveTo>
                      <a:cubicBezTo>
                        <a:pt x="742" y="124"/>
                        <a:pt x="385" y="220"/>
                        <a:pt x="0" y="262"/>
                      </a:cubicBezTo>
                      <a:lnTo>
                        <a:pt x="742" y="1609"/>
                      </a:lnTo>
                      <a:cubicBezTo>
                        <a:pt x="1168" y="1526"/>
                        <a:pt x="1567" y="1389"/>
                        <a:pt x="1966" y="1224"/>
                      </a:cubicBezTo>
                      <a:lnTo>
                        <a:pt x="11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7" name="Google Shape;1987;p69"/>
                <p:cNvSpPr/>
                <p:nvPr/>
              </p:nvSpPr>
              <p:spPr>
                <a:xfrm>
                  <a:off x="3522132" y="1471954"/>
                  <a:ext cx="58211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2104" extrusionOk="0">
                      <a:moveTo>
                        <a:pt x="1856" y="1"/>
                      </a:moveTo>
                      <a:lnTo>
                        <a:pt x="317" y="853"/>
                      </a:lnTo>
                      <a:cubicBezTo>
                        <a:pt x="262" y="1279"/>
                        <a:pt x="152" y="1705"/>
                        <a:pt x="1" y="2104"/>
                      </a:cubicBezTo>
                      <a:lnTo>
                        <a:pt x="1582" y="2049"/>
                      </a:lnTo>
                      <a:cubicBezTo>
                        <a:pt x="1774" y="1389"/>
                        <a:pt x="1870" y="688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8" name="Google Shape;1988;p69"/>
                <p:cNvSpPr/>
                <p:nvPr/>
              </p:nvSpPr>
              <p:spPr>
                <a:xfrm>
                  <a:off x="3410935" y="1663581"/>
                  <a:ext cx="65461" cy="49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" h="1581" extrusionOk="0">
                      <a:moveTo>
                        <a:pt x="702" y="0"/>
                      </a:moveTo>
                      <a:cubicBezTo>
                        <a:pt x="427" y="289"/>
                        <a:pt x="193" y="619"/>
                        <a:pt x="1" y="962"/>
                      </a:cubicBezTo>
                      <a:lnTo>
                        <a:pt x="1320" y="1581"/>
                      </a:lnTo>
                      <a:cubicBezTo>
                        <a:pt x="1458" y="1347"/>
                        <a:pt x="1623" y="1141"/>
                        <a:pt x="1815" y="949"/>
                      </a:cubicBezTo>
                      <a:cubicBezTo>
                        <a:pt x="1911" y="852"/>
                        <a:pt x="2008" y="756"/>
                        <a:pt x="2104" y="646"/>
                      </a:cubicBezTo>
                      <a:lnTo>
                        <a:pt x="70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9" name="Google Shape;1989;p69"/>
                <p:cNvSpPr/>
                <p:nvPr/>
              </p:nvSpPr>
              <p:spPr>
                <a:xfrm>
                  <a:off x="3239845" y="1275225"/>
                  <a:ext cx="67607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705" extrusionOk="0">
                      <a:moveTo>
                        <a:pt x="1252" y="0"/>
                      </a:moveTo>
                      <a:cubicBezTo>
                        <a:pt x="812" y="179"/>
                        <a:pt x="400" y="385"/>
                        <a:pt x="1" y="633"/>
                      </a:cubicBezTo>
                      <a:lnTo>
                        <a:pt x="1073" y="1705"/>
                      </a:lnTo>
                      <a:cubicBezTo>
                        <a:pt x="1417" y="1526"/>
                        <a:pt x="1788" y="1361"/>
                        <a:pt x="2173" y="1237"/>
                      </a:cubicBezTo>
                      <a:lnTo>
                        <a:pt x="125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0" name="Google Shape;1990;p69"/>
                <p:cNvSpPr/>
                <p:nvPr/>
              </p:nvSpPr>
              <p:spPr>
                <a:xfrm>
                  <a:off x="3386138" y="1769646"/>
                  <a:ext cx="46638" cy="36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169" extrusionOk="0">
                      <a:moveTo>
                        <a:pt x="55" y="0"/>
                      </a:moveTo>
                      <a:cubicBezTo>
                        <a:pt x="14" y="385"/>
                        <a:pt x="0" y="784"/>
                        <a:pt x="14" y="1169"/>
                      </a:cubicBezTo>
                      <a:lnTo>
                        <a:pt x="1457" y="797"/>
                      </a:lnTo>
                      <a:cubicBezTo>
                        <a:pt x="1457" y="605"/>
                        <a:pt x="1471" y="399"/>
                        <a:pt x="1499" y="206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1" name="Google Shape;1991;p69"/>
                <p:cNvSpPr/>
                <p:nvPr/>
              </p:nvSpPr>
              <p:spPr>
                <a:xfrm>
                  <a:off x="2894709" y="1385241"/>
                  <a:ext cx="63314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1840" extrusionOk="0">
                      <a:moveTo>
                        <a:pt x="815" y="0"/>
                      </a:moveTo>
                      <a:cubicBezTo>
                        <a:pt x="629" y="0"/>
                        <a:pt x="448" y="77"/>
                        <a:pt x="317" y="217"/>
                      </a:cubicBezTo>
                      <a:cubicBezTo>
                        <a:pt x="234" y="286"/>
                        <a:pt x="179" y="382"/>
                        <a:pt x="138" y="478"/>
                      </a:cubicBezTo>
                      <a:cubicBezTo>
                        <a:pt x="0" y="849"/>
                        <a:pt x="193" y="1276"/>
                        <a:pt x="564" y="1413"/>
                      </a:cubicBezTo>
                      <a:cubicBezTo>
                        <a:pt x="1045" y="1578"/>
                        <a:pt x="1540" y="1729"/>
                        <a:pt x="2035" y="1839"/>
                      </a:cubicBezTo>
                      <a:lnTo>
                        <a:pt x="1732" y="258"/>
                      </a:lnTo>
                      <a:cubicBezTo>
                        <a:pt x="1334" y="135"/>
                        <a:pt x="1086" y="52"/>
                        <a:pt x="1073" y="52"/>
                      </a:cubicBezTo>
                      <a:cubicBezTo>
                        <a:pt x="989" y="17"/>
                        <a:pt x="902" y="0"/>
                        <a:pt x="81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2" name="Google Shape;1992;p69"/>
                <p:cNvSpPr/>
                <p:nvPr/>
              </p:nvSpPr>
              <p:spPr>
                <a:xfrm>
                  <a:off x="3512736" y="1364178"/>
                  <a:ext cx="49220" cy="7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269" extrusionOk="0">
                      <a:moveTo>
                        <a:pt x="921" y="1"/>
                      </a:moveTo>
                      <a:lnTo>
                        <a:pt x="0" y="1265"/>
                      </a:lnTo>
                      <a:cubicBezTo>
                        <a:pt x="193" y="1581"/>
                        <a:pt x="330" y="1911"/>
                        <a:pt x="454" y="2269"/>
                      </a:cubicBezTo>
                      <a:lnTo>
                        <a:pt x="1581" y="1128"/>
                      </a:lnTo>
                      <a:cubicBezTo>
                        <a:pt x="1402" y="729"/>
                        <a:pt x="1182" y="358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3" name="Google Shape;1993;p69"/>
                <p:cNvSpPr/>
                <p:nvPr/>
              </p:nvSpPr>
              <p:spPr>
                <a:xfrm>
                  <a:off x="3471231" y="1597714"/>
                  <a:ext cx="62909" cy="44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1416" extrusionOk="0">
                      <a:moveTo>
                        <a:pt x="592" y="0"/>
                      </a:moveTo>
                      <a:cubicBezTo>
                        <a:pt x="413" y="261"/>
                        <a:pt x="207" y="522"/>
                        <a:pt x="1" y="784"/>
                      </a:cubicBezTo>
                      <a:lnTo>
                        <a:pt x="1348" y="1416"/>
                      </a:lnTo>
                      <a:cubicBezTo>
                        <a:pt x="1595" y="1100"/>
                        <a:pt x="1829" y="784"/>
                        <a:pt x="2022" y="467"/>
                      </a:cubicBezTo>
                      <a:lnTo>
                        <a:pt x="59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4" name="Google Shape;1994;p69"/>
                <p:cNvSpPr/>
                <p:nvPr/>
              </p:nvSpPr>
              <p:spPr>
                <a:xfrm>
                  <a:off x="3332654" y="1258206"/>
                  <a:ext cx="59052" cy="49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1606" extrusionOk="0">
                      <a:moveTo>
                        <a:pt x="842" y="1"/>
                      </a:moveTo>
                      <a:cubicBezTo>
                        <a:pt x="563" y="1"/>
                        <a:pt x="282" y="21"/>
                        <a:pt x="1" y="66"/>
                      </a:cubicBezTo>
                      <a:lnTo>
                        <a:pt x="757" y="1482"/>
                      </a:lnTo>
                      <a:cubicBezTo>
                        <a:pt x="1142" y="1482"/>
                        <a:pt x="1527" y="1523"/>
                        <a:pt x="1898" y="1606"/>
                      </a:cubicBezTo>
                      <a:lnTo>
                        <a:pt x="1802" y="80"/>
                      </a:lnTo>
                      <a:cubicBezTo>
                        <a:pt x="1485" y="28"/>
                        <a:pt x="1165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5" name="Google Shape;1995;p69"/>
                <p:cNvSpPr/>
                <p:nvPr/>
              </p:nvSpPr>
              <p:spPr>
                <a:xfrm>
                  <a:off x="3115829" y="1371862"/>
                  <a:ext cx="67607" cy="5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830" extrusionOk="0">
                      <a:moveTo>
                        <a:pt x="894" y="1"/>
                      </a:moveTo>
                      <a:cubicBezTo>
                        <a:pt x="633" y="248"/>
                        <a:pt x="330" y="455"/>
                        <a:pt x="0" y="620"/>
                      </a:cubicBezTo>
                      <a:lnTo>
                        <a:pt x="839" y="1829"/>
                      </a:lnTo>
                      <a:cubicBezTo>
                        <a:pt x="1251" y="1596"/>
                        <a:pt x="1636" y="1321"/>
                        <a:pt x="1966" y="991"/>
                      </a:cubicBezTo>
                      <a:lnTo>
                        <a:pt x="2172" y="785"/>
                      </a:lnTo>
                      <a:lnTo>
                        <a:pt x="8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6" name="Google Shape;1996;p69"/>
                <p:cNvSpPr/>
                <p:nvPr/>
              </p:nvSpPr>
              <p:spPr>
                <a:xfrm>
                  <a:off x="3444288" y="1287608"/>
                  <a:ext cx="55225" cy="61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1981" extrusionOk="0">
                      <a:moveTo>
                        <a:pt x="523" y="1"/>
                      </a:moveTo>
                      <a:lnTo>
                        <a:pt x="1" y="1403"/>
                      </a:lnTo>
                      <a:cubicBezTo>
                        <a:pt x="262" y="1582"/>
                        <a:pt x="509" y="1774"/>
                        <a:pt x="743" y="1980"/>
                      </a:cubicBezTo>
                      <a:lnTo>
                        <a:pt x="1774" y="949"/>
                      </a:lnTo>
                      <a:cubicBezTo>
                        <a:pt x="1389" y="592"/>
                        <a:pt x="963" y="276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7" name="Google Shape;1997;p69"/>
                <p:cNvSpPr/>
                <p:nvPr/>
              </p:nvSpPr>
              <p:spPr>
                <a:xfrm>
                  <a:off x="3530253" y="1412092"/>
                  <a:ext cx="48380" cy="7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" h="2283" extrusionOk="0">
                      <a:moveTo>
                        <a:pt x="1197" y="0"/>
                      </a:moveTo>
                      <a:lnTo>
                        <a:pt x="1" y="1182"/>
                      </a:lnTo>
                      <a:cubicBezTo>
                        <a:pt x="83" y="1540"/>
                        <a:pt x="111" y="1911"/>
                        <a:pt x="97" y="2282"/>
                      </a:cubicBezTo>
                      <a:lnTo>
                        <a:pt x="1554" y="1471"/>
                      </a:lnTo>
                      <a:cubicBezTo>
                        <a:pt x="1499" y="962"/>
                        <a:pt x="1375" y="468"/>
                        <a:pt x="11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8" name="Google Shape;1998;p69"/>
                <p:cNvSpPr/>
                <p:nvPr/>
              </p:nvSpPr>
              <p:spPr>
                <a:xfrm>
                  <a:off x="3442576" y="1632343"/>
                  <a:ext cx="62474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1334" extrusionOk="0">
                      <a:moveTo>
                        <a:pt x="633" y="1"/>
                      </a:moveTo>
                      <a:cubicBezTo>
                        <a:pt x="427" y="234"/>
                        <a:pt x="221" y="454"/>
                        <a:pt x="1" y="688"/>
                      </a:cubicBezTo>
                      <a:lnTo>
                        <a:pt x="1389" y="1334"/>
                      </a:lnTo>
                      <a:cubicBezTo>
                        <a:pt x="1609" y="1100"/>
                        <a:pt x="1815" y="867"/>
                        <a:pt x="2008" y="633"/>
                      </a:cubicBezTo>
                      <a:lnTo>
                        <a:pt x="63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9" name="Google Shape;1999;p69"/>
                <p:cNvSpPr/>
                <p:nvPr/>
              </p:nvSpPr>
              <p:spPr>
                <a:xfrm>
                  <a:off x="3401943" y="1263246"/>
                  <a:ext cx="47073" cy="61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967" extrusionOk="0">
                      <a:moveTo>
                        <a:pt x="1" y="0"/>
                      </a:moveTo>
                      <a:lnTo>
                        <a:pt x="97" y="1567"/>
                      </a:lnTo>
                      <a:cubicBezTo>
                        <a:pt x="413" y="1664"/>
                        <a:pt x="716" y="1801"/>
                        <a:pt x="1004" y="1966"/>
                      </a:cubicBezTo>
                      <a:lnTo>
                        <a:pt x="1513" y="578"/>
                      </a:lnTo>
                      <a:cubicBezTo>
                        <a:pt x="1032" y="317"/>
                        <a:pt x="523" y="12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0" name="Google Shape;2000;p69"/>
                <p:cNvSpPr/>
                <p:nvPr/>
              </p:nvSpPr>
              <p:spPr>
                <a:xfrm>
                  <a:off x="3291181" y="1262375"/>
                  <a:ext cx="51367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1513" extrusionOk="0">
                      <a:moveTo>
                        <a:pt x="908" y="1"/>
                      </a:moveTo>
                      <a:cubicBezTo>
                        <a:pt x="605" y="70"/>
                        <a:pt x="303" y="152"/>
                        <a:pt x="0" y="262"/>
                      </a:cubicBezTo>
                      <a:lnTo>
                        <a:pt x="949" y="1513"/>
                      </a:lnTo>
                      <a:cubicBezTo>
                        <a:pt x="1169" y="1458"/>
                        <a:pt x="1403" y="1417"/>
                        <a:pt x="1650" y="1389"/>
                      </a:cubicBezTo>
                      <a:lnTo>
                        <a:pt x="9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1" name="Google Shape;2001;p69"/>
                <p:cNvSpPr/>
                <p:nvPr/>
              </p:nvSpPr>
              <p:spPr>
                <a:xfrm>
                  <a:off x="3194949" y="1301733"/>
                  <a:ext cx="66332" cy="5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1719" extrusionOk="0">
                      <a:moveTo>
                        <a:pt x="1059" y="1"/>
                      </a:moveTo>
                      <a:cubicBezTo>
                        <a:pt x="715" y="234"/>
                        <a:pt x="372" y="482"/>
                        <a:pt x="1" y="770"/>
                      </a:cubicBezTo>
                      <a:lnTo>
                        <a:pt x="1155" y="1719"/>
                      </a:lnTo>
                      <a:cubicBezTo>
                        <a:pt x="1471" y="1485"/>
                        <a:pt x="1788" y="1265"/>
                        <a:pt x="2131" y="1073"/>
                      </a:cubicBezTo>
                      <a:lnTo>
                        <a:pt x="10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2" name="Google Shape;2002;p69"/>
                <p:cNvSpPr/>
                <p:nvPr/>
              </p:nvSpPr>
              <p:spPr>
                <a:xfrm>
                  <a:off x="3496900" y="1548928"/>
                  <a:ext cx="70190" cy="5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1679" extrusionOk="0">
                      <a:moveTo>
                        <a:pt x="2255" y="1"/>
                      </a:moveTo>
                      <a:lnTo>
                        <a:pt x="633" y="56"/>
                      </a:lnTo>
                      <a:cubicBezTo>
                        <a:pt x="454" y="455"/>
                        <a:pt x="248" y="840"/>
                        <a:pt x="1" y="1211"/>
                      </a:cubicBezTo>
                      <a:lnTo>
                        <a:pt x="1430" y="1678"/>
                      </a:lnTo>
                      <a:cubicBezTo>
                        <a:pt x="1760" y="1142"/>
                        <a:pt x="2035" y="578"/>
                        <a:pt x="2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3" name="Google Shape;2003;p69"/>
                <p:cNvSpPr/>
                <p:nvPr/>
              </p:nvSpPr>
              <p:spPr>
                <a:xfrm>
                  <a:off x="3389560" y="1705055"/>
                  <a:ext cx="56469" cy="5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870" extrusionOk="0">
                      <a:moveTo>
                        <a:pt x="495" y="0"/>
                      </a:moveTo>
                      <a:cubicBezTo>
                        <a:pt x="248" y="523"/>
                        <a:pt x="83" y="1086"/>
                        <a:pt x="0" y="1664"/>
                      </a:cubicBezTo>
                      <a:lnTo>
                        <a:pt x="1444" y="1870"/>
                      </a:lnTo>
                      <a:cubicBezTo>
                        <a:pt x="1499" y="1430"/>
                        <a:pt x="1636" y="1004"/>
                        <a:pt x="1815" y="605"/>
                      </a:cubicBezTo>
                      <a:lnTo>
                        <a:pt x="4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4" name="Google Shape;2004;p69"/>
                <p:cNvSpPr/>
                <p:nvPr/>
              </p:nvSpPr>
              <p:spPr>
                <a:xfrm>
                  <a:off x="3476801" y="1326126"/>
                  <a:ext cx="56905" cy="65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18" extrusionOk="0">
                      <a:moveTo>
                        <a:pt x="1032" y="0"/>
                      </a:moveTo>
                      <a:lnTo>
                        <a:pt x="1" y="1031"/>
                      </a:lnTo>
                      <a:lnTo>
                        <a:pt x="55" y="1072"/>
                      </a:lnTo>
                      <a:cubicBezTo>
                        <a:pt x="372" y="1402"/>
                        <a:pt x="660" y="1746"/>
                        <a:pt x="922" y="2117"/>
                      </a:cubicBezTo>
                      <a:lnTo>
                        <a:pt x="1829" y="880"/>
                      </a:lnTo>
                      <a:cubicBezTo>
                        <a:pt x="1595" y="591"/>
                        <a:pt x="1348" y="303"/>
                        <a:pt x="1086" y="41"/>
                      </a:cubicBez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5" name="Google Shape;2005;p69"/>
                <p:cNvSpPr/>
                <p:nvPr/>
              </p:nvSpPr>
              <p:spPr>
                <a:xfrm>
                  <a:off x="3386978" y="1807698"/>
                  <a:ext cx="50091" cy="73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2365" extrusionOk="0">
                      <a:moveTo>
                        <a:pt x="1444" y="1"/>
                      </a:moveTo>
                      <a:lnTo>
                        <a:pt x="1" y="372"/>
                      </a:lnTo>
                      <a:cubicBezTo>
                        <a:pt x="42" y="1045"/>
                        <a:pt x="138" y="1705"/>
                        <a:pt x="289" y="2365"/>
                      </a:cubicBezTo>
                      <a:lnTo>
                        <a:pt x="1609" y="1499"/>
                      </a:lnTo>
                      <a:cubicBezTo>
                        <a:pt x="1513" y="1004"/>
                        <a:pt x="1458" y="509"/>
                        <a:pt x="1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6" name="Google Shape;2006;p69"/>
                <p:cNvSpPr/>
                <p:nvPr/>
              </p:nvSpPr>
              <p:spPr>
                <a:xfrm>
                  <a:off x="3396405" y="1854306"/>
                  <a:ext cx="43215" cy="4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1294" extrusionOk="0">
                      <a:moveTo>
                        <a:pt x="1306" y="1"/>
                      </a:moveTo>
                      <a:lnTo>
                        <a:pt x="0" y="867"/>
                      </a:lnTo>
                      <a:cubicBezTo>
                        <a:pt x="28" y="1018"/>
                        <a:pt x="69" y="1169"/>
                        <a:pt x="96" y="1293"/>
                      </a:cubicBezTo>
                      <a:lnTo>
                        <a:pt x="1389" y="441"/>
                      </a:lnTo>
                      <a:cubicBezTo>
                        <a:pt x="1361" y="303"/>
                        <a:pt x="1334" y="152"/>
                        <a:pt x="13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7" name="Google Shape;2007;p69"/>
                <p:cNvSpPr/>
                <p:nvPr/>
              </p:nvSpPr>
              <p:spPr>
                <a:xfrm>
                  <a:off x="2949032" y="1392833"/>
                  <a:ext cx="23117" cy="5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1678" extrusionOk="0">
                      <a:moveTo>
                        <a:pt x="0" y="1"/>
                      </a:moveTo>
                      <a:lnTo>
                        <a:pt x="289" y="1581"/>
                      </a:lnTo>
                      <a:cubicBezTo>
                        <a:pt x="440" y="1623"/>
                        <a:pt x="578" y="1650"/>
                        <a:pt x="743" y="1678"/>
                      </a:cubicBezTo>
                      <a:lnTo>
                        <a:pt x="440" y="124"/>
                      </a:lnTo>
                      <a:cubicBezTo>
                        <a:pt x="261" y="83"/>
                        <a:pt x="124" y="4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008" name="Google Shape;2008;p69"/>
              <p:cNvSpPr/>
              <p:nvPr/>
            </p:nvSpPr>
            <p:spPr>
              <a:xfrm>
                <a:off x="3184681" y="1325690"/>
                <a:ext cx="46233" cy="37677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211" extrusionOk="0">
                    <a:moveTo>
                      <a:pt x="344" y="0"/>
                    </a:moveTo>
                    <a:cubicBezTo>
                      <a:pt x="221" y="83"/>
                      <a:pt x="111" y="179"/>
                      <a:pt x="1" y="262"/>
                    </a:cubicBezTo>
                    <a:lnTo>
                      <a:pt x="1142" y="1210"/>
                    </a:lnTo>
                    <a:cubicBezTo>
                      <a:pt x="1265" y="1128"/>
                      <a:pt x="1375" y="1045"/>
                      <a:pt x="1485" y="949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69"/>
              <p:cNvSpPr/>
              <p:nvPr/>
            </p:nvSpPr>
            <p:spPr>
              <a:xfrm>
                <a:off x="3228302" y="1294888"/>
                <a:ext cx="44522" cy="40228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293" extrusionOk="0">
                    <a:moveTo>
                      <a:pt x="372" y="1"/>
                    </a:moveTo>
                    <a:cubicBezTo>
                      <a:pt x="248" y="69"/>
                      <a:pt x="124" y="152"/>
                      <a:pt x="1" y="221"/>
                    </a:cubicBezTo>
                    <a:lnTo>
                      <a:pt x="1059" y="1293"/>
                    </a:lnTo>
                    <a:cubicBezTo>
                      <a:pt x="1183" y="1210"/>
                      <a:pt x="1307" y="1142"/>
                      <a:pt x="1430" y="1073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69"/>
              <p:cNvSpPr/>
              <p:nvPr/>
            </p:nvSpPr>
            <p:spPr>
              <a:xfrm>
                <a:off x="3489619" y="1586576"/>
                <a:ext cx="51802" cy="2569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826" extrusionOk="0">
                    <a:moveTo>
                      <a:pt x="235" y="1"/>
                    </a:moveTo>
                    <a:cubicBezTo>
                      <a:pt x="166" y="111"/>
                      <a:pt x="83" y="234"/>
                      <a:pt x="1" y="358"/>
                    </a:cubicBezTo>
                    <a:lnTo>
                      <a:pt x="1444" y="825"/>
                    </a:lnTo>
                    <a:cubicBezTo>
                      <a:pt x="1513" y="715"/>
                      <a:pt x="1596" y="592"/>
                      <a:pt x="1664" y="468"/>
                    </a:cubicBez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69"/>
              <p:cNvSpPr/>
              <p:nvPr/>
            </p:nvSpPr>
            <p:spPr>
              <a:xfrm>
                <a:off x="3055532" y="1404376"/>
                <a:ext cx="36806" cy="44086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17" extrusionOk="0">
                    <a:moveTo>
                      <a:pt x="440" y="1"/>
                    </a:moveTo>
                    <a:cubicBezTo>
                      <a:pt x="289" y="14"/>
                      <a:pt x="138" y="42"/>
                      <a:pt x="0" y="42"/>
                    </a:cubicBezTo>
                    <a:lnTo>
                      <a:pt x="756" y="1417"/>
                    </a:lnTo>
                    <a:cubicBezTo>
                      <a:pt x="894" y="1403"/>
                      <a:pt x="1045" y="1375"/>
                      <a:pt x="1182" y="1348"/>
                    </a:cubicBezTo>
                    <a:lnTo>
                      <a:pt x="4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69"/>
              <p:cNvSpPr/>
              <p:nvPr/>
            </p:nvSpPr>
            <p:spPr>
              <a:xfrm>
                <a:off x="3319400" y="1260259"/>
                <a:ext cx="36806" cy="45362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58" extrusionOk="0">
                    <a:moveTo>
                      <a:pt x="427" y="0"/>
                    </a:moveTo>
                    <a:cubicBezTo>
                      <a:pt x="289" y="14"/>
                      <a:pt x="152" y="41"/>
                      <a:pt x="1" y="69"/>
                    </a:cubicBezTo>
                    <a:lnTo>
                      <a:pt x="743" y="1457"/>
                    </a:lnTo>
                    <a:cubicBezTo>
                      <a:pt x="894" y="1444"/>
                      <a:pt x="1032" y="1430"/>
                      <a:pt x="1183" y="1416"/>
                    </a:cubicBez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69"/>
              <p:cNvSpPr/>
              <p:nvPr/>
            </p:nvSpPr>
            <p:spPr>
              <a:xfrm>
                <a:off x="3143612" y="1362466"/>
                <a:ext cx="49656" cy="3338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073" extrusionOk="0">
                    <a:moveTo>
                      <a:pt x="317" y="1"/>
                    </a:moveTo>
                    <a:cubicBezTo>
                      <a:pt x="221" y="83"/>
                      <a:pt x="138" y="166"/>
                      <a:pt x="42" y="262"/>
                    </a:cubicBezTo>
                    <a:lnTo>
                      <a:pt x="1" y="289"/>
                    </a:lnTo>
                    <a:lnTo>
                      <a:pt x="1293" y="1073"/>
                    </a:lnTo>
                    <a:cubicBezTo>
                      <a:pt x="1389" y="977"/>
                      <a:pt x="1499" y="880"/>
                      <a:pt x="1596" y="78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69"/>
              <p:cNvSpPr/>
              <p:nvPr/>
            </p:nvSpPr>
            <p:spPr>
              <a:xfrm>
                <a:off x="2995639" y="1403100"/>
                <a:ext cx="23117" cy="4794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1" extrusionOk="0">
                    <a:moveTo>
                      <a:pt x="1" y="0"/>
                    </a:moveTo>
                    <a:lnTo>
                      <a:pt x="317" y="1499"/>
                    </a:lnTo>
                    <a:cubicBezTo>
                      <a:pt x="454" y="1513"/>
                      <a:pt x="592" y="1526"/>
                      <a:pt x="743" y="1540"/>
                    </a:cubicBezTo>
                    <a:lnTo>
                      <a:pt x="441" y="55"/>
                    </a:lnTo>
                    <a:cubicBezTo>
                      <a:pt x="289" y="42"/>
                      <a:pt x="138" y="14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69"/>
              <p:cNvSpPr/>
              <p:nvPr/>
            </p:nvSpPr>
            <p:spPr>
              <a:xfrm>
                <a:off x="3103414" y="1391122"/>
                <a:ext cx="38517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89" extrusionOk="0">
                    <a:moveTo>
                      <a:pt x="386" y="1"/>
                    </a:moveTo>
                    <a:cubicBezTo>
                      <a:pt x="262" y="56"/>
                      <a:pt x="138" y="111"/>
                      <a:pt x="1" y="166"/>
                    </a:cubicBezTo>
                    <a:lnTo>
                      <a:pt x="867" y="1389"/>
                    </a:lnTo>
                    <a:cubicBezTo>
                      <a:pt x="990" y="1334"/>
                      <a:pt x="1114" y="1265"/>
                      <a:pt x="1238" y="1197"/>
                    </a:cubicBez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69"/>
              <p:cNvSpPr/>
              <p:nvPr/>
            </p:nvSpPr>
            <p:spPr>
              <a:xfrm>
                <a:off x="3526830" y="1399242"/>
                <a:ext cx="40664" cy="49656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596" extrusionOk="0">
                    <a:moveTo>
                      <a:pt x="1128" y="1"/>
                    </a:moveTo>
                    <a:lnTo>
                      <a:pt x="1" y="1128"/>
                    </a:lnTo>
                    <a:cubicBezTo>
                      <a:pt x="42" y="1279"/>
                      <a:pt x="83" y="1444"/>
                      <a:pt x="111" y="1595"/>
                    </a:cubicBezTo>
                    <a:lnTo>
                      <a:pt x="1307" y="413"/>
                    </a:lnTo>
                    <a:cubicBezTo>
                      <a:pt x="1252" y="262"/>
                      <a:pt x="1197" y="138"/>
                      <a:pt x="11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69"/>
              <p:cNvSpPr/>
              <p:nvPr/>
            </p:nvSpPr>
            <p:spPr>
              <a:xfrm>
                <a:off x="3531964" y="1457860"/>
                <a:ext cx="47944" cy="40633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306" extrusionOk="0">
                    <a:moveTo>
                      <a:pt x="1499" y="0"/>
                    </a:moveTo>
                    <a:lnTo>
                      <a:pt x="42" y="811"/>
                    </a:lnTo>
                    <a:cubicBezTo>
                      <a:pt x="42" y="976"/>
                      <a:pt x="28" y="1141"/>
                      <a:pt x="1" y="1306"/>
                    </a:cubicBezTo>
                    <a:lnTo>
                      <a:pt x="1540" y="454"/>
                    </a:lnTo>
                    <a:cubicBezTo>
                      <a:pt x="1540" y="302"/>
                      <a:pt x="1513" y="151"/>
                      <a:pt x="1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69"/>
              <p:cNvSpPr/>
              <p:nvPr/>
            </p:nvSpPr>
            <p:spPr>
              <a:xfrm>
                <a:off x="3516563" y="1535674"/>
                <a:ext cx="54789" cy="14996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482" extrusionOk="0">
                    <a:moveTo>
                      <a:pt x="1761" y="1"/>
                    </a:moveTo>
                    <a:lnTo>
                      <a:pt x="180" y="56"/>
                    </a:lnTo>
                    <a:cubicBezTo>
                      <a:pt x="125" y="193"/>
                      <a:pt x="70" y="331"/>
                      <a:pt x="1" y="482"/>
                    </a:cubicBezTo>
                    <a:lnTo>
                      <a:pt x="1623" y="427"/>
                    </a:lnTo>
                    <a:cubicBezTo>
                      <a:pt x="1664" y="276"/>
                      <a:pt x="1719" y="138"/>
                      <a:pt x="1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69"/>
              <p:cNvSpPr/>
              <p:nvPr/>
            </p:nvSpPr>
            <p:spPr>
              <a:xfrm>
                <a:off x="3433180" y="1281198"/>
                <a:ext cx="27410" cy="5009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610" extrusionOk="0">
                    <a:moveTo>
                      <a:pt x="509" y="1"/>
                    </a:moveTo>
                    <a:lnTo>
                      <a:pt x="0" y="1389"/>
                    </a:lnTo>
                    <a:cubicBezTo>
                      <a:pt x="110" y="1458"/>
                      <a:pt x="234" y="1527"/>
                      <a:pt x="358" y="1609"/>
                    </a:cubicBezTo>
                    <a:lnTo>
                      <a:pt x="880" y="207"/>
                    </a:lnTo>
                    <a:cubicBezTo>
                      <a:pt x="756" y="138"/>
                      <a:pt x="633" y="69"/>
                      <a:pt x="5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69"/>
              <p:cNvSpPr/>
              <p:nvPr/>
            </p:nvSpPr>
            <p:spPr>
              <a:xfrm>
                <a:off x="3388689" y="1260663"/>
                <a:ext cx="16303" cy="5136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651" extrusionOk="0">
                    <a:moveTo>
                      <a:pt x="1" y="1"/>
                    </a:moveTo>
                    <a:lnTo>
                      <a:pt x="97" y="1527"/>
                    </a:lnTo>
                    <a:cubicBezTo>
                      <a:pt x="248" y="1554"/>
                      <a:pt x="386" y="1595"/>
                      <a:pt x="523" y="1650"/>
                    </a:cubicBezTo>
                    <a:lnTo>
                      <a:pt x="427" y="83"/>
                    </a:lnTo>
                    <a:cubicBezTo>
                      <a:pt x="289" y="42"/>
                      <a:pt x="152" y="1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69"/>
              <p:cNvSpPr/>
              <p:nvPr/>
            </p:nvSpPr>
            <p:spPr>
              <a:xfrm>
                <a:off x="3467405" y="1317134"/>
                <a:ext cx="41504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321" extrusionOk="0">
                    <a:moveTo>
                      <a:pt x="1031" y="0"/>
                    </a:moveTo>
                    <a:lnTo>
                      <a:pt x="0" y="1031"/>
                    </a:lnTo>
                    <a:cubicBezTo>
                      <a:pt x="96" y="1128"/>
                      <a:pt x="206" y="1210"/>
                      <a:pt x="303" y="1320"/>
                    </a:cubicBezTo>
                    <a:lnTo>
                      <a:pt x="1334" y="289"/>
                    </a:lnTo>
                    <a:cubicBezTo>
                      <a:pt x="1237" y="193"/>
                      <a:pt x="1127" y="97"/>
                      <a:pt x="10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69"/>
              <p:cNvSpPr/>
              <p:nvPr/>
            </p:nvSpPr>
            <p:spPr>
              <a:xfrm>
                <a:off x="3505456" y="1353475"/>
                <a:ext cx="35966" cy="5049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623" extrusionOk="0">
                    <a:moveTo>
                      <a:pt x="894" y="1"/>
                    </a:moveTo>
                    <a:lnTo>
                      <a:pt x="1" y="1238"/>
                    </a:lnTo>
                    <a:cubicBezTo>
                      <a:pt x="83" y="1376"/>
                      <a:pt x="179" y="1499"/>
                      <a:pt x="248" y="1623"/>
                    </a:cubicBezTo>
                    <a:lnTo>
                      <a:pt x="1155" y="345"/>
                    </a:lnTo>
                    <a:cubicBezTo>
                      <a:pt x="1073" y="235"/>
                      <a:pt x="990" y="111"/>
                      <a:pt x="8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23" name="Google Shape;2023;p69"/>
            <p:cNvGrpSpPr/>
            <p:nvPr/>
          </p:nvGrpSpPr>
          <p:grpSpPr>
            <a:xfrm>
              <a:off x="1791258" y="1336922"/>
              <a:ext cx="1725331" cy="1689195"/>
              <a:chOff x="1791258" y="1336922"/>
              <a:chExt cx="1725331" cy="1689195"/>
            </a:xfrm>
          </p:grpSpPr>
          <p:sp>
            <p:nvSpPr>
              <p:cNvPr id="2024" name="Google Shape;2024;p69"/>
              <p:cNvSpPr/>
              <p:nvPr/>
            </p:nvSpPr>
            <p:spPr>
              <a:xfrm>
                <a:off x="1863533" y="2370973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10159" y="1"/>
                    </a:moveTo>
                    <a:lnTo>
                      <a:pt x="0" y="3492"/>
                    </a:lnTo>
                    <a:cubicBezTo>
                      <a:pt x="2763" y="10792"/>
                      <a:pt x="8523" y="16551"/>
                      <a:pt x="15836" y="19314"/>
                    </a:cubicBezTo>
                    <a:lnTo>
                      <a:pt x="19314" y="9156"/>
                    </a:lnTo>
                    <a:cubicBezTo>
                      <a:pt x="15135" y="7492"/>
                      <a:pt x="11822" y="4180"/>
                      <a:pt x="10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69"/>
              <p:cNvSpPr/>
              <p:nvPr/>
            </p:nvSpPr>
            <p:spPr>
              <a:xfrm>
                <a:off x="1863533" y="1391122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15823" y="1"/>
                    </a:moveTo>
                    <a:cubicBezTo>
                      <a:pt x="8523" y="2764"/>
                      <a:pt x="2763" y="8523"/>
                      <a:pt x="0" y="15836"/>
                    </a:cubicBezTo>
                    <a:lnTo>
                      <a:pt x="10159" y="19314"/>
                    </a:lnTo>
                    <a:cubicBezTo>
                      <a:pt x="11822" y="15135"/>
                      <a:pt x="15135" y="11822"/>
                      <a:pt x="19314" y="10159"/>
                    </a:cubicBezTo>
                    <a:lnTo>
                      <a:pt x="158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69"/>
              <p:cNvSpPr/>
              <p:nvPr/>
            </p:nvSpPr>
            <p:spPr>
              <a:xfrm>
                <a:off x="2843373" y="2370973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9170" y="1"/>
                    </a:moveTo>
                    <a:cubicBezTo>
                      <a:pt x="7493" y="4180"/>
                      <a:pt x="4180" y="7492"/>
                      <a:pt x="1" y="9156"/>
                    </a:cubicBezTo>
                    <a:lnTo>
                      <a:pt x="3492" y="19314"/>
                    </a:lnTo>
                    <a:cubicBezTo>
                      <a:pt x="10792" y="16551"/>
                      <a:pt x="16552" y="10792"/>
                      <a:pt x="19315" y="3492"/>
                    </a:cubicBezTo>
                    <a:lnTo>
                      <a:pt x="91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69"/>
              <p:cNvSpPr/>
              <p:nvPr/>
            </p:nvSpPr>
            <p:spPr>
              <a:xfrm>
                <a:off x="2843373" y="1391122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3492" y="1"/>
                    </a:moveTo>
                    <a:lnTo>
                      <a:pt x="1" y="10159"/>
                    </a:lnTo>
                    <a:cubicBezTo>
                      <a:pt x="4180" y="11822"/>
                      <a:pt x="7493" y="15135"/>
                      <a:pt x="9170" y="19314"/>
                    </a:cubicBezTo>
                    <a:lnTo>
                      <a:pt x="19315" y="15836"/>
                    </a:lnTo>
                    <a:cubicBezTo>
                      <a:pt x="16552" y="8523"/>
                      <a:pt x="10792" y="2764"/>
                      <a:pt x="34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69"/>
              <p:cNvSpPr/>
              <p:nvPr/>
            </p:nvSpPr>
            <p:spPr>
              <a:xfrm>
                <a:off x="2355802" y="1336922"/>
                <a:ext cx="595804" cy="37030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11902" extrusionOk="0">
                    <a:moveTo>
                      <a:pt x="9575" y="0"/>
                    </a:moveTo>
                    <a:cubicBezTo>
                      <a:pt x="6331" y="0"/>
                      <a:pt x="3087" y="581"/>
                      <a:pt x="1" y="1743"/>
                    </a:cubicBezTo>
                    <a:lnTo>
                      <a:pt x="14" y="1743"/>
                    </a:lnTo>
                    <a:lnTo>
                      <a:pt x="3492" y="11901"/>
                    </a:lnTo>
                    <a:cubicBezTo>
                      <a:pt x="5444" y="11118"/>
                      <a:pt x="7510" y="10726"/>
                      <a:pt x="9577" y="10726"/>
                    </a:cubicBezTo>
                    <a:cubicBezTo>
                      <a:pt x="11644" y="10726"/>
                      <a:pt x="13713" y="11118"/>
                      <a:pt x="15672" y="11901"/>
                    </a:cubicBezTo>
                    <a:lnTo>
                      <a:pt x="19150" y="1743"/>
                    </a:lnTo>
                    <a:cubicBezTo>
                      <a:pt x="16064" y="581"/>
                      <a:pt x="12819" y="0"/>
                      <a:pt x="95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69"/>
              <p:cNvSpPr/>
              <p:nvPr/>
            </p:nvSpPr>
            <p:spPr>
              <a:xfrm>
                <a:off x="2355802" y="2655816"/>
                <a:ext cx="595804" cy="37030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11902" extrusionOk="0">
                    <a:moveTo>
                      <a:pt x="3492" y="1"/>
                    </a:moveTo>
                    <a:lnTo>
                      <a:pt x="1" y="10159"/>
                    </a:lnTo>
                    <a:cubicBezTo>
                      <a:pt x="3087" y="11321"/>
                      <a:pt x="6331" y="11902"/>
                      <a:pt x="9575" y="11902"/>
                    </a:cubicBezTo>
                    <a:cubicBezTo>
                      <a:pt x="12819" y="11902"/>
                      <a:pt x="16064" y="11321"/>
                      <a:pt x="19150" y="10159"/>
                    </a:cubicBezTo>
                    <a:lnTo>
                      <a:pt x="15672" y="1"/>
                    </a:lnTo>
                    <a:cubicBezTo>
                      <a:pt x="13734" y="784"/>
                      <a:pt x="11672" y="1169"/>
                      <a:pt x="9582" y="1169"/>
                    </a:cubicBezTo>
                    <a:cubicBezTo>
                      <a:pt x="7493" y="1169"/>
                      <a:pt x="5431" y="784"/>
                      <a:pt x="34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69"/>
              <p:cNvSpPr/>
              <p:nvPr/>
            </p:nvSpPr>
            <p:spPr>
              <a:xfrm>
                <a:off x="1791258" y="1883832"/>
                <a:ext cx="388377" cy="595804"/>
              </a:xfrm>
              <a:custGeom>
                <a:avLst/>
                <a:gdLst/>
                <a:ahLst/>
                <a:cxnLst/>
                <a:rect l="l" t="t" r="r" b="b"/>
                <a:pathLst>
                  <a:path w="12483" h="19150" extrusionOk="0">
                    <a:moveTo>
                      <a:pt x="2323" y="0"/>
                    </a:moveTo>
                    <a:cubicBezTo>
                      <a:pt x="0" y="6173"/>
                      <a:pt x="0" y="12963"/>
                      <a:pt x="2323" y="19149"/>
                    </a:cubicBezTo>
                    <a:lnTo>
                      <a:pt x="12482" y="15658"/>
                    </a:lnTo>
                    <a:cubicBezTo>
                      <a:pt x="11712" y="13719"/>
                      <a:pt x="11314" y="11657"/>
                      <a:pt x="11314" y="9568"/>
                    </a:cubicBezTo>
                    <a:cubicBezTo>
                      <a:pt x="11314" y="7478"/>
                      <a:pt x="11712" y="5417"/>
                      <a:pt x="12482" y="3478"/>
                    </a:cubicBez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69"/>
              <p:cNvSpPr/>
              <p:nvPr/>
            </p:nvSpPr>
            <p:spPr>
              <a:xfrm>
                <a:off x="3128647" y="1883832"/>
                <a:ext cx="387942" cy="595804"/>
              </a:xfrm>
              <a:custGeom>
                <a:avLst/>
                <a:gdLst/>
                <a:ahLst/>
                <a:cxnLst/>
                <a:rect l="l" t="t" r="r" b="b"/>
                <a:pathLst>
                  <a:path w="12469" h="19150" extrusionOk="0">
                    <a:moveTo>
                      <a:pt x="10146" y="0"/>
                    </a:moveTo>
                    <a:lnTo>
                      <a:pt x="1" y="3478"/>
                    </a:lnTo>
                    <a:cubicBezTo>
                      <a:pt x="771" y="5417"/>
                      <a:pt x="1169" y="7478"/>
                      <a:pt x="1169" y="9568"/>
                    </a:cubicBezTo>
                    <a:cubicBezTo>
                      <a:pt x="1169" y="11657"/>
                      <a:pt x="771" y="13719"/>
                      <a:pt x="1" y="15658"/>
                    </a:cubicBezTo>
                    <a:lnTo>
                      <a:pt x="10146" y="19149"/>
                    </a:lnTo>
                    <a:cubicBezTo>
                      <a:pt x="12469" y="12963"/>
                      <a:pt x="12469" y="6173"/>
                      <a:pt x="101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7" name="Google Shape;1825;p69"/>
          <p:cNvGrpSpPr/>
          <p:nvPr/>
        </p:nvGrpSpPr>
        <p:grpSpPr>
          <a:xfrm>
            <a:off x="2449219" y="1795805"/>
            <a:ext cx="774872" cy="774214"/>
            <a:chOff x="1729250" y="1258050"/>
            <a:chExt cx="1851094" cy="1849523"/>
          </a:xfrm>
        </p:grpSpPr>
        <p:sp>
          <p:nvSpPr>
            <p:cNvPr id="1598" name="Google Shape;1826;p69"/>
            <p:cNvSpPr/>
            <p:nvPr/>
          </p:nvSpPr>
          <p:spPr>
            <a:xfrm>
              <a:off x="1855817" y="1879974"/>
              <a:ext cx="58647" cy="60452"/>
            </a:xfrm>
            <a:custGeom>
              <a:avLst/>
              <a:gdLst/>
              <a:ahLst/>
              <a:cxnLst/>
              <a:rect l="l" t="t" r="r" b="b"/>
              <a:pathLst>
                <a:path w="1885" h="1943" extrusionOk="0">
                  <a:moveTo>
                    <a:pt x="1884" y="1"/>
                  </a:moveTo>
                  <a:lnTo>
                    <a:pt x="303" y="303"/>
                  </a:lnTo>
                  <a:cubicBezTo>
                    <a:pt x="193" y="702"/>
                    <a:pt x="97" y="949"/>
                    <a:pt x="97" y="963"/>
                  </a:cubicBezTo>
                  <a:cubicBezTo>
                    <a:pt x="1" y="1224"/>
                    <a:pt x="70" y="1527"/>
                    <a:pt x="276" y="1719"/>
                  </a:cubicBezTo>
                  <a:cubicBezTo>
                    <a:pt x="345" y="1802"/>
                    <a:pt x="427" y="1856"/>
                    <a:pt x="537" y="1898"/>
                  </a:cubicBezTo>
                  <a:cubicBezTo>
                    <a:pt x="619" y="1928"/>
                    <a:pt x="702" y="1942"/>
                    <a:pt x="784" y="1942"/>
                  </a:cubicBezTo>
                  <a:cubicBezTo>
                    <a:pt x="1077" y="1942"/>
                    <a:pt x="1354" y="1761"/>
                    <a:pt x="1472" y="1472"/>
                  </a:cubicBezTo>
                  <a:cubicBezTo>
                    <a:pt x="1637" y="990"/>
                    <a:pt x="1774" y="496"/>
                    <a:pt x="1884" y="1"/>
                  </a:cubicBezTo>
                  <a:close/>
                </a:path>
              </a:pathLst>
            </a:custGeom>
            <a:solidFill>
              <a:srgbClr val="F3D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9" name="Google Shape;1827;p69"/>
            <p:cNvGrpSpPr/>
            <p:nvPr/>
          </p:nvGrpSpPr>
          <p:grpSpPr>
            <a:xfrm>
              <a:off x="1729250" y="1258050"/>
              <a:ext cx="693599" cy="630946"/>
              <a:chOff x="1729250" y="1258050"/>
              <a:chExt cx="693599" cy="630946"/>
            </a:xfrm>
          </p:grpSpPr>
          <p:grpSp>
            <p:nvGrpSpPr>
              <p:cNvPr id="1756" name="Google Shape;1828;p69"/>
              <p:cNvGrpSpPr/>
              <p:nvPr/>
            </p:nvGrpSpPr>
            <p:grpSpPr>
              <a:xfrm>
                <a:off x="1729250" y="1258050"/>
                <a:ext cx="693599" cy="630946"/>
                <a:chOff x="1729250" y="1258050"/>
                <a:chExt cx="693599" cy="630946"/>
              </a:xfrm>
            </p:grpSpPr>
            <p:sp>
              <p:nvSpPr>
                <p:cNvPr id="1779" name="Google Shape;1829;p69"/>
                <p:cNvSpPr/>
                <p:nvPr/>
              </p:nvSpPr>
              <p:spPr>
                <a:xfrm>
                  <a:off x="1876787" y="1758943"/>
                  <a:ext cx="47944" cy="69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2242" extrusionOk="0">
                      <a:moveTo>
                        <a:pt x="1416" y="0"/>
                      </a:moveTo>
                      <a:lnTo>
                        <a:pt x="42" y="757"/>
                      </a:lnTo>
                      <a:cubicBezTo>
                        <a:pt x="69" y="1251"/>
                        <a:pt x="56" y="1746"/>
                        <a:pt x="1" y="2241"/>
                      </a:cubicBezTo>
                      <a:lnTo>
                        <a:pt x="1485" y="1939"/>
                      </a:lnTo>
                      <a:cubicBezTo>
                        <a:pt x="1540" y="1293"/>
                        <a:pt x="1513" y="647"/>
                        <a:pt x="14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0" name="Google Shape;1830;p69"/>
                <p:cNvSpPr/>
                <p:nvPr/>
              </p:nvSpPr>
              <p:spPr>
                <a:xfrm>
                  <a:off x="1806223" y="1617813"/>
                  <a:ext cx="52642" cy="66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2145" extrusionOk="0">
                      <a:moveTo>
                        <a:pt x="949" y="0"/>
                      </a:moveTo>
                      <a:lnTo>
                        <a:pt x="0" y="1141"/>
                      </a:lnTo>
                      <a:cubicBezTo>
                        <a:pt x="275" y="1471"/>
                        <a:pt x="578" y="1801"/>
                        <a:pt x="908" y="2145"/>
                      </a:cubicBezTo>
                      <a:lnTo>
                        <a:pt x="1691" y="866"/>
                      </a:lnTo>
                      <a:cubicBezTo>
                        <a:pt x="1416" y="564"/>
                        <a:pt x="1169" y="275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1" name="Google Shape;1831;p69"/>
                <p:cNvSpPr/>
                <p:nvPr/>
              </p:nvSpPr>
              <p:spPr>
                <a:xfrm>
                  <a:off x="1868667" y="1832495"/>
                  <a:ext cx="53482" cy="42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1376" extrusionOk="0">
                      <a:moveTo>
                        <a:pt x="1719" y="1"/>
                      </a:moveTo>
                      <a:lnTo>
                        <a:pt x="207" y="317"/>
                      </a:lnTo>
                      <a:cubicBezTo>
                        <a:pt x="152" y="702"/>
                        <a:pt x="83" y="1073"/>
                        <a:pt x="0" y="1376"/>
                      </a:cubicBezTo>
                      <a:lnTo>
                        <a:pt x="1554" y="1073"/>
                      </a:lnTo>
                      <a:cubicBezTo>
                        <a:pt x="1622" y="743"/>
                        <a:pt x="1677" y="386"/>
                        <a:pt x="17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2" name="Google Shape;1832;p69"/>
                <p:cNvSpPr/>
                <p:nvPr/>
              </p:nvSpPr>
              <p:spPr>
                <a:xfrm>
                  <a:off x="1868667" y="1707606"/>
                  <a:ext cx="49624" cy="6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1953" extrusionOk="0">
                      <a:moveTo>
                        <a:pt x="1210" y="1"/>
                      </a:moveTo>
                      <a:lnTo>
                        <a:pt x="0" y="867"/>
                      </a:lnTo>
                      <a:cubicBezTo>
                        <a:pt x="124" y="1211"/>
                        <a:pt x="207" y="1582"/>
                        <a:pt x="262" y="1953"/>
                      </a:cubicBezTo>
                      <a:lnTo>
                        <a:pt x="1595" y="1211"/>
                      </a:lnTo>
                      <a:cubicBezTo>
                        <a:pt x="1513" y="798"/>
                        <a:pt x="1389" y="386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3" name="Google Shape;1833;p69"/>
                <p:cNvSpPr/>
                <p:nvPr/>
              </p:nvSpPr>
              <p:spPr>
                <a:xfrm>
                  <a:off x="1943929" y="1258050"/>
                  <a:ext cx="65492" cy="5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" h="1859" extrusionOk="0">
                      <a:moveTo>
                        <a:pt x="149" y="1"/>
                      </a:moveTo>
                      <a:cubicBezTo>
                        <a:pt x="100" y="1"/>
                        <a:pt x="50" y="1"/>
                        <a:pt x="1" y="2"/>
                      </a:cubicBezTo>
                      <a:lnTo>
                        <a:pt x="867" y="1542"/>
                      </a:lnTo>
                      <a:cubicBezTo>
                        <a:pt x="1293" y="1597"/>
                        <a:pt x="1705" y="1707"/>
                        <a:pt x="2104" y="1858"/>
                      </a:cubicBezTo>
                      <a:lnTo>
                        <a:pt x="2063" y="277"/>
                      </a:lnTo>
                      <a:cubicBezTo>
                        <a:pt x="1437" y="86"/>
                        <a:pt x="799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4" name="Google Shape;1834;p69"/>
                <p:cNvSpPr/>
                <p:nvPr/>
              </p:nvSpPr>
              <p:spPr>
                <a:xfrm>
                  <a:off x="2135554" y="1361626"/>
                  <a:ext cx="49220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104" extrusionOk="0">
                      <a:moveTo>
                        <a:pt x="646" y="0"/>
                      </a:moveTo>
                      <a:lnTo>
                        <a:pt x="0" y="1388"/>
                      </a:lnTo>
                      <a:cubicBezTo>
                        <a:pt x="303" y="1663"/>
                        <a:pt x="619" y="1911"/>
                        <a:pt x="976" y="2103"/>
                      </a:cubicBezTo>
                      <a:lnTo>
                        <a:pt x="1581" y="770"/>
                      </a:lnTo>
                      <a:cubicBezTo>
                        <a:pt x="1347" y="632"/>
                        <a:pt x="1141" y="467"/>
                        <a:pt x="949" y="289"/>
                      </a:cubicBezTo>
                      <a:cubicBezTo>
                        <a:pt x="853" y="179"/>
                        <a:pt x="756" y="96"/>
                        <a:pt x="6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5" name="Google Shape;1835;p69"/>
                <p:cNvSpPr/>
                <p:nvPr/>
              </p:nvSpPr>
              <p:spPr>
                <a:xfrm>
                  <a:off x="1747202" y="1530540"/>
                  <a:ext cx="53482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87" extrusionOk="0">
                      <a:moveTo>
                        <a:pt x="1238" y="1"/>
                      </a:moveTo>
                      <a:lnTo>
                        <a:pt x="0" y="936"/>
                      </a:lnTo>
                      <a:cubicBezTo>
                        <a:pt x="179" y="1362"/>
                        <a:pt x="399" y="1788"/>
                        <a:pt x="646" y="2187"/>
                      </a:cubicBezTo>
                      <a:lnTo>
                        <a:pt x="1719" y="1114"/>
                      </a:lnTo>
                      <a:cubicBezTo>
                        <a:pt x="1526" y="757"/>
                        <a:pt x="1361" y="386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6" name="Google Shape;1836;p69"/>
                <p:cNvSpPr/>
                <p:nvPr/>
              </p:nvSpPr>
              <p:spPr>
                <a:xfrm>
                  <a:off x="2241618" y="1405247"/>
                  <a:ext cx="36806" cy="46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490" extrusionOk="0">
                      <a:moveTo>
                        <a:pt x="207" y="0"/>
                      </a:moveTo>
                      <a:lnTo>
                        <a:pt x="0" y="1444"/>
                      </a:lnTo>
                      <a:cubicBezTo>
                        <a:pt x="299" y="1475"/>
                        <a:pt x="591" y="1490"/>
                        <a:pt x="886" y="1490"/>
                      </a:cubicBezTo>
                      <a:cubicBezTo>
                        <a:pt x="984" y="1490"/>
                        <a:pt x="1083" y="1488"/>
                        <a:pt x="1183" y="1485"/>
                      </a:cubicBezTo>
                      <a:lnTo>
                        <a:pt x="811" y="41"/>
                      </a:lnTo>
                      <a:cubicBezTo>
                        <a:pt x="605" y="41"/>
                        <a:pt x="413" y="28"/>
                        <a:pt x="2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7" name="Google Shape;1837;p69"/>
                <p:cNvSpPr/>
                <p:nvPr/>
              </p:nvSpPr>
              <p:spPr>
                <a:xfrm>
                  <a:off x="2339997" y="1385117"/>
                  <a:ext cx="82853" cy="5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1720" extrusionOk="0">
                      <a:moveTo>
                        <a:pt x="1623" y="1"/>
                      </a:moveTo>
                      <a:cubicBezTo>
                        <a:pt x="1532" y="1"/>
                        <a:pt x="1435" y="18"/>
                        <a:pt x="1334" y="56"/>
                      </a:cubicBezTo>
                      <a:cubicBezTo>
                        <a:pt x="894" y="194"/>
                        <a:pt x="454" y="331"/>
                        <a:pt x="0" y="427"/>
                      </a:cubicBezTo>
                      <a:lnTo>
                        <a:pt x="852" y="1719"/>
                      </a:lnTo>
                      <a:cubicBezTo>
                        <a:pt x="1430" y="1568"/>
                        <a:pt x="1801" y="1431"/>
                        <a:pt x="1856" y="1417"/>
                      </a:cubicBezTo>
                      <a:cubicBezTo>
                        <a:pt x="2663" y="1111"/>
                        <a:pt x="2350" y="1"/>
                        <a:pt x="16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8" name="Google Shape;1838;p69"/>
                <p:cNvSpPr/>
                <p:nvPr/>
              </p:nvSpPr>
              <p:spPr>
                <a:xfrm>
                  <a:off x="1836589" y="1276065"/>
                  <a:ext cx="70159" cy="4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1582" extrusionOk="0">
                      <a:moveTo>
                        <a:pt x="1114" y="1"/>
                      </a:moveTo>
                      <a:cubicBezTo>
                        <a:pt x="729" y="179"/>
                        <a:pt x="344" y="399"/>
                        <a:pt x="0" y="661"/>
                      </a:cubicBezTo>
                      <a:lnTo>
                        <a:pt x="1265" y="1582"/>
                      </a:lnTo>
                      <a:cubicBezTo>
                        <a:pt x="1581" y="1389"/>
                        <a:pt x="1911" y="1252"/>
                        <a:pt x="2255" y="1128"/>
                      </a:cubicBezTo>
                      <a:lnTo>
                        <a:pt x="111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9" name="Google Shape;1839;p69"/>
                <p:cNvSpPr/>
                <p:nvPr/>
              </p:nvSpPr>
              <p:spPr>
                <a:xfrm>
                  <a:off x="2069687" y="1303880"/>
                  <a:ext cx="44086" cy="6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035" extrusionOk="0">
                      <a:moveTo>
                        <a:pt x="481" y="0"/>
                      </a:moveTo>
                      <a:lnTo>
                        <a:pt x="0" y="1430"/>
                      </a:lnTo>
                      <a:cubicBezTo>
                        <a:pt x="261" y="1609"/>
                        <a:pt x="523" y="1815"/>
                        <a:pt x="784" y="2035"/>
                      </a:cubicBezTo>
                      <a:lnTo>
                        <a:pt x="1416" y="674"/>
                      </a:lnTo>
                      <a:cubicBezTo>
                        <a:pt x="1100" y="426"/>
                        <a:pt x="784" y="193"/>
                        <a:pt x="4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0" name="Google Shape;1840;p69"/>
                <p:cNvSpPr/>
                <p:nvPr/>
              </p:nvSpPr>
              <p:spPr>
                <a:xfrm>
                  <a:off x="1729250" y="1446286"/>
                  <a:ext cx="50900" cy="59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1898" extrusionOk="0">
                      <a:moveTo>
                        <a:pt x="1636" y="1"/>
                      </a:moveTo>
                      <a:lnTo>
                        <a:pt x="110" y="97"/>
                      </a:lnTo>
                      <a:cubicBezTo>
                        <a:pt x="14" y="688"/>
                        <a:pt x="0" y="1293"/>
                        <a:pt x="96" y="1898"/>
                      </a:cubicBezTo>
                      <a:lnTo>
                        <a:pt x="1526" y="1142"/>
                      </a:lnTo>
                      <a:cubicBezTo>
                        <a:pt x="1512" y="757"/>
                        <a:pt x="1553" y="372"/>
                        <a:pt x="16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1" name="Google Shape;1841;p69"/>
                <p:cNvSpPr/>
                <p:nvPr/>
              </p:nvSpPr>
              <p:spPr>
                <a:xfrm>
                  <a:off x="1843870" y="1654154"/>
                  <a:ext cx="56905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87" extrusionOk="0">
                      <a:moveTo>
                        <a:pt x="784" y="1"/>
                      </a:moveTo>
                      <a:lnTo>
                        <a:pt x="0" y="1293"/>
                      </a:lnTo>
                      <a:cubicBezTo>
                        <a:pt x="248" y="1554"/>
                        <a:pt x="467" y="1856"/>
                        <a:pt x="632" y="2186"/>
                      </a:cubicBezTo>
                      <a:lnTo>
                        <a:pt x="1828" y="1348"/>
                      </a:lnTo>
                      <a:cubicBezTo>
                        <a:pt x="1608" y="935"/>
                        <a:pt x="1320" y="550"/>
                        <a:pt x="990" y="221"/>
                      </a:cubicBezTo>
                      <a:cubicBezTo>
                        <a:pt x="921" y="152"/>
                        <a:pt x="852" y="83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2" name="Google Shape;1842;p69"/>
                <p:cNvSpPr/>
                <p:nvPr/>
              </p:nvSpPr>
              <p:spPr>
                <a:xfrm>
                  <a:off x="1760021" y="1338509"/>
                  <a:ext cx="61198" cy="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775" extrusionOk="0">
                      <a:moveTo>
                        <a:pt x="936" y="1"/>
                      </a:moveTo>
                      <a:cubicBezTo>
                        <a:pt x="592" y="386"/>
                        <a:pt x="276" y="812"/>
                        <a:pt x="1" y="1265"/>
                      </a:cubicBezTo>
                      <a:lnTo>
                        <a:pt x="1403" y="1774"/>
                      </a:lnTo>
                      <a:cubicBezTo>
                        <a:pt x="1568" y="1513"/>
                        <a:pt x="1760" y="1265"/>
                        <a:pt x="1967" y="1032"/>
                      </a:cubicBezTo>
                      <a:lnTo>
                        <a:pt x="9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3" name="Google Shape;1843;p69"/>
                <p:cNvSpPr/>
                <p:nvPr/>
              </p:nvSpPr>
              <p:spPr>
                <a:xfrm>
                  <a:off x="1884068" y="1259388"/>
                  <a:ext cx="71030" cy="48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1555" extrusionOk="0">
                      <a:moveTo>
                        <a:pt x="1471" y="1"/>
                      </a:moveTo>
                      <a:cubicBezTo>
                        <a:pt x="963" y="56"/>
                        <a:pt x="481" y="179"/>
                        <a:pt x="0" y="372"/>
                      </a:cubicBezTo>
                      <a:lnTo>
                        <a:pt x="1196" y="1554"/>
                      </a:lnTo>
                      <a:cubicBezTo>
                        <a:pt x="1507" y="1494"/>
                        <a:pt x="1819" y="1455"/>
                        <a:pt x="2139" y="1455"/>
                      </a:cubicBezTo>
                      <a:cubicBezTo>
                        <a:pt x="2187" y="1455"/>
                        <a:pt x="2234" y="1456"/>
                        <a:pt x="2282" y="1458"/>
                      </a:cubicBezTo>
                      <a:lnTo>
                        <a:pt x="14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4" name="Google Shape;1844;p69"/>
                <p:cNvSpPr/>
                <p:nvPr/>
              </p:nvSpPr>
              <p:spPr>
                <a:xfrm>
                  <a:off x="2104316" y="1332971"/>
                  <a:ext cx="41535" cy="6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2008" extrusionOk="0">
                      <a:moveTo>
                        <a:pt x="633" y="0"/>
                      </a:moveTo>
                      <a:lnTo>
                        <a:pt x="1" y="1375"/>
                      </a:lnTo>
                      <a:cubicBezTo>
                        <a:pt x="234" y="1581"/>
                        <a:pt x="468" y="1787"/>
                        <a:pt x="688" y="2007"/>
                      </a:cubicBezTo>
                      <a:lnTo>
                        <a:pt x="1334" y="619"/>
                      </a:lnTo>
                      <a:cubicBezTo>
                        <a:pt x="1100" y="399"/>
                        <a:pt x="867" y="193"/>
                        <a:pt x="6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5" name="Google Shape;1845;p69"/>
                <p:cNvSpPr/>
                <p:nvPr/>
              </p:nvSpPr>
              <p:spPr>
                <a:xfrm>
                  <a:off x="1735224" y="1388975"/>
                  <a:ext cx="61198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513" extrusionOk="0">
                      <a:moveTo>
                        <a:pt x="578" y="1"/>
                      </a:moveTo>
                      <a:cubicBezTo>
                        <a:pt x="317" y="482"/>
                        <a:pt x="124" y="991"/>
                        <a:pt x="0" y="1513"/>
                      </a:cubicBezTo>
                      <a:lnTo>
                        <a:pt x="1568" y="1417"/>
                      </a:lnTo>
                      <a:cubicBezTo>
                        <a:pt x="1678" y="1101"/>
                        <a:pt x="1815" y="798"/>
                        <a:pt x="1966" y="509"/>
                      </a:cubicBez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6" name="Google Shape;1846;p69"/>
                <p:cNvSpPr/>
                <p:nvPr/>
              </p:nvSpPr>
              <p:spPr>
                <a:xfrm>
                  <a:off x="1734788" y="1495476"/>
                  <a:ext cx="47073" cy="5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651" extrusionOk="0">
                      <a:moveTo>
                        <a:pt x="1389" y="1"/>
                      </a:moveTo>
                      <a:lnTo>
                        <a:pt x="1" y="743"/>
                      </a:lnTo>
                      <a:cubicBezTo>
                        <a:pt x="69" y="1045"/>
                        <a:pt x="152" y="1348"/>
                        <a:pt x="262" y="1650"/>
                      </a:cubicBezTo>
                      <a:lnTo>
                        <a:pt x="1513" y="702"/>
                      </a:lnTo>
                      <a:cubicBezTo>
                        <a:pt x="1458" y="482"/>
                        <a:pt x="1417" y="248"/>
                        <a:pt x="13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7" name="Google Shape;1847;p69"/>
                <p:cNvSpPr/>
                <p:nvPr/>
              </p:nvSpPr>
              <p:spPr>
                <a:xfrm>
                  <a:off x="1774146" y="1576744"/>
                  <a:ext cx="53482" cy="6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32" extrusionOk="0">
                      <a:moveTo>
                        <a:pt x="1059" y="1"/>
                      </a:moveTo>
                      <a:lnTo>
                        <a:pt x="0" y="1059"/>
                      </a:lnTo>
                      <a:cubicBezTo>
                        <a:pt x="234" y="1430"/>
                        <a:pt x="495" y="1788"/>
                        <a:pt x="756" y="2131"/>
                      </a:cubicBezTo>
                      <a:lnTo>
                        <a:pt x="1719" y="977"/>
                      </a:lnTo>
                      <a:cubicBezTo>
                        <a:pt x="1471" y="660"/>
                        <a:pt x="1265" y="344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8" name="Google Shape;1848;p69"/>
                <p:cNvSpPr/>
                <p:nvPr/>
              </p:nvSpPr>
              <p:spPr>
                <a:xfrm>
                  <a:off x="2020934" y="1270931"/>
                  <a:ext cx="52611" cy="7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2256" extrusionOk="0">
                      <a:moveTo>
                        <a:pt x="0" y="1"/>
                      </a:moveTo>
                      <a:lnTo>
                        <a:pt x="55" y="1623"/>
                      </a:lnTo>
                      <a:cubicBezTo>
                        <a:pt x="454" y="1802"/>
                        <a:pt x="839" y="2008"/>
                        <a:pt x="1210" y="2255"/>
                      </a:cubicBezTo>
                      <a:lnTo>
                        <a:pt x="1691" y="826"/>
                      </a:lnTo>
                      <a:cubicBezTo>
                        <a:pt x="1155" y="496"/>
                        <a:pt x="591" y="22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9" name="Google Shape;1849;p69"/>
                <p:cNvSpPr/>
                <p:nvPr/>
              </p:nvSpPr>
              <p:spPr>
                <a:xfrm>
                  <a:off x="2177463" y="1391993"/>
                  <a:ext cx="57776" cy="5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815" extrusionOk="0">
                      <a:moveTo>
                        <a:pt x="605" y="0"/>
                      </a:moveTo>
                      <a:lnTo>
                        <a:pt x="0" y="1320"/>
                      </a:lnTo>
                      <a:cubicBezTo>
                        <a:pt x="523" y="1553"/>
                        <a:pt x="1073" y="1732"/>
                        <a:pt x="1650" y="1815"/>
                      </a:cubicBezTo>
                      <a:lnTo>
                        <a:pt x="1856" y="371"/>
                      </a:lnTo>
                      <a:cubicBezTo>
                        <a:pt x="1416" y="302"/>
                        <a:pt x="1004" y="179"/>
                        <a:pt x="60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0" name="Google Shape;1850;p69"/>
                <p:cNvSpPr/>
                <p:nvPr/>
              </p:nvSpPr>
              <p:spPr>
                <a:xfrm>
                  <a:off x="1798103" y="1304720"/>
                  <a:ext cx="66301" cy="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" h="1816" extrusionOk="0">
                      <a:moveTo>
                        <a:pt x="880" y="1"/>
                      </a:moveTo>
                      <a:cubicBezTo>
                        <a:pt x="591" y="221"/>
                        <a:pt x="316" y="468"/>
                        <a:pt x="55" y="729"/>
                      </a:cubicBezTo>
                      <a:lnTo>
                        <a:pt x="0" y="784"/>
                      </a:lnTo>
                      <a:lnTo>
                        <a:pt x="1031" y="1815"/>
                      </a:lnTo>
                      <a:lnTo>
                        <a:pt x="1086" y="1760"/>
                      </a:lnTo>
                      <a:cubicBezTo>
                        <a:pt x="1402" y="1444"/>
                        <a:pt x="1746" y="1155"/>
                        <a:pt x="2131" y="894"/>
                      </a:cubicBezTo>
                      <a:lnTo>
                        <a:pt x="88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1" name="Google Shape;1851;p69"/>
                <p:cNvSpPr/>
                <p:nvPr/>
              </p:nvSpPr>
              <p:spPr>
                <a:xfrm>
                  <a:off x="2280104" y="1400953"/>
                  <a:ext cx="73581" cy="50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1610" extrusionOk="0">
                      <a:moveTo>
                        <a:pt x="1485" y="1"/>
                      </a:moveTo>
                      <a:cubicBezTo>
                        <a:pt x="1004" y="97"/>
                        <a:pt x="495" y="152"/>
                        <a:pt x="1" y="166"/>
                      </a:cubicBezTo>
                      <a:lnTo>
                        <a:pt x="372" y="1609"/>
                      </a:lnTo>
                      <a:cubicBezTo>
                        <a:pt x="1032" y="1568"/>
                        <a:pt x="1705" y="1472"/>
                        <a:pt x="2365" y="1320"/>
                      </a:cubicBezTo>
                      <a:lnTo>
                        <a:pt x="148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2" name="Google Shape;1852;p69"/>
                <p:cNvSpPr/>
                <p:nvPr/>
              </p:nvSpPr>
              <p:spPr>
                <a:xfrm>
                  <a:off x="2326307" y="1398402"/>
                  <a:ext cx="40664" cy="43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1403" extrusionOk="0">
                      <a:moveTo>
                        <a:pt x="440" y="0"/>
                      </a:moveTo>
                      <a:cubicBezTo>
                        <a:pt x="303" y="28"/>
                        <a:pt x="165" y="55"/>
                        <a:pt x="0" y="83"/>
                      </a:cubicBezTo>
                      <a:lnTo>
                        <a:pt x="880" y="1402"/>
                      </a:lnTo>
                      <a:cubicBezTo>
                        <a:pt x="1031" y="1361"/>
                        <a:pt x="1169" y="1320"/>
                        <a:pt x="1306" y="1292"/>
                      </a:cubicBezTo>
                      <a:lnTo>
                        <a:pt x="44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3" name="Google Shape;1853;p69"/>
                <p:cNvSpPr/>
                <p:nvPr/>
              </p:nvSpPr>
              <p:spPr>
                <a:xfrm>
                  <a:off x="1865244" y="1865880"/>
                  <a:ext cx="51771" cy="2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743" extrusionOk="0">
                      <a:moveTo>
                        <a:pt x="1664" y="0"/>
                      </a:moveTo>
                      <a:lnTo>
                        <a:pt x="110" y="303"/>
                      </a:lnTo>
                      <a:cubicBezTo>
                        <a:pt x="69" y="467"/>
                        <a:pt x="42" y="619"/>
                        <a:pt x="0" y="742"/>
                      </a:cubicBezTo>
                      <a:lnTo>
                        <a:pt x="1581" y="440"/>
                      </a:lnTo>
                      <a:cubicBezTo>
                        <a:pt x="1609" y="303"/>
                        <a:pt x="1636" y="165"/>
                        <a:pt x="1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57" name="Google Shape;1854;p69"/>
              <p:cNvGrpSpPr/>
              <p:nvPr/>
            </p:nvGrpSpPr>
            <p:grpSpPr>
              <a:xfrm>
                <a:off x="1732237" y="1258112"/>
                <a:ext cx="559441" cy="584276"/>
                <a:chOff x="1732237" y="1258112"/>
                <a:chExt cx="559441" cy="584276"/>
              </a:xfrm>
            </p:grpSpPr>
            <p:sp>
              <p:nvSpPr>
                <p:cNvPr id="1758" name="Google Shape;1855;p69"/>
                <p:cNvSpPr/>
                <p:nvPr/>
              </p:nvSpPr>
              <p:spPr>
                <a:xfrm>
                  <a:off x="2266850" y="1406087"/>
                  <a:ext cx="24828" cy="45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1458" extrusionOk="0">
                      <a:moveTo>
                        <a:pt x="427" y="1"/>
                      </a:moveTo>
                      <a:cubicBezTo>
                        <a:pt x="275" y="14"/>
                        <a:pt x="138" y="14"/>
                        <a:pt x="0" y="14"/>
                      </a:cubicBezTo>
                      <a:lnTo>
                        <a:pt x="372" y="1458"/>
                      </a:lnTo>
                      <a:cubicBezTo>
                        <a:pt x="509" y="1458"/>
                        <a:pt x="647" y="1444"/>
                        <a:pt x="798" y="1444"/>
                      </a:cubicBez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9" name="Google Shape;1856;p69"/>
                <p:cNvSpPr/>
                <p:nvPr/>
              </p:nvSpPr>
              <p:spPr>
                <a:xfrm>
                  <a:off x="2165920" y="1385552"/>
                  <a:ext cx="30397" cy="4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527" extrusionOk="0">
                      <a:moveTo>
                        <a:pt x="605" y="1"/>
                      </a:moveTo>
                      <a:lnTo>
                        <a:pt x="0" y="1334"/>
                      </a:lnTo>
                      <a:cubicBezTo>
                        <a:pt x="110" y="1403"/>
                        <a:pt x="234" y="1472"/>
                        <a:pt x="371" y="1527"/>
                      </a:cubicBezTo>
                      <a:lnTo>
                        <a:pt x="976" y="207"/>
                      </a:lnTo>
                      <a:cubicBezTo>
                        <a:pt x="839" y="138"/>
                        <a:pt x="729" y="83"/>
                        <a:pt x="6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0" name="Google Shape;1857;p69"/>
                <p:cNvSpPr/>
                <p:nvPr/>
              </p:nvSpPr>
              <p:spPr>
                <a:xfrm>
                  <a:off x="2094049" y="1324819"/>
                  <a:ext cx="29992" cy="50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37" extrusionOk="0">
                      <a:moveTo>
                        <a:pt x="633" y="1"/>
                      </a:moveTo>
                      <a:lnTo>
                        <a:pt x="1" y="1362"/>
                      </a:lnTo>
                      <a:cubicBezTo>
                        <a:pt x="111" y="1444"/>
                        <a:pt x="221" y="1540"/>
                        <a:pt x="331" y="1637"/>
                      </a:cubicBezTo>
                      <a:lnTo>
                        <a:pt x="963" y="262"/>
                      </a:lnTo>
                      <a:cubicBezTo>
                        <a:pt x="853" y="166"/>
                        <a:pt x="743" y="83"/>
                        <a:pt x="6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1" name="Google Shape;1858;p69"/>
                <p:cNvSpPr/>
                <p:nvPr/>
              </p:nvSpPr>
              <p:spPr>
                <a:xfrm>
                  <a:off x="2228799" y="1403536"/>
                  <a:ext cx="19259" cy="4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1499" extrusionOk="0">
                      <a:moveTo>
                        <a:pt x="206" y="0"/>
                      </a:moveTo>
                      <a:lnTo>
                        <a:pt x="0" y="1444"/>
                      </a:lnTo>
                      <a:cubicBezTo>
                        <a:pt x="137" y="1457"/>
                        <a:pt x="275" y="1485"/>
                        <a:pt x="412" y="1499"/>
                      </a:cubicBezTo>
                      <a:lnTo>
                        <a:pt x="619" y="55"/>
                      </a:lnTo>
                      <a:cubicBezTo>
                        <a:pt x="481" y="41"/>
                        <a:pt x="344" y="28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2" name="Google Shape;1859;p69"/>
                <p:cNvSpPr/>
                <p:nvPr/>
              </p:nvSpPr>
              <p:spPr>
                <a:xfrm>
                  <a:off x="2126126" y="1352199"/>
                  <a:ext cx="29992" cy="52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92" extrusionOk="0">
                      <a:moveTo>
                        <a:pt x="647" y="1"/>
                      </a:moveTo>
                      <a:lnTo>
                        <a:pt x="1" y="1389"/>
                      </a:lnTo>
                      <a:lnTo>
                        <a:pt x="221" y="1609"/>
                      </a:lnTo>
                      <a:lnTo>
                        <a:pt x="317" y="1691"/>
                      </a:lnTo>
                      <a:lnTo>
                        <a:pt x="963" y="303"/>
                      </a:lnTo>
                      <a:lnTo>
                        <a:pt x="6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3" name="Google Shape;1860;p69"/>
                <p:cNvSpPr/>
                <p:nvPr/>
              </p:nvSpPr>
              <p:spPr>
                <a:xfrm>
                  <a:off x="1742908" y="1517722"/>
                  <a:ext cx="42811" cy="4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" h="1348" extrusionOk="0">
                      <a:moveTo>
                        <a:pt x="1252" y="1"/>
                      </a:moveTo>
                      <a:lnTo>
                        <a:pt x="1" y="935"/>
                      </a:lnTo>
                      <a:cubicBezTo>
                        <a:pt x="42" y="1073"/>
                        <a:pt x="83" y="1196"/>
                        <a:pt x="138" y="1348"/>
                      </a:cubicBezTo>
                      <a:lnTo>
                        <a:pt x="1376" y="427"/>
                      </a:lnTo>
                      <a:cubicBezTo>
                        <a:pt x="1321" y="275"/>
                        <a:pt x="1279" y="138"/>
                        <a:pt x="12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4" name="Google Shape;1861;p69"/>
                <p:cNvSpPr/>
                <p:nvPr/>
              </p:nvSpPr>
              <p:spPr>
                <a:xfrm>
                  <a:off x="1797667" y="1607110"/>
                  <a:ext cx="38082" cy="46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1486" extrusionOk="0">
                      <a:moveTo>
                        <a:pt x="963" y="1"/>
                      </a:moveTo>
                      <a:lnTo>
                        <a:pt x="0" y="1141"/>
                      </a:lnTo>
                      <a:cubicBezTo>
                        <a:pt x="97" y="1265"/>
                        <a:pt x="179" y="1375"/>
                        <a:pt x="275" y="1485"/>
                      </a:cubicBezTo>
                      <a:lnTo>
                        <a:pt x="1224" y="344"/>
                      </a:lnTo>
                      <a:cubicBezTo>
                        <a:pt x="1128" y="220"/>
                        <a:pt x="1045" y="110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5" name="Google Shape;1862;p69"/>
                <p:cNvSpPr/>
                <p:nvPr/>
              </p:nvSpPr>
              <p:spPr>
                <a:xfrm>
                  <a:off x="1767301" y="1565201"/>
                  <a:ext cx="39793" cy="44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430" extrusionOk="0">
                      <a:moveTo>
                        <a:pt x="1073" y="0"/>
                      </a:moveTo>
                      <a:lnTo>
                        <a:pt x="0" y="1073"/>
                      </a:lnTo>
                      <a:cubicBezTo>
                        <a:pt x="69" y="1196"/>
                        <a:pt x="138" y="1306"/>
                        <a:pt x="220" y="1430"/>
                      </a:cubicBezTo>
                      <a:lnTo>
                        <a:pt x="1279" y="372"/>
                      </a:lnTo>
                      <a:cubicBezTo>
                        <a:pt x="1210" y="248"/>
                        <a:pt x="1141" y="124"/>
                        <a:pt x="10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6" name="Google Shape;1863;p69"/>
                <p:cNvSpPr/>
                <p:nvPr/>
              </p:nvSpPr>
              <p:spPr>
                <a:xfrm>
                  <a:off x="2058985" y="1296599"/>
                  <a:ext cx="26135" cy="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1664" extrusionOk="0">
                      <a:moveTo>
                        <a:pt x="468" y="1"/>
                      </a:moveTo>
                      <a:lnTo>
                        <a:pt x="1" y="1430"/>
                      </a:lnTo>
                      <a:cubicBezTo>
                        <a:pt x="124" y="1499"/>
                        <a:pt x="234" y="1581"/>
                        <a:pt x="358" y="1664"/>
                      </a:cubicBezTo>
                      <a:lnTo>
                        <a:pt x="839" y="221"/>
                      </a:lnTo>
                      <a:cubicBezTo>
                        <a:pt x="715" y="152"/>
                        <a:pt x="592" y="69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7" name="Google Shape;1864;p69"/>
                <p:cNvSpPr/>
                <p:nvPr/>
              </p:nvSpPr>
              <p:spPr>
                <a:xfrm>
                  <a:off x="1876787" y="1745689"/>
                  <a:ext cx="44086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1183" extrusionOk="0">
                      <a:moveTo>
                        <a:pt x="1334" y="0"/>
                      </a:moveTo>
                      <a:lnTo>
                        <a:pt x="1" y="743"/>
                      </a:lnTo>
                      <a:cubicBezTo>
                        <a:pt x="14" y="894"/>
                        <a:pt x="28" y="1045"/>
                        <a:pt x="42" y="1183"/>
                      </a:cubicBezTo>
                      <a:lnTo>
                        <a:pt x="1416" y="426"/>
                      </a:lnTo>
                      <a:cubicBezTo>
                        <a:pt x="1403" y="275"/>
                        <a:pt x="1375" y="138"/>
                        <a:pt x="13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8" name="Google Shape;1865;p69"/>
                <p:cNvSpPr/>
                <p:nvPr/>
              </p:nvSpPr>
              <p:spPr>
                <a:xfrm>
                  <a:off x="1732237" y="1481786"/>
                  <a:ext cx="45362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1183" extrusionOk="0">
                      <a:moveTo>
                        <a:pt x="1430" y="1"/>
                      </a:moveTo>
                      <a:lnTo>
                        <a:pt x="0" y="757"/>
                      </a:lnTo>
                      <a:cubicBezTo>
                        <a:pt x="28" y="894"/>
                        <a:pt x="41" y="1032"/>
                        <a:pt x="83" y="1183"/>
                      </a:cubicBezTo>
                      <a:lnTo>
                        <a:pt x="1457" y="441"/>
                      </a:lnTo>
                      <a:cubicBezTo>
                        <a:pt x="1444" y="289"/>
                        <a:pt x="1430" y="138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9" name="Google Shape;1866;p69"/>
                <p:cNvSpPr/>
                <p:nvPr/>
              </p:nvSpPr>
              <p:spPr>
                <a:xfrm>
                  <a:off x="1834443" y="1644757"/>
                  <a:ext cx="33819" cy="49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595" extrusionOk="0">
                      <a:moveTo>
                        <a:pt x="784" y="0"/>
                      </a:moveTo>
                      <a:lnTo>
                        <a:pt x="1" y="1279"/>
                      </a:lnTo>
                      <a:cubicBezTo>
                        <a:pt x="83" y="1375"/>
                        <a:pt x="166" y="1457"/>
                        <a:pt x="262" y="1554"/>
                      </a:cubicBezTo>
                      <a:lnTo>
                        <a:pt x="289" y="1595"/>
                      </a:lnTo>
                      <a:lnTo>
                        <a:pt x="1087" y="303"/>
                      </a:lnTo>
                      <a:cubicBezTo>
                        <a:pt x="977" y="206"/>
                        <a:pt x="880" y="96"/>
                        <a:pt x="7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0" name="Google Shape;1867;p69"/>
                <p:cNvSpPr/>
                <p:nvPr/>
              </p:nvSpPr>
              <p:spPr>
                <a:xfrm>
                  <a:off x="1875076" y="1819241"/>
                  <a:ext cx="47944" cy="2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44" extrusionOk="0">
                      <a:moveTo>
                        <a:pt x="1540" y="1"/>
                      </a:moveTo>
                      <a:lnTo>
                        <a:pt x="56" y="303"/>
                      </a:lnTo>
                      <a:cubicBezTo>
                        <a:pt x="42" y="454"/>
                        <a:pt x="28" y="606"/>
                        <a:pt x="1" y="743"/>
                      </a:cubicBezTo>
                      <a:lnTo>
                        <a:pt x="1513" y="427"/>
                      </a:lnTo>
                      <a:cubicBezTo>
                        <a:pt x="1526" y="289"/>
                        <a:pt x="1526" y="152"/>
                        <a:pt x="15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1" name="Google Shape;1868;p69"/>
                <p:cNvSpPr/>
                <p:nvPr/>
              </p:nvSpPr>
              <p:spPr>
                <a:xfrm>
                  <a:off x="1863098" y="1696063"/>
                  <a:ext cx="43246" cy="38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1238" extrusionOk="0">
                      <a:moveTo>
                        <a:pt x="1210" y="1"/>
                      </a:moveTo>
                      <a:lnTo>
                        <a:pt x="1" y="853"/>
                      </a:lnTo>
                      <a:cubicBezTo>
                        <a:pt x="69" y="963"/>
                        <a:pt x="124" y="1114"/>
                        <a:pt x="179" y="1238"/>
                      </a:cubicBezTo>
                      <a:lnTo>
                        <a:pt x="1389" y="372"/>
                      </a:lnTo>
                      <a:cubicBezTo>
                        <a:pt x="1334" y="248"/>
                        <a:pt x="1279" y="124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2" name="Google Shape;1869;p69"/>
                <p:cNvSpPr/>
                <p:nvPr/>
              </p:nvSpPr>
              <p:spPr>
                <a:xfrm>
                  <a:off x="1871218" y="1270931"/>
                  <a:ext cx="50091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307" extrusionOk="0">
                      <a:moveTo>
                        <a:pt x="413" y="1"/>
                      </a:moveTo>
                      <a:cubicBezTo>
                        <a:pt x="276" y="42"/>
                        <a:pt x="138" y="97"/>
                        <a:pt x="1" y="166"/>
                      </a:cubicBezTo>
                      <a:lnTo>
                        <a:pt x="1142" y="1307"/>
                      </a:lnTo>
                      <a:cubicBezTo>
                        <a:pt x="1293" y="1252"/>
                        <a:pt x="1444" y="1211"/>
                        <a:pt x="1609" y="1183"/>
                      </a:cubicBezTo>
                      <a:lnTo>
                        <a:pt x="4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3" name="Google Shape;1870;p69"/>
                <p:cNvSpPr/>
                <p:nvPr/>
              </p:nvSpPr>
              <p:spPr>
                <a:xfrm>
                  <a:off x="1929835" y="1258112"/>
                  <a:ext cx="41069" cy="47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1541" extrusionOk="0">
                      <a:moveTo>
                        <a:pt x="454" y="0"/>
                      </a:moveTo>
                      <a:cubicBezTo>
                        <a:pt x="303" y="0"/>
                        <a:pt x="151" y="14"/>
                        <a:pt x="0" y="42"/>
                      </a:cubicBezTo>
                      <a:lnTo>
                        <a:pt x="811" y="1499"/>
                      </a:lnTo>
                      <a:cubicBezTo>
                        <a:pt x="976" y="1499"/>
                        <a:pt x="1141" y="1513"/>
                        <a:pt x="1320" y="1540"/>
                      </a:cubicBezTo>
                      <a:lnTo>
                        <a:pt x="4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4" name="Google Shape;1871;p69"/>
                <p:cNvSpPr/>
                <p:nvPr/>
              </p:nvSpPr>
              <p:spPr>
                <a:xfrm>
                  <a:off x="2008084" y="1266668"/>
                  <a:ext cx="14592" cy="54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1747" extrusionOk="0">
                      <a:moveTo>
                        <a:pt x="1" y="0"/>
                      </a:moveTo>
                      <a:lnTo>
                        <a:pt x="42" y="1581"/>
                      </a:lnTo>
                      <a:cubicBezTo>
                        <a:pt x="193" y="1636"/>
                        <a:pt x="331" y="1691"/>
                        <a:pt x="468" y="1746"/>
                      </a:cubicBezTo>
                      <a:lnTo>
                        <a:pt x="413" y="138"/>
                      </a:lnTo>
                      <a:cubicBezTo>
                        <a:pt x="276" y="97"/>
                        <a:pt x="138" y="4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5" name="Google Shape;1872;p69"/>
                <p:cNvSpPr/>
                <p:nvPr/>
              </p:nvSpPr>
              <p:spPr>
                <a:xfrm>
                  <a:off x="1753176" y="1377867"/>
                  <a:ext cx="50091" cy="27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881" extrusionOk="0">
                      <a:moveTo>
                        <a:pt x="221" y="0"/>
                      </a:moveTo>
                      <a:cubicBezTo>
                        <a:pt x="138" y="110"/>
                        <a:pt x="70" y="234"/>
                        <a:pt x="1" y="358"/>
                      </a:cubicBezTo>
                      <a:lnTo>
                        <a:pt x="1389" y="880"/>
                      </a:lnTo>
                      <a:cubicBezTo>
                        <a:pt x="1458" y="756"/>
                        <a:pt x="1540" y="633"/>
                        <a:pt x="1609" y="509"/>
                      </a:cubicBez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6" name="Google Shape;1873;p69"/>
                <p:cNvSpPr/>
                <p:nvPr/>
              </p:nvSpPr>
              <p:spPr>
                <a:xfrm>
                  <a:off x="1732641" y="1433031"/>
                  <a:ext cx="51367" cy="16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524" extrusionOk="0">
                      <a:moveTo>
                        <a:pt x="1651" y="1"/>
                      </a:moveTo>
                      <a:lnTo>
                        <a:pt x="83" y="97"/>
                      </a:lnTo>
                      <a:cubicBezTo>
                        <a:pt x="56" y="234"/>
                        <a:pt x="28" y="372"/>
                        <a:pt x="1" y="523"/>
                      </a:cubicBezTo>
                      <a:lnTo>
                        <a:pt x="1527" y="427"/>
                      </a:lnTo>
                      <a:cubicBezTo>
                        <a:pt x="1568" y="276"/>
                        <a:pt x="1609" y="138"/>
                        <a:pt x="1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7" name="Google Shape;1874;p69"/>
                <p:cNvSpPr/>
                <p:nvPr/>
              </p:nvSpPr>
              <p:spPr>
                <a:xfrm>
                  <a:off x="1789111" y="1329113"/>
                  <a:ext cx="41100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4" extrusionOk="0">
                      <a:moveTo>
                        <a:pt x="289" y="0"/>
                      </a:moveTo>
                      <a:cubicBezTo>
                        <a:pt x="193" y="97"/>
                        <a:pt x="97" y="207"/>
                        <a:pt x="1" y="303"/>
                      </a:cubicBezTo>
                      <a:lnTo>
                        <a:pt x="1032" y="1334"/>
                      </a:lnTo>
                      <a:cubicBezTo>
                        <a:pt x="1128" y="1238"/>
                        <a:pt x="1224" y="1128"/>
                        <a:pt x="1320" y="1031"/>
                      </a:cubicBez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8" name="Google Shape;1875;p69"/>
                <p:cNvSpPr/>
                <p:nvPr/>
              </p:nvSpPr>
              <p:spPr>
                <a:xfrm>
                  <a:off x="1825887" y="1296164"/>
                  <a:ext cx="50496" cy="36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" h="1170" extrusionOk="0">
                      <a:moveTo>
                        <a:pt x="344" y="1"/>
                      </a:moveTo>
                      <a:cubicBezTo>
                        <a:pt x="221" y="97"/>
                        <a:pt x="111" y="180"/>
                        <a:pt x="1" y="276"/>
                      </a:cubicBezTo>
                      <a:lnTo>
                        <a:pt x="1238" y="1169"/>
                      </a:lnTo>
                      <a:cubicBezTo>
                        <a:pt x="1362" y="1087"/>
                        <a:pt x="1485" y="991"/>
                        <a:pt x="1623" y="922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00" name="Google Shape;1876;p69"/>
            <p:cNvGrpSpPr/>
            <p:nvPr/>
          </p:nvGrpSpPr>
          <p:grpSpPr>
            <a:xfrm>
              <a:off x="2894709" y="1258206"/>
              <a:ext cx="685635" cy="682282"/>
              <a:chOff x="2894709" y="1258206"/>
              <a:chExt cx="685635" cy="682282"/>
            </a:xfrm>
          </p:grpSpPr>
          <p:sp>
            <p:nvSpPr>
              <p:cNvPr id="1708" name="Google Shape;1877;p69"/>
              <p:cNvSpPr/>
              <p:nvPr/>
            </p:nvSpPr>
            <p:spPr>
              <a:xfrm>
                <a:off x="3399392" y="1867591"/>
                <a:ext cx="58554" cy="7289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343" extrusionOk="0">
                    <a:moveTo>
                      <a:pt x="1293" y="0"/>
                    </a:moveTo>
                    <a:lnTo>
                      <a:pt x="0" y="866"/>
                    </a:lnTo>
                    <a:cubicBezTo>
                      <a:pt x="152" y="1443"/>
                      <a:pt x="289" y="1801"/>
                      <a:pt x="303" y="1870"/>
                    </a:cubicBezTo>
                    <a:cubicBezTo>
                      <a:pt x="429" y="2202"/>
                      <a:pt x="691" y="2342"/>
                      <a:pt x="956" y="2342"/>
                    </a:cubicBezTo>
                    <a:cubicBezTo>
                      <a:pt x="1415" y="2342"/>
                      <a:pt x="1881" y="1922"/>
                      <a:pt x="1664" y="1347"/>
                    </a:cubicBezTo>
                    <a:cubicBezTo>
                      <a:pt x="1513" y="907"/>
                      <a:pt x="1389" y="467"/>
                      <a:pt x="12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878;p69"/>
              <p:cNvSpPr/>
              <p:nvPr/>
            </p:nvSpPr>
            <p:spPr>
              <a:xfrm>
                <a:off x="3386542" y="1794879"/>
                <a:ext cx="45393" cy="24828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98" extrusionOk="0">
                    <a:moveTo>
                      <a:pt x="1444" y="0"/>
                    </a:moveTo>
                    <a:lnTo>
                      <a:pt x="1" y="371"/>
                    </a:lnTo>
                    <a:cubicBezTo>
                      <a:pt x="1" y="509"/>
                      <a:pt x="1" y="660"/>
                      <a:pt x="15" y="797"/>
                    </a:cubicBezTo>
                    <a:lnTo>
                      <a:pt x="1458" y="426"/>
                    </a:lnTo>
                    <a:cubicBezTo>
                      <a:pt x="1444" y="275"/>
                      <a:pt x="1444" y="138"/>
                      <a:pt x="14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879;p69"/>
              <p:cNvSpPr/>
              <p:nvPr/>
            </p:nvSpPr>
            <p:spPr>
              <a:xfrm>
                <a:off x="3404961" y="1693512"/>
                <a:ext cx="47478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977" extrusionOk="0">
                    <a:moveTo>
                      <a:pt x="193" y="0"/>
                    </a:moveTo>
                    <a:cubicBezTo>
                      <a:pt x="124" y="124"/>
                      <a:pt x="55" y="248"/>
                      <a:pt x="0" y="371"/>
                    </a:cubicBezTo>
                    <a:lnTo>
                      <a:pt x="1320" y="976"/>
                    </a:lnTo>
                    <a:cubicBezTo>
                      <a:pt x="1375" y="853"/>
                      <a:pt x="1443" y="729"/>
                      <a:pt x="1526" y="605"/>
                    </a:cubicBez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880;p69"/>
              <p:cNvSpPr/>
              <p:nvPr/>
            </p:nvSpPr>
            <p:spPr>
              <a:xfrm>
                <a:off x="3462271" y="1622076"/>
                <a:ext cx="50900" cy="29961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963" extrusionOk="0">
                    <a:moveTo>
                      <a:pt x="289" y="1"/>
                    </a:moveTo>
                    <a:cubicBezTo>
                      <a:pt x="193" y="111"/>
                      <a:pt x="96" y="221"/>
                      <a:pt x="0" y="331"/>
                    </a:cubicBezTo>
                    <a:lnTo>
                      <a:pt x="1375" y="963"/>
                    </a:lnTo>
                    <a:cubicBezTo>
                      <a:pt x="1471" y="853"/>
                      <a:pt x="1553" y="743"/>
                      <a:pt x="1636" y="633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881;p69"/>
              <p:cNvSpPr/>
              <p:nvPr/>
            </p:nvSpPr>
            <p:spPr>
              <a:xfrm>
                <a:off x="3387849" y="1756796"/>
                <a:ext cx="46638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20" extrusionOk="0">
                    <a:moveTo>
                      <a:pt x="55" y="1"/>
                    </a:moveTo>
                    <a:cubicBezTo>
                      <a:pt x="28" y="138"/>
                      <a:pt x="14" y="276"/>
                      <a:pt x="0" y="413"/>
                    </a:cubicBezTo>
                    <a:lnTo>
                      <a:pt x="1444" y="619"/>
                    </a:lnTo>
                    <a:cubicBezTo>
                      <a:pt x="1457" y="482"/>
                      <a:pt x="1471" y="344"/>
                      <a:pt x="1499" y="207"/>
                    </a:cubicBez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882;p69"/>
              <p:cNvSpPr/>
              <p:nvPr/>
            </p:nvSpPr>
            <p:spPr>
              <a:xfrm>
                <a:off x="3433180" y="1653718"/>
                <a:ext cx="52642" cy="2999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964" extrusionOk="0">
                    <a:moveTo>
                      <a:pt x="317" y="1"/>
                    </a:moveTo>
                    <a:cubicBezTo>
                      <a:pt x="234" y="83"/>
                      <a:pt x="165" y="152"/>
                      <a:pt x="83" y="235"/>
                    </a:cubicBezTo>
                    <a:cubicBezTo>
                      <a:pt x="55" y="262"/>
                      <a:pt x="28" y="290"/>
                      <a:pt x="0" y="317"/>
                    </a:cubicBezTo>
                    <a:lnTo>
                      <a:pt x="1389" y="963"/>
                    </a:lnTo>
                    <a:cubicBezTo>
                      <a:pt x="1499" y="867"/>
                      <a:pt x="1595" y="757"/>
                      <a:pt x="1691" y="647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883;p69"/>
              <p:cNvSpPr/>
              <p:nvPr/>
            </p:nvSpPr>
            <p:spPr>
              <a:xfrm>
                <a:off x="3278767" y="1270526"/>
                <a:ext cx="41940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89" extrusionOk="0">
                    <a:moveTo>
                      <a:pt x="399" y="0"/>
                    </a:moveTo>
                    <a:cubicBezTo>
                      <a:pt x="262" y="41"/>
                      <a:pt x="138" y="96"/>
                      <a:pt x="1" y="151"/>
                    </a:cubicBezTo>
                    <a:lnTo>
                      <a:pt x="922" y="1388"/>
                    </a:lnTo>
                    <a:cubicBezTo>
                      <a:pt x="1059" y="1333"/>
                      <a:pt x="1197" y="1292"/>
                      <a:pt x="1348" y="1251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15" name="Google Shape;1884;p69"/>
              <p:cNvGrpSpPr/>
              <p:nvPr/>
            </p:nvGrpSpPr>
            <p:grpSpPr>
              <a:xfrm>
                <a:off x="2894709" y="1258206"/>
                <a:ext cx="685635" cy="636360"/>
                <a:chOff x="2894709" y="1258206"/>
                <a:chExt cx="685635" cy="636360"/>
              </a:xfrm>
            </p:grpSpPr>
            <p:sp>
              <p:nvSpPr>
                <p:cNvPr id="1731" name="Google Shape;1885;p69"/>
                <p:cNvSpPr/>
                <p:nvPr/>
              </p:nvSpPr>
              <p:spPr>
                <a:xfrm>
                  <a:off x="3009329" y="1404812"/>
                  <a:ext cx="69754" cy="46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1507" extrusionOk="0">
                      <a:moveTo>
                        <a:pt x="1" y="0"/>
                      </a:moveTo>
                      <a:lnTo>
                        <a:pt x="303" y="1485"/>
                      </a:lnTo>
                      <a:cubicBezTo>
                        <a:pt x="526" y="1499"/>
                        <a:pt x="749" y="1507"/>
                        <a:pt x="972" y="1507"/>
                      </a:cubicBezTo>
                      <a:cubicBezTo>
                        <a:pt x="1395" y="1507"/>
                        <a:pt x="1818" y="1479"/>
                        <a:pt x="2241" y="1416"/>
                      </a:cubicBezTo>
                      <a:lnTo>
                        <a:pt x="1471" y="42"/>
                      </a:lnTo>
                      <a:cubicBezTo>
                        <a:pt x="1311" y="51"/>
                        <a:pt x="1149" y="55"/>
                        <a:pt x="986" y="55"/>
                      </a:cubicBezTo>
                      <a:cubicBezTo>
                        <a:pt x="660" y="55"/>
                        <a:pt x="330" y="37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2" name="Google Shape;1886;p69"/>
                <p:cNvSpPr/>
                <p:nvPr/>
              </p:nvSpPr>
              <p:spPr>
                <a:xfrm>
                  <a:off x="3153475" y="1333811"/>
                  <a:ext cx="66736" cy="53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" h="1706" extrusionOk="0">
                      <a:moveTo>
                        <a:pt x="1004" y="1"/>
                      </a:moveTo>
                      <a:cubicBezTo>
                        <a:pt x="674" y="275"/>
                        <a:pt x="344" y="578"/>
                        <a:pt x="0" y="922"/>
                      </a:cubicBezTo>
                      <a:lnTo>
                        <a:pt x="1279" y="1705"/>
                      </a:lnTo>
                      <a:cubicBezTo>
                        <a:pt x="1581" y="1430"/>
                        <a:pt x="1870" y="1183"/>
                        <a:pt x="2145" y="949"/>
                      </a:cubicBezTo>
                      <a:lnTo>
                        <a:pt x="100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3" name="Google Shape;1887;p69"/>
                <p:cNvSpPr/>
                <p:nvPr/>
              </p:nvSpPr>
              <p:spPr>
                <a:xfrm>
                  <a:off x="2962722" y="1396691"/>
                  <a:ext cx="42780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05" extrusionOk="0">
                      <a:moveTo>
                        <a:pt x="0" y="0"/>
                      </a:moveTo>
                      <a:lnTo>
                        <a:pt x="303" y="1540"/>
                      </a:lnTo>
                      <a:cubicBezTo>
                        <a:pt x="632" y="1622"/>
                        <a:pt x="1004" y="1664"/>
                        <a:pt x="1375" y="1705"/>
                      </a:cubicBezTo>
                      <a:lnTo>
                        <a:pt x="1059" y="206"/>
                      </a:lnTo>
                      <a:cubicBezTo>
                        <a:pt x="674" y="138"/>
                        <a:pt x="303" y="6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4" name="Google Shape;1888;p69"/>
                <p:cNvSpPr/>
                <p:nvPr/>
              </p:nvSpPr>
              <p:spPr>
                <a:xfrm>
                  <a:off x="3069221" y="1396255"/>
                  <a:ext cx="61167" cy="50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1609" extrusionOk="0">
                      <a:moveTo>
                        <a:pt x="1100" y="1"/>
                      </a:moveTo>
                      <a:cubicBezTo>
                        <a:pt x="742" y="124"/>
                        <a:pt x="385" y="220"/>
                        <a:pt x="0" y="262"/>
                      </a:cubicBezTo>
                      <a:lnTo>
                        <a:pt x="742" y="1609"/>
                      </a:lnTo>
                      <a:cubicBezTo>
                        <a:pt x="1168" y="1526"/>
                        <a:pt x="1567" y="1389"/>
                        <a:pt x="1966" y="1224"/>
                      </a:cubicBezTo>
                      <a:lnTo>
                        <a:pt x="11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5" name="Google Shape;1889;p69"/>
                <p:cNvSpPr/>
                <p:nvPr/>
              </p:nvSpPr>
              <p:spPr>
                <a:xfrm>
                  <a:off x="3522132" y="1471954"/>
                  <a:ext cx="58211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2104" extrusionOk="0">
                      <a:moveTo>
                        <a:pt x="1856" y="1"/>
                      </a:moveTo>
                      <a:lnTo>
                        <a:pt x="317" y="853"/>
                      </a:lnTo>
                      <a:cubicBezTo>
                        <a:pt x="262" y="1279"/>
                        <a:pt x="152" y="1705"/>
                        <a:pt x="1" y="2104"/>
                      </a:cubicBezTo>
                      <a:lnTo>
                        <a:pt x="1582" y="2049"/>
                      </a:lnTo>
                      <a:cubicBezTo>
                        <a:pt x="1774" y="1389"/>
                        <a:pt x="1870" y="688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6" name="Google Shape;1890;p69"/>
                <p:cNvSpPr/>
                <p:nvPr/>
              </p:nvSpPr>
              <p:spPr>
                <a:xfrm>
                  <a:off x="3410935" y="1663581"/>
                  <a:ext cx="65461" cy="49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" h="1581" extrusionOk="0">
                      <a:moveTo>
                        <a:pt x="702" y="0"/>
                      </a:moveTo>
                      <a:cubicBezTo>
                        <a:pt x="427" y="289"/>
                        <a:pt x="193" y="619"/>
                        <a:pt x="1" y="962"/>
                      </a:cubicBezTo>
                      <a:lnTo>
                        <a:pt x="1320" y="1581"/>
                      </a:lnTo>
                      <a:cubicBezTo>
                        <a:pt x="1458" y="1347"/>
                        <a:pt x="1623" y="1141"/>
                        <a:pt x="1815" y="949"/>
                      </a:cubicBezTo>
                      <a:cubicBezTo>
                        <a:pt x="1911" y="852"/>
                        <a:pt x="2008" y="756"/>
                        <a:pt x="2104" y="646"/>
                      </a:cubicBezTo>
                      <a:lnTo>
                        <a:pt x="70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7" name="Google Shape;1891;p69"/>
                <p:cNvSpPr/>
                <p:nvPr/>
              </p:nvSpPr>
              <p:spPr>
                <a:xfrm>
                  <a:off x="3239845" y="1275225"/>
                  <a:ext cx="67607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705" extrusionOk="0">
                      <a:moveTo>
                        <a:pt x="1252" y="0"/>
                      </a:moveTo>
                      <a:cubicBezTo>
                        <a:pt x="812" y="179"/>
                        <a:pt x="400" y="385"/>
                        <a:pt x="1" y="633"/>
                      </a:cubicBezTo>
                      <a:lnTo>
                        <a:pt x="1073" y="1705"/>
                      </a:lnTo>
                      <a:cubicBezTo>
                        <a:pt x="1417" y="1526"/>
                        <a:pt x="1788" y="1361"/>
                        <a:pt x="2173" y="1237"/>
                      </a:cubicBezTo>
                      <a:lnTo>
                        <a:pt x="125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8" name="Google Shape;1892;p69"/>
                <p:cNvSpPr/>
                <p:nvPr/>
              </p:nvSpPr>
              <p:spPr>
                <a:xfrm>
                  <a:off x="3386138" y="1769646"/>
                  <a:ext cx="46638" cy="36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169" extrusionOk="0">
                      <a:moveTo>
                        <a:pt x="55" y="0"/>
                      </a:moveTo>
                      <a:cubicBezTo>
                        <a:pt x="14" y="385"/>
                        <a:pt x="0" y="784"/>
                        <a:pt x="14" y="1169"/>
                      </a:cubicBezTo>
                      <a:lnTo>
                        <a:pt x="1457" y="797"/>
                      </a:lnTo>
                      <a:cubicBezTo>
                        <a:pt x="1457" y="605"/>
                        <a:pt x="1471" y="399"/>
                        <a:pt x="1499" y="206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9" name="Google Shape;1893;p69"/>
                <p:cNvSpPr/>
                <p:nvPr/>
              </p:nvSpPr>
              <p:spPr>
                <a:xfrm>
                  <a:off x="2894709" y="1385241"/>
                  <a:ext cx="63314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1840" extrusionOk="0">
                      <a:moveTo>
                        <a:pt x="815" y="0"/>
                      </a:moveTo>
                      <a:cubicBezTo>
                        <a:pt x="629" y="0"/>
                        <a:pt x="448" y="77"/>
                        <a:pt x="317" y="217"/>
                      </a:cubicBezTo>
                      <a:cubicBezTo>
                        <a:pt x="234" y="286"/>
                        <a:pt x="179" y="382"/>
                        <a:pt x="138" y="478"/>
                      </a:cubicBezTo>
                      <a:cubicBezTo>
                        <a:pt x="0" y="849"/>
                        <a:pt x="193" y="1276"/>
                        <a:pt x="564" y="1413"/>
                      </a:cubicBezTo>
                      <a:cubicBezTo>
                        <a:pt x="1045" y="1578"/>
                        <a:pt x="1540" y="1729"/>
                        <a:pt x="2035" y="1839"/>
                      </a:cubicBezTo>
                      <a:lnTo>
                        <a:pt x="1732" y="258"/>
                      </a:lnTo>
                      <a:cubicBezTo>
                        <a:pt x="1334" y="135"/>
                        <a:pt x="1086" y="52"/>
                        <a:pt x="1073" y="52"/>
                      </a:cubicBezTo>
                      <a:cubicBezTo>
                        <a:pt x="989" y="17"/>
                        <a:pt x="902" y="0"/>
                        <a:pt x="81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0" name="Google Shape;1894;p69"/>
                <p:cNvSpPr/>
                <p:nvPr/>
              </p:nvSpPr>
              <p:spPr>
                <a:xfrm>
                  <a:off x="3512736" y="1364178"/>
                  <a:ext cx="49220" cy="7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269" extrusionOk="0">
                      <a:moveTo>
                        <a:pt x="921" y="1"/>
                      </a:moveTo>
                      <a:lnTo>
                        <a:pt x="0" y="1265"/>
                      </a:lnTo>
                      <a:cubicBezTo>
                        <a:pt x="193" y="1581"/>
                        <a:pt x="330" y="1911"/>
                        <a:pt x="454" y="2269"/>
                      </a:cubicBezTo>
                      <a:lnTo>
                        <a:pt x="1581" y="1128"/>
                      </a:lnTo>
                      <a:cubicBezTo>
                        <a:pt x="1402" y="729"/>
                        <a:pt x="1182" y="358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1" name="Google Shape;1895;p69"/>
                <p:cNvSpPr/>
                <p:nvPr/>
              </p:nvSpPr>
              <p:spPr>
                <a:xfrm>
                  <a:off x="3471231" y="1597714"/>
                  <a:ext cx="62909" cy="44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1416" extrusionOk="0">
                      <a:moveTo>
                        <a:pt x="592" y="0"/>
                      </a:moveTo>
                      <a:cubicBezTo>
                        <a:pt x="413" y="261"/>
                        <a:pt x="207" y="522"/>
                        <a:pt x="1" y="784"/>
                      </a:cubicBezTo>
                      <a:lnTo>
                        <a:pt x="1348" y="1416"/>
                      </a:lnTo>
                      <a:cubicBezTo>
                        <a:pt x="1595" y="1100"/>
                        <a:pt x="1829" y="784"/>
                        <a:pt x="2022" y="467"/>
                      </a:cubicBezTo>
                      <a:lnTo>
                        <a:pt x="59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2" name="Google Shape;1896;p69"/>
                <p:cNvSpPr/>
                <p:nvPr/>
              </p:nvSpPr>
              <p:spPr>
                <a:xfrm>
                  <a:off x="3332654" y="1258206"/>
                  <a:ext cx="59052" cy="49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1606" extrusionOk="0">
                      <a:moveTo>
                        <a:pt x="842" y="1"/>
                      </a:moveTo>
                      <a:cubicBezTo>
                        <a:pt x="563" y="1"/>
                        <a:pt x="282" y="21"/>
                        <a:pt x="1" y="66"/>
                      </a:cubicBezTo>
                      <a:lnTo>
                        <a:pt x="757" y="1482"/>
                      </a:lnTo>
                      <a:cubicBezTo>
                        <a:pt x="1142" y="1482"/>
                        <a:pt x="1527" y="1523"/>
                        <a:pt x="1898" y="1606"/>
                      </a:cubicBezTo>
                      <a:lnTo>
                        <a:pt x="1802" y="80"/>
                      </a:lnTo>
                      <a:cubicBezTo>
                        <a:pt x="1485" y="28"/>
                        <a:pt x="1165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3" name="Google Shape;1897;p69"/>
                <p:cNvSpPr/>
                <p:nvPr/>
              </p:nvSpPr>
              <p:spPr>
                <a:xfrm>
                  <a:off x="3115829" y="1371862"/>
                  <a:ext cx="67607" cy="5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830" extrusionOk="0">
                      <a:moveTo>
                        <a:pt x="894" y="1"/>
                      </a:moveTo>
                      <a:cubicBezTo>
                        <a:pt x="633" y="248"/>
                        <a:pt x="330" y="455"/>
                        <a:pt x="0" y="620"/>
                      </a:cubicBezTo>
                      <a:lnTo>
                        <a:pt x="839" y="1829"/>
                      </a:lnTo>
                      <a:cubicBezTo>
                        <a:pt x="1251" y="1596"/>
                        <a:pt x="1636" y="1321"/>
                        <a:pt x="1966" y="991"/>
                      </a:cubicBezTo>
                      <a:lnTo>
                        <a:pt x="2172" y="785"/>
                      </a:lnTo>
                      <a:lnTo>
                        <a:pt x="8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4" name="Google Shape;1898;p69"/>
                <p:cNvSpPr/>
                <p:nvPr/>
              </p:nvSpPr>
              <p:spPr>
                <a:xfrm>
                  <a:off x="3444288" y="1287608"/>
                  <a:ext cx="55225" cy="61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1981" extrusionOk="0">
                      <a:moveTo>
                        <a:pt x="523" y="1"/>
                      </a:moveTo>
                      <a:lnTo>
                        <a:pt x="1" y="1403"/>
                      </a:lnTo>
                      <a:cubicBezTo>
                        <a:pt x="262" y="1582"/>
                        <a:pt x="509" y="1774"/>
                        <a:pt x="743" y="1980"/>
                      </a:cubicBezTo>
                      <a:lnTo>
                        <a:pt x="1774" y="949"/>
                      </a:lnTo>
                      <a:cubicBezTo>
                        <a:pt x="1389" y="592"/>
                        <a:pt x="963" y="276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5" name="Google Shape;1899;p69"/>
                <p:cNvSpPr/>
                <p:nvPr/>
              </p:nvSpPr>
              <p:spPr>
                <a:xfrm>
                  <a:off x="3530253" y="1412092"/>
                  <a:ext cx="48380" cy="7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" h="2283" extrusionOk="0">
                      <a:moveTo>
                        <a:pt x="1197" y="0"/>
                      </a:moveTo>
                      <a:lnTo>
                        <a:pt x="1" y="1182"/>
                      </a:lnTo>
                      <a:cubicBezTo>
                        <a:pt x="83" y="1540"/>
                        <a:pt x="111" y="1911"/>
                        <a:pt x="97" y="2282"/>
                      </a:cubicBezTo>
                      <a:lnTo>
                        <a:pt x="1554" y="1471"/>
                      </a:lnTo>
                      <a:cubicBezTo>
                        <a:pt x="1499" y="962"/>
                        <a:pt x="1375" y="468"/>
                        <a:pt x="11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6" name="Google Shape;1900;p69"/>
                <p:cNvSpPr/>
                <p:nvPr/>
              </p:nvSpPr>
              <p:spPr>
                <a:xfrm>
                  <a:off x="3442576" y="1632343"/>
                  <a:ext cx="62474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1334" extrusionOk="0">
                      <a:moveTo>
                        <a:pt x="633" y="1"/>
                      </a:moveTo>
                      <a:cubicBezTo>
                        <a:pt x="427" y="234"/>
                        <a:pt x="221" y="454"/>
                        <a:pt x="1" y="688"/>
                      </a:cubicBezTo>
                      <a:lnTo>
                        <a:pt x="1389" y="1334"/>
                      </a:lnTo>
                      <a:cubicBezTo>
                        <a:pt x="1609" y="1100"/>
                        <a:pt x="1815" y="867"/>
                        <a:pt x="2008" y="633"/>
                      </a:cubicBezTo>
                      <a:lnTo>
                        <a:pt x="63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7" name="Google Shape;1901;p69"/>
                <p:cNvSpPr/>
                <p:nvPr/>
              </p:nvSpPr>
              <p:spPr>
                <a:xfrm>
                  <a:off x="3401943" y="1263246"/>
                  <a:ext cx="47073" cy="61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967" extrusionOk="0">
                      <a:moveTo>
                        <a:pt x="1" y="0"/>
                      </a:moveTo>
                      <a:lnTo>
                        <a:pt x="97" y="1567"/>
                      </a:lnTo>
                      <a:cubicBezTo>
                        <a:pt x="413" y="1664"/>
                        <a:pt x="716" y="1801"/>
                        <a:pt x="1004" y="1966"/>
                      </a:cubicBezTo>
                      <a:lnTo>
                        <a:pt x="1513" y="578"/>
                      </a:lnTo>
                      <a:cubicBezTo>
                        <a:pt x="1032" y="317"/>
                        <a:pt x="523" y="12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8" name="Google Shape;1902;p69"/>
                <p:cNvSpPr/>
                <p:nvPr/>
              </p:nvSpPr>
              <p:spPr>
                <a:xfrm>
                  <a:off x="3291181" y="1262375"/>
                  <a:ext cx="51367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1513" extrusionOk="0">
                      <a:moveTo>
                        <a:pt x="908" y="1"/>
                      </a:moveTo>
                      <a:cubicBezTo>
                        <a:pt x="605" y="70"/>
                        <a:pt x="303" y="152"/>
                        <a:pt x="0" y="262"/>
                      </a:cubicBezTo>
                      <a:lnTo>
                        <a:pt x="949" y="1513"/>
                      </a:lnTo>
                      <a:cubicBezTo>
                        <a:pt x="1169" y="1458"/>
                        <a:pt x="1403" y="1417"/>
                        <a:pt x="1650" y="1389"/>
                      </a:cubicBezTo>
                      <a:lnTo>
                        <a:pt x="9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9" name="Google Shape;1903;p69"/>
                <p:cNvSpPr/>
                <p:nvPr/>
              </p:nvSpPr>
              <p:spPr>
                <a:xfrm>
                  <a:off x="3194949" y="1301733"/>
                  <a:ext cx="66332" cy="5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1719" extrusionOk="0">
                      <a:moveTo>
                        <a:pt x="1059" y="1"/>
                      </a:moveTo>
                      <a:cubicBezTo>
                        <a:pt x="715" y="234"/>
                        <a:pt x="372" y="482"/>
                        <a:pt x="1" y="770"/>
                      </a:cubicBezTo>
                      <a:lnTo>
                        <a:pt x="1155" y="1719"/>
                      </a:lnTo>
                      <a:cubicBezTo>
                        <a:pt x="1471" y="1485"/>
                        <a:pt x="1788" y="1265"/>
                        <a:pt x="2131" y="1073"/>
                      </a:cubicBezTo>
                      <a:lnTo>
                        <a:pt x="10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0" name="Google Shape;1904;p69"/>
                <p:cNvSpPr/>
                <p:nvPr/>
              </p:nvSpPr>
              <p:spPr>
                <a:xfrm>
                  <a:off x="3496900" y="1548928"/>
                  <a:ext cx="70190" cy="5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1679" extrusionOk="0">
                      <a:moveTo>
                        <a:pt x="2255" y="1"/>
                      </a:moveTo>
                      <a:lnTo>
                        <a:pt x="633" y="56"/>
                      </a:lnTo>
                      <a:cubicBezTo>
                        <a:pt x="454" y="455"/>
                        <a:pt x="248" y="840"/>
                        <a:pt x="1" y="1211"/>
                      </a:cubicBezTo>
                      <a:lnTo>
                        <a:pt x="1430" y="1678"/>
                      </a:lnTo>
                      <a:cubicBezTo>
                        <a:pt x="1760" y="1142"/>
                        <a:pt x="2035" y="578"/>
                        <a:pt x="2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1" name="Google Shape;1905;p69"/>
                <p:cNvSpPr/>
                <p:nvPr/>
              </p:nvSpPr>
              <p:spPr>
                <a:xfrm>
                  <a:off x="3389560" y="1705055"/>
                  <a:ext cx="56469" cy="5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870" extrusionOk="0">
                      <a:moveTo>
                        <a:pt x="495" y="0"/>
                      </a:moveTo>
                      <a:cubicBezTo>
                        <a:pt x="248" y="523"/>
                        <a:pt x="83" y="1086"/>
                        <a:pt x="0" y="1664"/>
                      </a:cubicBezTo>
                      <a:lnTo>
                        <a:pt x="1444" y="1870"/>
                      </a:lnTo>
                      <a:cubicBezTo>
                        <a:pt x="1499" y="1430"/>
                        <a:pt x="1636" y="1004"/>
                        <a:pt x="1815" y="605"/>
                      </a:cubicBezTo>
                      <a:lnTo>
                        <a:pt x="4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2" name="Google Shape;1906;p69"/>
                <p:cNvSpPr/>
                <p:nvPr/>
              </p:nvSpPr>
              <p:spPr>
                <a:xfrm>
                  <a:off x="3476801" y="1326126"/>
                  <a:ext cx="56905" cy="65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18" extrusionOk="0">
                      <a:moveTo>
                        <a:pt x="1032" y="0"/>
                      </a:moveTo>
                      <a:lnTo>
                        <a:pt x="1" y="1031"/>
                      </a:lnTo>
                      <a:lnTo>
                        <a:pt x="55" y="1072"/>
                      </a:lnTo>
                      <a:cubicBezTo>
                        <a:pt x="372" y="1402"/>
                        <a:pt x="660" y="1746"/>
                        <a:pt x="922" y="2117"/>
                      </a:cubicBezTo>
                      <a:lnTo>
                        <a:pt x="1829" y="880"/>
                      </a:lnTo>
                      <a:cubicBezTo>
                        <a:pt x="1595" y="591"/>
                        <a:pt x="1348" y="303"/>
                        <a:pt x="1086" y="41"/>
                      </a:cubicBez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3" name="Google Shape;1907;p69"/>
                <p:cNvSpPr/>
                <p:nvPr/>
              </p:nvSpPr>
              <p:spPr>
                <a:xfrm>
                  <a:off x="3386978" y="1807698"/>
                  <a:ext cx="50091" cy="73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2365" extrusionOk="0">
                      <a:moveTo>
                        <a:pt x="1444" y="1"/>
                      </a:moveTo>
                      <a:lnTo>
                        <a:pt x="1" y="372"/>
                      </a:lnTo>
                      <a:cubicBezTo>
                        <a:pt x="42" y="1045"/>
                        <a:pt x="138" y="1705"/>
                        <a:pt x="289" y="2365"/>
                      </a:cubicBezTo>
                      <a:lnTo>
                        <a:pt x="1609" y="1499"/>
                      </a:lnTo>
                      <a:cubicBezTo>
                        <a:pt x="1513" y="1004"/>
                        <a:pt x="1458" y="509"/>
                        <a:pt x="1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4" name="Google Shape;1908;p69"/>
                <p:cNvSpPr/>
                <p:nvPr/>
              </p:nvSpPr>
              <p:spPr>
                <a:xfrm>
                  <a:off x="3396405" y="1854306"/>
                  <a:ext cx="43215" cy="4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1294" extrusionOk="0">
                      <a:moveTo>
                        <a:pt x="1306" y="1"/>
                      </a:moveTo>
                      <a:lnTo>
                        <a:pt x="0" y="867"/>
                      </a:lnTo>
                      <a:cubicBezTo>
                        <a:pt x="28" y="1018"/>
                        <a:pt x="69" y="1169"/>
                        <a:pt x="96" y="1293"/>
                      </a:cubicBezTo>
                      <a:lnTo>
                        <a:pt x="1389" y="441"/>
                      </a:lnTo>
                      <a:cubicBezTo>
                        <a:pt x="1361" y="303"/>
                        <a:pt x="1334" y="152"/>
                        <a:pt x="13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5" name="Google Shape;1909;p69"/>
                <p:cNvSpPr/>
                <p:nvPr/>
              </p:nvSpPr>
              <p:spPr>
                <a:xfrm>
                  <a:off x="2949032" y="1392833"/>
                  <a:ext cx="23117" cy="5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1678" extrusionOk="0">
                      <a:moveTo>
                        <a:pt x="0" y="1"/>
                      </a:moveTo>
                      <a:lnTo>
                        <a:pt x="289" y="1581"/>
                      </a:lnTo>
                      <a:cubicBezTo>
                        <a:pt x="440" y="1623"/>
                        <a:pt x="578" y="1650"/>
                        <a:pt x="743" y="1678"/>
                      </a:cubicBezTo>
                      <a:lnTo>
                        <a:pt x="440" y="124"/>
                      </a:lnTo>
                      <a:cubicBezTo>
                        <a:pt x="261" y="83"/>
                        <a:pt x="124" y="4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16" name="Google Shape;1910;p69"/>
              <p:cNvSpPr/>
              <p:nvPr/>
            </p:nvSpPr>
            <p:spPr>
              <a:xfrm>
                <a:off x="3184681" y="1325690"/>
                <a:ext cx="46233" cy="37677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211" extrusionOk="0">
                    <a:moveTo>
                      <a:pt x="344" y="0"/>
                    </a:moveTo>
                    <a:cubicBezTo>
                      <a:pt x="221" y="83"/>
                      <a:pt x="111" y="179"/>
                      <a:pt x="1" y="262"/>
                    </a:cubicBezTo>
                    <a:lnTo>
                      <a:pt x="1142" y="1210"/>
                    </a:lnTo>
                    <a:cubicBezTo>
                      <a:pt x="1265" y="1128"/>
                      <a:pt x="1375" y="1045"/>
                      <a:pt x="1485" y="949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911;p69"/>
              <p:cNvSpPr/>
              <p:nvPr/>
            </p:nvSpPr>
            <p:spPr>
              <a:xfrm>
                <a:off x="3228302" y="1294888"/>
                <a:ext cx="44522" cy="40228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293" extrusionOk="0">
                    <a:moveTo>
                      <a:pt x="372" y="1"/>
                    </a:moveTo>
                    <a:cubicBezTo>
                      <a:pt x="248" y="69"/>
                      <a:pt x="124" y="152"/>
                      <a:pt x="1" y="221"/>
                    </a:cubicBezTo>
                    <a:lnTo>
                      <a:pt x="1059" y="1293"/>
                    </a:lnTo>
                    <a:cubicBezTo>
                      <a:pt x="1183" y="1210"/>
                      <a:pt x="1307" y="1142"/>
                      <a:pt x="1430" y="1073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912;p69"/>
              <p:cNvSpPr/>
              <p:nvPr/>
            </p:nvSpPr>
            <p:spPr>
              <a:xfrm>
                <a:off x="3489619" y="1586576"/>
                <a:ext cx="51802" cy="2569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826" extrusionOk="0">
                    <a:moveTo>
                      <a:pt x="235" y="1"/>
                    </a:moveTo>
                    <a:cubicBezTo>
                      <a:pt x="166" y="111"/>
                      <a:pt x="83" y="234"/>
                      <a:pt x="1" y="358"/>
                    </a:cubicBezTo>
                    <a:lnTo>
                      <a:pt x="1444" y="825"/>
                    </a:lnTo>
                    <a:cubicBezTo>
                      <a:pt x="1513" y="715"/>
                      <a:pt x="1596" y="592"/>
                      <a:pt x="1664" y="468"/>
                    </a:cubicBez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913;p69"/>
              <p:cNvSpPr/>
              <p:nvPr/>
            </p:nvSpPr>
            <p:spPr>
              <a:xfrm>
                <a:off x="3055532" y="1404376"/>
                <a:ext cx="36806" cy="44086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17" extrusionOk="0">
                    <a:moveTo>
                      <a:pt x="440" y="1"/>
                    </a:moveTo>
                    <a:cubicBezTo>
                      <a:pt x="289" y="14"/>
                      <a:pt x="138" y="42"/>
                      <a:pt x="0" y="42"/>
                    </a:cubicBezTo>
                    <a:lnTo>
                      <a:pt x="756" y="1417"/>
                    </a:lnTo>
                    <a:cubicBezTo>
                      <a:pt x="894" y="1403"/>
                      <a:pt x="1045" y="1375"/>
                      <a:pt x="1182" y="1348"/>
                    </a:cubicBezTo>
                    <a:lnTo>
                      <a:pt x="4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914;p69"/>
              <p:cNvSpPr/>
              <p:nvPr/>
            </p:nvSpPr>
            <p:spPr>
              <a:xfrm>
                <a:off x="3319400" y="1260259"/>
                <a:ext cx="36806" cy="45362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58" extrusionOk="0">
                    <a:moveTo>
                      <a:pt x="427" y="0"/>
                    </a:moveTo>
                    <a:cubicBezTo>
                      <a:pt x="289" y="14"/>
                      <a:pt x="152" y="41"/>
                      <a:pt x="1" y="69"/>
                    </a:cubicBezTo>
                    <a:lnTo>
                      <a:pt x="743" y="1457"/>
                    </a:lnTo>
                    <a:cubicBezTo>
                      <a:pt x="894" y="1444"/>
                      <a:pt x="1032" y="1430"/>
                      <a:pt x="1183" y="1416"/>
                    </a:cubicBez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915;p69"/>
              <p:cNvSpPr/>
              <p:nvPr/>
            </p:nvSpPr>
            <p:spPr>
              <a:xfrm>
                <a:off x="3143612" y="1362466"/>
                <a:ext cx="49656" cy="3338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073" extrusionOk="0">
                    <a:moveTo>
                      <a:pt x="317" y="1"/>
                    </a:moveTo>
                    <a:cubicBezTo>
                      <a:pt x="221" y="83"/>
                      <a:pt x="138" y="166"/>
                      <a:pt x="42" y="262"/>
                    </a:cubicBezTo>
                    <a:lnTo>
                      <a:pt x="1" y="289"/>
                    </a:lnTo>
                    <a:lnTo>
                      <a:pt x="1293" y="1073"/>
                    </a:lnTo>
                    <a:cubicBezTo>
                      <a:pt x="1389" y="977"/>
                      <a:pt x="1499" y="880"/>
                      <a:pt x="1596" y="78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916;p69"/>
              <p:cNvSpPr/>
              <p:nvPr/>
            </p:nvSpPr>
            <p:spPr>
              <a:xfrm>
                <a:off x="2995639" y="1403100"/>
                <a:ext cx="23117" cy="4794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1" extrusionOk="0">
                    <a:moveTo>
                      <a:pt x="1" y="0"/>
                    </a:moveTo>
                    <a:lnTo>
                      <a:pt x="317" y="1499"/>
                    </a:lnTo>
                    <a:cubicBezTo>
                      <a:pt x="454" y="1513"/>
                      <a:pt x="592" y="1526"/>
                      <a:pt x="743" y="1540"/>
                    </a:cubicBezTo>
                    <a:lnTo>
                      <a:pt x="441" y="55"/>
                    </a:lnTo>
                    <a:cubicBezTo>
                      <a:pt x="289" y="42"/>
                      <a:pt x="138" y="14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917;p69"/>
              <p:cNvSpPr/>
              <p:nvPr/>
            </p:nvSpPr>
            <p:spPr>
              <a:xfrm>
                <a:off x="3103414" y="1391122"/>
                <a:ext cx="38517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89" extrusionOk="0">
                    <a:moveTo>
                      <a:pt x="386" y="1"/>
                    </a:moveTo>
                    <a:cubicBezTo>
                      <a:pt x="262" y="56"/>
                      <a:pt x="138" y="111"/>
                      <a:pt x="1" y="166"/>
                    </a:cubicBezTo>
                    <a:lnTo>
                      <a:pt x="867" y="1389"/>
                    </a:lnTo>
                    <a:cubicBezTo>
                      <a:pt x="990" y="1334"/>
                      <a:pt x="1114" y="1265"/>
                      <a:pt x="1238" y="1197"/>
                    </a:cubicBez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918;p69"/>
              <p:cNvSpPr/>
              <p:nvPr/>
            </p:nvSpPr>
            <p:spPr>
              <a:xfrm>
                <a:off x="3526830" y="1399242"/>
                <a:ext cx="40664" cy="49656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596" extrusionOk="0">
                    <a:moveTo>
                      <a:pt x="1128" y="1"/>
                    </a:moveTo>
                    <a:lnTo>
                      <a:pt x="1" y="1128"/>
                    </a:lnTo>
                    <a:cubicBezTo>
                      <a:pt x="42" y="1279"/>
                      <a:pt x="83" y="1444"/>
                      <a:pt x="111" y="1595"/>
                    </a:cubicBezTo>
                    <a:lnTo>
                      <a:pt x="1307" y="413"/>
                    </a:lnTo>
                    <a:cubicBezTo>
                      <a:pt x="1252" y="262"/>
                      <a:pt x="1197" y="138"/>
                      <a:pt x="11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919;p69"/>
              <p:cNvSpPr/>
              <p:nvPr/>
            </p:nvSpPr>
            <p:spPr>
              <a:xfrm>
                <a:off x="3531964" y="1457860"/>
                <a:ext cx="47944" cy="40633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306" extrusionOk="0">
                    <a:moveTo>
                      <a:pt x="1499" y="0"/>
                    </a:moveTo>
                    <a:lnTo>
                      <a:pt x="42" y="811"/>
                    </a:lnTo>
                    <a:cubicBezTo>
                      <a:pt x="42" y="976"/>
                      <a:pt x="28" y="1141"/>
                      <a:pt x="1" y="1306"/>
                    </a:cubicBezTo>
                    <a:lnTo>
                      <a:pt x="1540" y="454"/>
                    </a:lnTo>
                    <a:cubicBezTo>
                      <a:pt x="1540" y="302"/>
                      <a:pt x="1513" y="151"/>
                      <a:pt x="1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920;p69"/>
              <p:cNvSpPr/>
              <p:nvPr/>
            </p:nvSpPr>
            <p:spPr>
              <a:xfrm>
                <a:off x="3516563" y="1535674"/>
                <a:ext cx="54789" cy="14996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482" extrusionOk="0">
                    <a:moveTo>
                      <a:pt x="1761" y="1"/>
                    </a:moveTo>
                    <a:lnTo>
                      <a:pt x="180" y="56"/>
                    </a:lnTo>
                    <a:cubicBezTo>
                      <a:pt x="125" y="193"/>
                      <a:pt x="70" y="331"/>
                      <a:pt x="1" y="482"/>
                    </a:cubicBezTo>
                    <a:lnTo>
                      <a:pt x="1623" y="427"/>
                    </a:lnTo>
                    <a:cubicBezTo>
                      <a:pt x="1664" y="276"/>
                      <a:pt x="1719" y="138"/>
                      <a:pt x="1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921;p69"/>
              <p:cNvSpPr/>
              <p:nvPr/>
            </p:nvSpPr>
            <p:spPr>
              <a:xfrm>
                <a:off x="3433180" y="1281198"/>
                <a:ext cx="27410" cy="5009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610" extrusionOk="0">
                    <a:moveTo>
                      <a:pt x="509" y="1"/>
                    </a:moveTo>
                    <a:lnTo>
                      <a:pt x="0" y="1389"/>
                    </a:lnTo>
                    <a:cubicBezTo>
                      <a:pt x="110" y="1458"/>
                      <a:pt x="234" y="1527"/>
                      <a:pt x="358" y="1609"/>
                    </a:cubicBezTo>
                    <a:lnTo>
                      <a:pt x="880" y="207"/>
                    </a:lnTo>
                    <a:cubicBezTo>
                      <a:pt x="756" y="138"/>
                      <a:pt x="633" y="69"/>
                      <a:pt x="5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922;p69"/>
              <p:cNvSpPr/>
              <p:nvPr/>
            </p:nvSpPr>
            <p:spPr>
              <a:xfrm>
                <a:off x="3388689" y="1260663"/>
                <a:ext cx="16303" cy="5136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651" extrusionOk="0">
                    <a:moveTo>
                      <a:pt x="1" y="1"/>
                    </a:moveTo>
                    <a:lnTo>
                      <a:pt x="97" y="1527"/>
                    </a:lnTo>
                    <a:cubicBezTo>
                      <a:pt x="248" y="1554"/>
                      <a:pt x="386" y="1595"/>
                      <a:pt x="523" y="1650"/>
                    </a:cubicBezTo>
                    <a:lnTo>
                      <a:pt x="427" y="83"/>
                    </a:lnTo>
                    <a:cubicBezTo>
                      <a:pt x="289" y="42"/>
                      <a:pt x="152" y="1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923;p69"/>
              <p:cNvSpPr/>
              <p:nvPr/>
            </p:nvSpPr>
            <p:spPr>
              <a:xfrm>
                <a:off x="3467405" y="1317134"/>
                <a:ext cx="41504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321" extrusionOk="0">
                    <a:moveTo>
                      <a:pt x="1031" y="0"/>
                    </a:moveTo>
                    <a:lnTo>
                      <a:pt x="0" y="1031"/>
                    </a:lnTo>
                    <a:cubicBezTo>
                      <a:pt x="96" y="1128"/>
                      <a:pt x="206" y="1210"/>
                      <a:pt x="303" y="1320"/>
                    </a:cubicBezTo>
                    <a:lnTo>
                      <a:pt x="1334" y="289"/>
                    </a:lnTo>
                    <a:cubicBezTo>
                      <a:pt x="1237" y="193"/>
                      <a:pt x="1127" y="97"/>
                      <a:pt x="10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924;p69"/>
              <p:cNvSpPr/>
              <p:nvPr/>
            </p:nvSpPr>
            <p:spPr>
              <a:xfrm>
                <a:off x="3505456" y="1353475"/>
                <a:ext cx="35966" cy="5049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623" extrusionOk="0">
                    <a:moveTo>
                      <a:pt x="894" y="1"/>
                    </a:moveTo>
                    <a:lnTo>
                      <a:pt x="1" y="1238"/>
                    </a:lnTo>
                    <a:cubicBezTo>
                      <a:pt x="83" y="1376"/>
                      <a:pt x="179" y="1499"/>
                      <a:pt x="248" y="1623"/>
                    </a:cubicBezTo>
                    <a:lnTo>
                      <a:pt x="1155" y="345"/>
                    </a:lnTo>
                    <a:cubicBezTo>
                      <a:pt x="1073" y="235"/>
                      <a:pt x="990" y="111"/>
                      <a:pt x="8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1" name="Google Shape;1925;p69"/>
            <p:cNvGrpSpPr/>
            <p:nvPr/>
          </p:nvGrpSpPr>
          <p:grpSpPr>
            <a:xfrm rot="10800000">
              <a:off x="2886744" y="2476627"/>
              <a:ext cx="693599" cy="630946"/>
              <a:chOff x="1729250" y="1258050"/>
              <a:chExt cx="693599" cy="630946"/>
            </a:xfrm>
          </p:grpSpPr>
          <p:grpSp>
            <p:nvGrpSpPr>
              <p:cNvPr id="1660" name="Google Shape;1926;p69"/>
              <p:cNvGrpSpPr/>
              <p:nvPr/>
            </p:nvGrpSpPr>
            <p:grpSpPr>
              <a:xfrm>
                <a:off x="1729250" y="1258050"/>
                <a:ext cx="693599" cy="630946"/>
                <a:chOff x="1729250" y="1258050"/>
                <a:chExt cx="693599" cy="630946"/>
              </a:xfrm>
            </p:grpSpPr>
            <p:sp>
              <p:nvSpPr>
                <p:cNvPr id="1683" name="Google Shape;1927;p69"/>
                <p:cNvSpPr/>
                <p:nvPr/>
              </p:nvSpPr>
              <p:spPr>
                <a:xfrm>
                  <a:off x="1876787" y="1758943"/>
                  <a:ext cx="47944" cy="69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2242" extrusionOk="0">
                      <a:moveTo>
                        <a:pt x="1416" y="0"/>
                      </a:moveTo>
                      <a:lnTo>
                        <a:pt x="42" y="757"/>
                      </a:lnTo>
                      <a:cubicBezTo>
                        <a:pt x="69" y="1251"/>
                        <a:pt x="56" y="1746"/>
                        <a:pt x="1" y="2241"/>
                      </a:cubicBezTo>
                      <a:lnTo>
                        <a:pt x="1485" y="1939"/>
                      </a:lnTo>
                      <a:cubicBezTo>
                        <a:pt x="1540" y="1293"/>
                        <a:pt x="1513" y="647"/>
                        <a:pt x="14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4" name="Google Shape;1928;p69"/>
                <p:cNvSpPr/>
                <p:nvPr/>
              </p:nvSpPr>
              <p:spPr>
                <a:xfrm>
                  <a:off x="1806223" y="1617813"/>
                  <a:ext cx="52642" cy="66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2145" extrusionOk="0">
                      <a:moveTo>
                        <a:pt x="949" y="0"/>
                      </a:moveTo>
                      <a:lnTo>
                        <a:pt x="0" y="1141"/>
                      </a:lnTo>
                      <a:cubicBezTo>
                        <a:pt x="275" y="1471"/>
                        <a:pt x="578" y="1801"/>
                        <a:pt x="908" y="2145"/>
                      </a:cubicBezTo>
                      <a:lnTo>
                        <a:pt x="1691" y="866"/>
                      </a:lnTo>
                      <a:cubicBezTo>
                        <a:pt x="1416" y="564"/>
                        <a:pt x="1169" y="275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5" name="Google Shape;1929;p69"/>
                <p:cNvSpPr/>
                <p:nvPr/>
              </p:nvSpPr>
              <p:spPr>
                <a:xfrm>
                  <a:off x="1868667" y="1832495"/>
                  <a:ext cx="53482" cy="42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1376" extrusionOk="0">
                      <a:moveTo>
                        <a:pt x="1719" y="1"/>
                      </a:moveTo>
                      <a:lnTo>
                        <a:pt x="207" y="317"/>
                      </a:lnTo>
                      <a:cubicBezTo>
                        <a:pt x="152" y="702"/>
                        <a:pt x="83" y="1073"/>
                        <a:pt x="0" y="1376"/>
                      </a:cubicBezTo>
                      <a:lnTo>
                        <a:pt x="1554" y="1073"/>
                      </a:lnTo>
                      <a:cubicBezTo>
                        <a:pt x="1622" y="743"/>
                        <a:pt x="1677" y="386"/>
                        <a:pt x="17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6" name="Google Shape;1930;p69"/>
                <p:cNvSpPr/>
                <p:nvPr/>
              </p:nvSpPr>
              <p:spPr>
                <a:xfrm>
                  <a:off x="1868667" y="1707606"/>
                  <a:ext cx="49624" cy="6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1953" extrusionOk="0">
                      <a:moveTo>
                        <a:pt x="1210" y="1"/>
                      </a:moveTo>
                      <a:lnTo>
                        <a:pt x="0" y="867"/>
                      </a:lnTo>
                      <a:cubicBezTo>
                        <a:pt x="124" y="1211"/>
                        <a:pt x="207" y="1582"/>
                        <a:pt x="262" y="1953"/>
                      </a:cubicBezTo>
                      <a:lnTo>
                        <a:pt x="1595" y="1211"/>
                      </a:lnTo>
                      <a:cubicBezTo>
                        <a:pt x="1513" y="798"/>
                        <a:pt x="1389" y="386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7" name="Google Shape;1931;p69"/>
                <p:cNvSpPr/>
                <p:nvPr/>
              </p:nvSpPr>
              <p:spPr>
                <a:xfrm>
                  <a:off x="1943929" y="1258050"/>
                  <a:ext cx="65492" cy="5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" h="1859" extrusionOk="0">
                      <a:moveTo>
                        <a:pt x="149" y="1"/>
                      </a:moveTo>
                      <a:cubicBezTo>
                        <a:pt x="100" y="1"/>
                        <a:pt x="50" y="1"/>
                        <a:pt x="1" y="2"/>
                      </a:cubicBezTo>
                      <a:lnTo>
                        <a:pt x="867" y="1542"/>
                      </a:lnTo>
                      <a:cubicBezTo>
                        <a:pt x="1293" y="1597"/>
                        <a:pt x="1705" y="1707"/>
                        <a:pt x="2104" y="1858"/>
                      </a:cubicBezTo>
                      <a:lnTo>
                        <a:pt x="2063" y="277"/>
                      </a:lnTo>
                      <a:cubicBezTo>
                        <a:pt x="1437" y="86"/>
                        <a:pt x="799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8" name="Google Shape;1932;p69"/>
                <p:cNvSpPr/>
                <p:nvPr/>
              </p:nvSpPr>
              <p:spPr>
                <a:xfrm>
                  <a:off x="2135554" y="1361626"/>
                  <a:ext cx="49220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104" extrusionOk="0">
                      <a:moveTo>
                        <a:pt x="646" y="0"/>
                      </a:moveTo>
                      <a:lnTo>
                        <a:pt x="0" y="1388"/>
                      </a:lnTo>
                      <a:cubicBezTo>
                        <a:pt x="303" y="1663"/>
                        <a:pt x="619" y="1911"/>
                        <a:pt x="976" y="2103"/>
                      </a:cubicBezTo>
                      <a:lnTo>
                        <a:pt x="1581" y="770"/>
                      </a:lnTo>
                      <a:cubicBezTo>
                        <a:pt x="1347" y="632"/>
                        <a:pt x="1141" y="467"/>
                        <a:pt x="949" y="289"/>
                      </a:cubicBezTo>
                      <a:cubicBezTo>
                        <a:pt x="853" y="179"/>
                        <a:pt x="756" y="96"/>
                        <a:pt x="6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9" name="Google Shape;1933;p69"/>
                <p:cNvSpPr/>
                <p:nvPr/>
              </p:nvSpPr>
              <p:spPr>
                <a:xfrm>
                  <a:off x="1747202" y="1530540"/>
                  <a:ext cx="53482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87" extrusionOk="0">
                      <a:moveTo>
                        <a:pt x="1238" y="1"/>
                      </a:moveTo>
                      <a:lnTo>
                        <a:pt x="0" y="936"/>
                      </a:lnTo>
                      <a:cubicBezTo>
                        <a:pt x="179" y="1362"/>
                        <a:pt x="399" y="1788"/>
                        <a:pt x="646" y="2187"/>
                      </a:cubicBezTo>
                      <a:lnTo>
                        <a:pt x="1719" y="1114"/>
                      </a:lnTo>
                      <a:cubicBezTo>
                        <a:pt x="1526" y="757"/>
                        <a:pt x="1361" y="386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0" name="Google Shape;1934;p69"/>
                <p:cNvSpPr/>
                <p:nvPr/>
              </p:nvSpPr>
              <p:spPr>
                <a:xfrm>
                  <a:off x="2241618" y="1405247"/>
                  <a:ext cx="36806" cy="46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490" extrusionOk="0">
                      <a:moveTo>
                        <a:pt x="207" y="0"/>
                      </a:moveTo>
                      <a:lnTo>
                        <a:pt x="0" y="1444"/>
                      </a:lnTo>
                      <a:cubicBezTo>
                        <a:pt x="299" y="1475"/>
                        <a:pt x="591" y="1490"/>
                        <a:pt x="886" y="1490"/>
                      </a:cubicBezTo>
                      <a:cubicBezTo>
                        <a:pt x="984" y="1490"/>
                        <a:pt x="1083" y="1488"/>
                        <a:pt x="1183" y="1485"/>
                      </a:cubicBezTo>
                      <a:lnTo>
                        <a:pt x="811" y="41"/>
                      </a:lnTo>
                      <a:cubicBezTo>
                        <a:pt x="605" y="41"/>
                        <a:pt x="413" y="28"/>
                        <a:pt x="2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1" name="Google Shape;1935;p69"/>
                <p:cNvSpPr/>
                <p:nvPr/>
              </p:nvSpPr>
              <p:spPr>
                <a:xfrm>
                  <a:off x="2339997" y="1385117"/>
                  <a:ext cx="82853" cy="5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1720" extrusionOk="0">
                      <a:moveTo>
                        <a:pt x="1623" y="1"/>
                      </a:moveTo>
                      <a:cubicBezTo>
                        <a:pt x="1532" y="1"/>
                        <a:pt x="1435" y="18"/>
                        <a:pt x="1334" y="56"/>
                      </a:cubicBezTo>
                      <a:cubicBezTo>
                        <a:pt x="894" y="194"/>
                        <a:pt x="454" y="331"/>
                        <a:pt x="0" y="427"/>
                      </a:cubicBezTo>
                      <a:lnTo>
                        <a:pt x="852" y="1719"/>
                      </a:lnTo>
                      <a:cubicBezTo>
                        <a:pt x="1430" y="1568"/>
                        <a:pt x="1801" y="1431"/>
                        <a:pt x="1856" y="1417"/>
                      </a:cubicBezTo>
                      <a:cubicBezTo>
                        <a:pt x="2663" y="1111"/>
                        <a:pt x="2350" y="1"/>
                        <a:pt x="16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2" name="Google Shape;1936;p69"/>
                <p:cNvSpPr/>
                <p:nvPr/>
              </p:nvSpPr>
              <p:spPr>
                <a:xfrm>
                  <a:off x="1836589" y="1276065"/>
                  <a:ext cx="70159" cy="4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1582" extrusionOk="0">
                      <a:moveTo>
                        <a:pt x="1114" y="1"/>
                      </a:moveTo>
                      <a:cubicBezTo>
                        <a:pt x="729" y="179"/>
                        <a:pt x="344" y="399"/>
                        <a:pt x="0" y="661"/>
                      </a:cubicBezTo>
                      <a:lnTo>
                        <a:pt x="1265" y="1582"/>
                      </a:lnTo>
                      <a:cubicBezTo>
                        <a:pt x="1581" y="1389"/>
                        <a:pt x="1911" y="1252"/>
                        <a:pt x="2255" y="1128"/>
                      </a:cubicBezTo>
                      <a:lnTo>
                        <a:pt x="111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3" name="Google Shape;1937;p69"/>
                <p:cNvSpPr/>
                <p:nvPr/>
              </p:nvSpPr>
              <p:spPr>
                <a:xfrm>
                  <a:off x="2069687" y="1303880"/>
                  <a:ext cx="44086" cy="6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035" extrusionOk="0">
                      <a:moveTo>
                        <a:pt x="481" y="0"/>
                      </a:moveTo>
                      <a:lnTo>
                        <a:pt x="0" y="1430"/>
                      </a:lnTo>
                      <a:cubicBezTo>
                        <a:pt x="261" y="1609"/>
                        <a:pt x="523" y="1815"/>
                        <a:pt x="784" y="2035"/>
                      </a:cubicBezTo>
                      <a:lnTo>
                        <a:pt x="1416" y="674"/>
                      </a:lnTo>
                      <a:cubicBezTo>
                        <a:pt x="1100" y="426"/>
                        <a:pt x="784" y="193"/>
                        <a:pt x="4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4" name="Google Shape;1938;p69"/>
                <p:cNvSpPr/>
                <p:nvPr/>
              </p:nvSpPr>
              <p:spPr>
                <a:xfrm>
                  <a:off x="1729250" y="1446286"/>
                  <a:ext cx="50900" cy="59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1898" extrusionOk="0">
                      <a:moveTo>
                        <a:pt x="1636" y="1"/>
                      </a:moveTo>
                      <a:lnTo>
                        <a:pt x="110" y="97"/>
                      </a:lnTo>
                      <a:cubicBezTo>
                        <a:pt x="14" y="688"/>
                        <a:pt x="0" y="1293"/>
                        <a:pt x="96" y="1898"/>
                      </a:cubicBezTo>
                      <a:lnTo>
                        <a:pt x="1526" y="1142"/>
                      </a:lnTo>
                      <a:cubicBezTo>
                        <a:pt x="1512" y="757"/>
                        <a:pt x="1553" y="372"/>
                        <a:pt x="16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5" name="Google Shape;1939;p69"/>
                <p:cNvSpPr/>
                <p:nvPr/>
              </p:nvSpPr>
              <p:spPr>
                <a:xfrm>
                  <a:off x="1843870" y="1654154"/>
                  <a:ext cx="56905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87" extrusionOk="0">
                      <a:moveTo>
                        <a:pt x="784" y="1"/>
                      </a:moveTo>
                      <a:lnTo>
                        <a:pt x="0" y="1293"/>
                      </a:lnTo>
                      <a:cubicBezTo>
                        <a:pt x="248" y="1554"/>
                        <a:pt x="467" y="1856"/>
                        <a:pt x="632" y="2186"/>
                      </a:cubicBezTo>
                      <a:lnTo>
                        <a:pt x="1828" y="1348"/>
                      </a:lnTo>
                      <a:cubicBezTo>
                        <a:pt x="1608" y="935"/>
                        <a:pt x="1320" y="550"/>
                        <a:pt x="990" y="221"/>
                      </a:cubicBezTo>
                      <a:cubicBezTo>
                        <a:pt x="921" y="152"/>
                        <a:pt x="852" y="83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6" name="Google Shape;1940;p69"/>
                <p:cNvSpPr/>
                <p:nvPr/>
              </p:nvSpPr>
              <p:spPr>
                <a:xfrm>
                  <a:off x="1760021" y="1338509"/>
                  <a:ext cx="61198" cy="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775" extrusionOk="0">
                      <a:moveTo>
                        <a:pt x="936" y="1"/>
                      </a:moveTo>
                      <a:cubicBezTo>
                        <a:pt x="592" y="386"/>
                        <a:pt x="276" y="812"/>
                        <a:pt x="1" y="1265"/>
                      </a:cubicBezTo>
                      <a:lnTo>
                        <a:pt x="1403" y="1774"/>
                      </a:lnTo>
                      <a:cubicBezTo>
                        <a:pt x="1568" y="1513"/>
                        <a:pt x="1760" y="1265"/>
                        <a:pt x="1967" y="1032"/>
                      </a:cubicBezTo>
                      <a:lnTo>
                        <a:pt x="9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7" name="Google Shape;1941;p69"/>
                <p:cNvSpPr/>
                <p:nvPr/>
              </p:nvSpPr>
              <p:spPr>
                <a:xfrm>
                  <a:off x="1884068" y="1259388"/>
                  <a:ext cx="71030" cy="48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1555" extrusionOk="0">
                      <a:moveTo>
                        <a:pt x="1471" y="1"/>
                      </a:moveTo>
                      <a:cubicBezTo>
                        <a:pt x="963" y="56"/>
                        <a:pt x="481" y="179"/>
                        <a:pt x="0" y="372"/>
                      </a:cubicBezTo>
                      <a:lnTo>
                        <a:pt x="1196" y="1554"/>
                      </a:lnTo>
                      <a:cubicBezTo>
                        <a:pt x="1507" y="1494"/>
                        <a:pt x="1819" y="1455"/>
                        <a:pt x="2139" y="1455"/>
                      </a:cubicBezTo>
                      <a:cubicBezTo>
                        <a:pt x="2187" y="1455"/>
                        <a:pt x="2234" y="1456"/>
                        <a:pt x="2282" y="1458"/>
                      </a:cubicBezTo>
                      <a:lnTo>
                        <a:pt x="14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8" name="Google Shape;1942;p69"/>
                <p:cNvSpPr/>
                <p:nvPr/>
              </p:nvSpPr>
              <p:spPr>
                <a:xfrm>
                  <a:off x="2104316" y="1332971"/>
                  <a:ext cx="41535" cy="6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2008" extrusionOk="0">
                      <a:moveTo>
                        <a:pt x="633" y="0"/>
                      </a:moveTo>
                      <a:lnTo>
                        <a:pt x="1" y="1375"/>
                      </a:lnTo>
                      <a:cubicBezTo>
                        <a:pt x="234" y="1581"/>
                        <a:pt x="468" y="1787"/>
                        <a:pt x="688" y="2007"/>
                      </a:cubicBezTo>
                      <a:lnTo>
                        <a:pt x="1334" y="619"/>
                      </a:lnTo>
                      <a:cubicBezTo>
                        <a:pt x="1100" y="399"/>
                        <a:pt x="867" y="193"/>
                        <a:pt x="6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9" name="Google Shape;1943;p69"/>
                <p:cNvSpPr/>
                <p:nvPr/>
              </p:nvSpPr>
              <p:spPr>
                <a:xfrm>
                  <a:off x="1735224" y="1388975"/>
                  <a:ext cx="61198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513" extrusionOk="0">
                      <a:moveTo>
                        <a:pt x="578" y="1"/>
                      </a:moveTo>
                      <a:cubicBezTo>
                        <a:pt x="317" y="482"/>
                        <a:pt x="124" y="991"/>
                        <a:pt x="0" y="1513"/>
                      </a:cubicBezTo>
                      <a:lnTo>
                        <a:pt x="1568" y="1417"/>
                      </a:lnTo>
                      <a:cubicBezTo>
                        <a:pt x="1678" y="1101"/>
                        <a:pt x="1815" y="798"/>
                        <a:pt x="1966" y="509"/>
                      </a:cubicBez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0" name="Google Shape;1944;p69"/>
                <p:cNvSpPr/>
                <p:nvPr/>
              </p:nvSpPr>
              <p:spPr>
                <a:xfrm>
                  <a:off x="1734788" y="1495476"/>
                  <a:ext cx="47073" cy="5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651" extrusionOk="0">
                      <a:moveTo>
                        <a:pt x="1389" y="1"/>
                      </a:moveTo>
                      <a:lnTo>
                        <a:pt x="1" y="743"/>
                      </a:lnTo>
                      <a:cubicBezTo>
                        <a:pt x="69" y="1045"/>
                        <a:pt x="152" y="1348"/>
                        <a:pt x="262" y="1650"/>
                      </a:cubicBezTo>
                      <a:lnTo>
                        <a:pt x="1513" y="702"/>
                      </a:lnTo>
                      <a:cubicBezTo>
                        <a:pt x="1458" y="482"/>
                        <a:pt x="1417" y="248"/>
                        <a:pt x="13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1" name="Google Shape;1945;p69"/>
                <p:cNvSpPr/>
                <p:nvPr/>
              </p:nvSpPr>
              <p:spPr>
                <a:xfrm>
                  <a:off x="1774146" y="1576744"/>
                  <a:ext cx="53482" cy="6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32" extrusionOk="0">
                      <a:moveTo>
                        <a:pt x="1059" y="1"/>
                      </a:moveTo>
                      <a:lnTo>
                        <a:pt x="0" y="1059"/>
                      </a:lnTo>
                      <a:cubicBezTo>
                        <a:pt x="234" y="1430"/>
                        <a:pt x="495" y="1788"/>
                        <a:pt x="756" y="2131"/>
                      </a:cubicBezTo>
                      <a:lnTo>
                        <a:pt x="1719" y="977"/>
                      </a:lnTo>
                      <a:cubicBezTo>
                        <a:pt x="1471" y="660"/>
                        <a:pt x="1265" y="344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2" name="Google Shape;1946;p69"/>
                <p:cNvSpPr/>
                <p:nvPr/>
              </p:nvSpPr>
              <p:spPr>
                <a:xfrm>
                  <a:off x="2020934" y="1270931"/>
                  <a:ext cx="52611" cy="7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2256" extrusionOk="0">
                      <a:moveTo>
                        <a:pt x="0" y="1"/>
                      </a:moveTo>
                      <a:lnTo>
                        <a:pt x="55" y="1623"/>
                      </a:lnTo>
                      <a:cubicBezTo>
                        <a:pt x="454" y="1802"/>
                        <a:pt x="839" y="2008"/>
                        <a:pt x="1210" y="2255"/>
                      </a:cubicBezTo>
                      <a:lnTo>
                        <a:pt x="1691" y="826"/>
                      </a:lnTo>
                      <a:cubicBezTo>
                        <a:pt x="1155" y="496"/>
                        <a:pt x="591" y="22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3" name="Google Shape;1947;p69"/>
                <p:cNvSpPr/>
                <p:nvPr/>
              </p:nvSpPr>
              <p:spPr>
                <a:xfrm>
                  <a:off x="2177463" y="1391993"/>
                  <a:ext cx="57776" cy="5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815" extrusionOk="0">
                      <a:moveTo>
                        <a:pt x="605" y="0"/>
                      </a:moveTo>
                      <a:lnTo>
                        <a:pt x="0" y="1320"/>
                      </a:lnTo>
                      <a:cubicBezTo>
                        <a:pt x="523" y="1553"/>
                        <a:pt x="1073" y="1732"/>
                        <a:pt x="1650" y="1815"/>
                      </a:cubicBezTo>
                      <a:lnTo>
                        <a:pt x="1856" y="371"/>
                      </a:lnTo>
                      <a:cubicBezTo>
                        <a:pt x="1416" y="302"/>
                        <a:pt x="1004" y="179"/>
                        <a:pt x="60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4" name="Google Shape;1948;p69"/>
                <p:cNvSpPr/>
                <p:nvPr/>
              </p:nvSpPr>
              <p:spPr>
                <a:xfrm>
                  <a:off x="1798103" y="1304720"/>
                  <a:ext cx="66301" cy="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" h="1816" extrusionOk="0">
                      <a:moveTo>
                        <a:pt x="880" y="1"/>
                      </a:moveTo>
                      <a:cubicBezTo>
                        <a:pt x="591" y="221"/>
                        <a:pt x="316" y="468"/>
                        <a:pt x="55" y="729"/>
                      </a:cubicBezTo>
                      <a:lnTo>
                        <a:pt x="0" y="784"/>
                      </a:lnTo>
                      <a:lnTo>
                        <a:pt x="1031" y="1815"/>
                      </a:lnTo>
                      <a:lnTo>
                        <a:pt x="1086" y="1760"/>
                      </a:lnTo>
                      <a:cubicBezTo>
                        <a:pt x="1402" y="1444"/>
                        <a:pt x="1746" y="1155"/>
                        <a:pt x="2131" y="894"/>
                      </a:cubicBezTo>
                      <a:lnTo>
                        <a:pt x="88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5" name="Google Shape;1949;p69"/>
                <p:cNvSpPr/>
                <p:nvPr/>
              </p:nvSpPr>
              <p:spPr>
                <a:xfrm>
                  <a:off x="2280104" y="1400953"/>
                  <a:ext cx="73581" cy="50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1610" extrusionOk="0">
                      <a:moveTo>
                        <a:pt x="1485" y="1"/>
                      </a:moveTo>
                      <a:cubicBezTo>
                        <a:pt x="1004" y="97"/>
                        <a:pt x="495" y="152"/>
                        <a:pt x="1" y="166"/>
                      </a:cubicBezTo>
                      <a:lnTo>
                        <a:pt x="372" y="1609"/>
                      </a:lnTo>
                      <a:cubicBezTo>
                        <a:pt x="1032" y="1568"/>
                        <a:pt x="1705" y="1472"/>
                        <a:pt x="2365" y="1320"/>
                      </a:cubicBezTo>
                      <a:lnTo>
                        <a:pt x="148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6" name="Google Shape;1950;p69"/>
                <p:cNvSpPr/>
                <p:nvPr/>
              </p:nvSpPr>
              <p:spPr>
                <a:xfrm>
                  <a:off x="2326307" y="1398402"/>
                  <a:ext cx="40664" cy="43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1403" extrusionOk="0">
                      <a:moveTo>
                        <a:pt x="440" y="0"/>
                      </a:moveTo>
                      <a:cubicBezTo>
                        <a:pt x="303" y="28"/>
                        <a:pt x="165" y="55"/>
                        <a:pt x="0" y="83"/>
                      </a:cubicBezTo>
                      <a:lnTo>
                        <a:pt x="880" y="1402"/>
                      </a:lnTo>
                      <a:cubicBezTo>
                        <a:pt x="1031" y="1361"/>
                        <a:pt x="1169" y="1320"/>
                        <a:pt x="1306" y="1292"/>
                      </a:cubicBezTo>
                      <a:lnTo>
                        <a:pt x="44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7" name="Google Shape;1951;p69"/>
                <p:cNvSpPr/>
                <p:nvPr/>
              </p:nvSpPr>
              <p:spPr>
                <a:xfrm>
                  <a:off x="1865244" y="1865880"/>
                  <a:ext cx="51771" cy="2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743" extrusionOk="0">
                      <a:moveTo>
                        <a:pt x="1664" y="0"/>
                      </a:moveTo>
                      <a:lnTo>
                        <a:pt x="110" y="303"/>
                      </a:lnTo>
                      <a:cubicBezTo>
                        <a:pt x="69" y="467"/>
                        <a:pt x="42" y="619"/>
                        <a:pt x="0" y="742"/>
                      </a:cubicBezTo>
                      <a:lnTo>
                        <a:pt x="1581" y="440"/>
                      </a:lnTo>
                      <a:cubicBezTo>
                        <a:pt x="1609" y="303"/>
                        <a:pt x="1636" y="165"/>
                        <a:pt x="1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61" name="Google Shape;1952;p69"/>
              <p:cNvGrpSpPr/>
              <p:nvPr/>
            </p:nvGrpSpPr>
            <p:grpSpPr>
              <a:xfrm>
                <a:off x="1732237" y="1258112"/>
                <a:ext cx="559441" cy="584276"/>
                <a:chOff x="1732237" y="1258112"/>
                <a:chExt cx="559441" cy="584276"/>
              </a:xfrm>
            </p:grpSpPr>
            <p:sp>
              <p:nvSpPr>
                <p:cNvPr id="1662" name="Google Shape;1953;p69"/>
                <p:cNvSpPr/>
                <p:nvPr/>
              </p:nvSpPr>
              <p:spPr>
                <a:xfrm>
                  <a:off x="2266850" y="1406087"/>
                  <a:ext cx="24828" cy="45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1458" extrusionOk="0">
                      <a:moveTo>
                        <a:pt x="427" y="1"/>
                      </a:moveTo>
                      <a:cubicBezTo>
                        <a:pt x="275" y="14"/>
                        <a:pt x="138" y="14"/>
                        <a:pt x="0" y="14"/>
                      </a:cubicBezTo>
                      <a:lnTo>
                        <a:pt x="372" y="1458"/>
                      </a:lnTo>
                      <a:cubicBezTo>
                        <a:pt x="509" y="1458"/>
                        <a:pt x="647" y="1444"/>
                        <a:pt x="798" y="1444"/>
                      </a:cubicBez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3" name="Google Shape;1954;p69"/>
                <p:cNvSpPr/>
                <p:nvPr/>
              </p:nvSpPr>
              <p:spPr>
                <a:xfrm>
                  <a:off x="2165920" y="1385552"/>
                  <a:ext cx="30397" cy="4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527" extrusionOk="0">
                      <a:moveTo>
                        <a:pt x="605" y="1"/>
                      </a:moveTo>
                      <a:lnTo>
                        <a:pt x="0" y="1334"/>
                      </a:lnTo>
                      <a:cubicBezTo>
                        <a:pt x="110" y="1403"/>
                        <a:pt x="234" y="1472"/>
                        <a:pt x="371" y="1527"/>
                      </a:cubicBezTo>
                      <a:lnTo>
                        <a:pt x="976" y="207"/>
                      </a:lnTo>
                      <a:cubicBezTo>
                        <a:pt x="839" y="138"/>
                        <a:pt x="729" y="83"/>
                        <a:pt x="6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4" name="Google Shape;1955;p69"/>
                <p:cNvSpPr/>
                <p:nvPr/>
              </p:nvSpPr>
              <p:spPr>
                <a:xfrm>
                  <a:off x="2094049" y="1324819"/>
                  <a:ext cx="29992" cy="50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37" extrusionOk="0">
                      <a:moveTo>
                        <a:pt x="633" y="1"/>
                      </a:moveTo>
                      <a:lnTo>
                        <a:pt x="1" y="1362"/>
                      </a:lnTo>
                      <a:cubicBezTo>
                        <a:pt x="111" y="1444"/>
                        <a:pt x="221" y="1540"/>
                        <a:pt x="331" y="1637"/>
                      </a:cubicBezTo>
                      <a:lnTo>
                        <a:pt x="963" y="262"/>
                      </a:lnTo>
                      <a:cubicBezTo>
                        <a:pt x="853" y="166"/>
                        <a:pt x="743" y="83"/>
                        <a:pt x="6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5" name="Google Shape;1956;p69"/>
                <p:cNvSpPr/>
                <p:nvPr/>
              </p:nvSpPr>
              <p:spPr>
                <a:xfrm>
                  <a:off x="2228799" y="1403536"/>
                  <a:ext cx="19259" cy="4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1499" extrusionOk="0">
                      <a:moveTo>
                        <a:pt x="206" y="0"/>
                      </a:moveTo>
                      <a:lnTo>
                        <a:pt x="0" y="1444"/>
                      </a:lnTo>
                      <a:cubicBezTo>
                        <a:pt x="137" y="1457"/>
                        <a:pt x="275" y="1485"/>
                        <a:pt x="412" y="1499"/>
                      </a:cubicBezTo>
                      <a:lnTo>
                        <a:pt x="619" y="55"/>
                      </a:lnTo>
                      <a:cubicBezTo>
                        <a:pt x="481" y="41"/>
                        <a:pt x="344" y="28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6" name="Google Shape;1957;p69"/>
                <p:cNvSpPr/>
                <p:nvPr/>
              </p:nvSpPr>
              <p:spPr>
                <a:xfrm>
                  <a:off x="2126126" y="1352199"/>
                  <a:ext cx="29992" cy="52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92" extrusionOk="0">
                      <a:moveTo>
                        <a:pt x="647" y="1"/>
                      </a:moveTo>
                      <a:lnTo>
                        <a:pt x="1" y="1389"/>
                      </a:lnTo>
                      <a:lnTo>
                        <a:pt x="221" y="1609"/>
                      </a:lnTo>
                      <a:lnTo>
                        <a:pt x="317" y="1691"/>
                      </a:lnTo>
                      <a:lnTo>
                        <a:pt x="963" y="303"/>
                      </a:lnTo>
                      <a:lnTo>
                        <a:pt x="6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7" name="Google Shape;1958;p69"/>
                <p:cNvSpPr/>
                <p:nvPr/>
              </p:nvSpPr>
              <p:spPr>
                <a:xfrm>
                  <a:off x="1742908" y="1517722"/>
                  <a:ext cx="42811" cy="4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" h="1348" extrusionOk="0">
                      <a:moveTo>
                        <a:pt x="1252" y="1"/>
                      </a:moveTo>
                      <a:lnTo>
                        <a:pt x="1" y="935"/>
                      </a:lnTo>
                      <a:cubicBezTo>
                        <a:pt x="42" y="1073"/>
                        <a:pt x="83" y="1196"/>
                        <a:pt x="138" y="1348"/>
                      </a:cubicBezTo>
                      <a:lnTo>
                        <a:pt x="1376" y="427"/>
                      </a:lnTo>
                      <a:cubicBezTo>
                        <a:pt x="1321" y="275"/>
                        <a:pt x="1279" y="138"/>
                        <a:pt x="12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8" name="Google Shape;1959;p69"/>
                <p:cNvSpPr/>
                <p:nvPr/>
              </p:nvSpPr>
              <p:spPr>
                <a:xfrm>
                  <a:off x="1797667" y="1607110"/>
                  <a:ext cx="38082" cy="46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1486" extrusionOk="0">
                      <a:moveTo>
                        <a:pt x="963" y="1"/>
                      </a:moveTo>
                      <a:lnTo>
                        <a:pt x="0" y="1141"/>
                      </a:lnTo>
                      <a:cubicBezTo>
                        <a:pt x="97" y="1265"/>
                        <a:pt x="179" y="1375"/>
                        <a:pt x="275" y="1485"/>
                      </a:cubicBezTo>
                      <a:lnTo>
                        <a:pt x="1224" y="344"/>
                      </a:lnTo>
                      <a:cubicBezTo>
                        <a:pt x="1128" y="220"/>
                        <a:pt x="1045" y="110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9" name="Google Shape;1960;p69"/>
                <p:cNvSpPr/>
                <p:nvPr/>
              </p:nvSpPr>
              <p:spPr>
                <a:xfrm>
                  <a:off x="1767301" y="1565201"/>
                  <a:ext cx="39793" cy="44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430" extrusionOk="0">
                      <a:moveTo>
                        <a:pt x="1073" y="0"/>
                      </a:moveTo>
                      <a:lnTo>
                        <a:pt x="0" y="1073"/>
                      </a:lnTo>
                      <a:cubicBezTo>
                        <a:pt x="69" y="1196"/>
                        <a:pt x="138" y="1306"/>
                        <a:pt x="220" y="1430"/>
                      </a:cubicBezTo>
                      <a:lnTo>
                        <a:pt x="1279" y="372"/>
                      </a:lnTo>
                      <a:cubicBezTo>
                        <a:pt x="1210" y="248"/>
                        <a:pt x="1141" y="124"/>
                        <a:pt x="10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0" name="Google Shape;1961;p69"/>
                <p:cNvSpPr/>
                <p:nvPr/>
              </p:nvSpPr>
              <p:spPr>
                <a:xfrm>
                  <a:off x="2058985" y="1296599"/>
                  <a:ext cx="26135" cy="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1664" extrusionOk="0">
                      <a:moveTo>
                        <a:pt x="468" y="1"/>
                      </a:moveTo>
                      <a:lnTo>
                        <a:pt x="1" y="1430"/>
                      </a:lnTo>
                      <a:cubicBezTo>
                        <a:pt x="124" y="1499"/>
                        <a:pt x="234" y="1581"/>
                        <a:pt x="358" y="1664"/>
                      </a:cubicBezTo>
                      <a:lnTo>
                        <a:pt x="839" y="221"/>
                      </a:lnTo>
                      <a:cubicBezTo>
                        <a:pt x="715" y="152"/>
                        <a:pt x="592" y="69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1" name="Google Shape;1962;p69"/>
                <p:cNvSpPr/>
                <p:nvPr/>
              </p:nvSpPr>
              <p:spPr>
                <a:xfrm>
                  <a:off x="1876787" y="1745689"/>
                  <a:ext cx="44086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1183" extrusionOk="0">
                      <a:moveTo>
                        <a:pt x="1334" y="0"/>
                      </a:moveTo>
                      <a:lnTo>
                        <a:pt x="1" y="743"/>
                      </a:lnTo>
                      <a:cubicBezTo>
                        <a:pt x="14" y="894"/>
                        <a:pt x="28" y="1045"/>
                        <a:pt x="42" y="1183"/>
                      </a:cubicBezTo>
                      <a:lnTo>
                        <a:pt x="1416" y="426"/>
                      </a:lnTo>
                      <a:cubicBezTo>
                        <a:pt x="1403" y="275"/>
                        <a:pt x="1375" y="138"/>
                        <a:pt x="13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2" name="Google Shape;1963;p69"/>
                <p:cNvSpPr/>
                <p:nvPr/>
              </p:nvSpPr>
              <p:spPr>
                <a:xfrm>
                  <a:off x="1732237" y="1481786"/>
                  <a:ext cx="45362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1183" extrusionOk="0">
                      <a:moveTo>
                        <a:pt x="1430" y="1"/>
                      </a:moveTo>
                      <a:lnTo>
                        <a:pt x="0" y="757"/>
                      </a:lnTo>
                      <a:cubicBezTo>
                        <a:pt x="28" y="894"/>
                        <a:pt x="41" y="1032"/>
                        <a:pt x="83" y="1183"/>
                      </a:cubicBezTo>
                      <a:lnTo>
                        <a:pt x="1457" y="441"/>
                      </a:lnTo>
                      <a:cubicBezTo>
                        <a:pt x="1444" y="289"/>
                        <a:pt x="1430" y="138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3" name="Google Shape;1964;p69"/>
                <p:cNvSpPr/>
                <p:nvPr/>
              </p:nvSpPr>
              <p:spPr>
                <a:xfrm>
                  <a:off x="1834443" y="1644757"/>
                  <a:ext cx="33819" cy="49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595" extrusionOk="0">
                      <a:moveTo>
                        <a:pt x="784" y="0"/>
                      </a:moveTo>
                      <a:lnTo>
                        <a:pt x="1" y="1279"/>
                      </a:lnTo>
                      <a:cubicBezTo>
                        <a:pt x="83" y="1375"/>
                        <a:pt x="166" y="1457"/>
                        <a:pt x="262" y="1554"/>
                      </a:cubicBezTo>
                      <a:lnTo>
                        <a:pt x="289" y="1595"/>
                      </a:lnTo>
                      <a:lnTo>
                        <a:pt x="1087" y="303"/>
                      </a:lnTo>
                      <a:cubicBezTo>
                        <a:pt x="977" y="206"/>
                        <a:pt x="880" y="96"/>
                        <a:pt x="7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4" name="Google Shape;1965;p69"/>
                <p:cNvSpPr/>
                <p:nvPr/>
              </p:nvSpPr>
              <p:spPr>
                <a:xfrm>
                  <a:off x="1875076" y="1819241"/>
                  <a:ext cx="47944" cy="2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44" extrusionOk="0">
                      <a:moveTo>
                        <a:pt x="1540" y="1"/>
                      </a:moveTo>
                      <a:lnTo>
                        <a:pt x="56" y="303"/>
                      </a:lnTo>
                      <a:cubicBezTo>
                        <a:pt x="42" y="454"/>
                        <a:pt x="28" y="606"/>
                        <a:pt x="1" y="743"/>
                      </a:cubicBezTo>
                      <a:lnTo>
                        <a:pt x="1513" y="427"/>
                      </a:lnTo>
                      <a:cubicBezTo>
                        <a:pt x="1526" y="289"/>
                        <a:pt x="1526" y="152"/>
                        <a:pt x="15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5" name="Google Shape;1966;p69"/>
                <p:cNvSpPr/>
                <p:nvPr/>
              </p:nvSpPr>
              <p:spPr>
                <a:xfrm>
                  <a:off x="1863098" y="1696063"/>
                  <a:ext cx="43246" cy="38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1238" extrusionOk="0">
                      <a:moveTo>
                        <a:pt x="1210" y="1"/>
                      </a:moveTo>
                      <a:lnTo>
                        <a:pt x="1" y="853"/>
                      </a:lnTo>
                      <a:cubicBezTo>
                        <a:pt x="69" y="963"/>
                        <a:pt x="124" y="1114"/>
                        <a:pt x="179" y="1238"/>
                      </a:cubicBezTo>
                      <a:lnTo>
                        <a:pt x="1389" y="372"/>
                      </a:lnTo>
                      <a:cubicBezTo>
                        <a:pt x="1334" y="248"/>
                        <a:pt x="1279" y="124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6" name="Google Shape;1967;p69"/>
                <p:cNvSpPr/>
                <p:nvPr/>
              </p:nvSpPr>
              <p:spPr>
                <a:xfrm>
                  <a:off x="1871218" y="1270931"/>
                  <a:ext cx="50091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307" extrusionOk="0">
                      <a:moveTo>
                        <a:pt x="413" y="1"/>
                      </a:moveTo>
                      <a:cubicBezTo>
                        <a:pt x="276" y="42"/>
                        <a:pt x="138" y="97"/>
                        <a:pt x="1" y="166"/>
                      </a:cubicBezTo>
                      <a:lnTo>
                        <a:pt x="1142" y="1307"/>
                      </a:lnTo>
                      <a:cubicBezTo>
                        <a:pt x="1293" y="1252"/>
                        <a:pt x="1444" y="1211"/>
                        <a:pt x="1609" y="1183"/>
                      </a:cubicBezTo>
                      <a:lnTo>
                        <a:pt x="4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7" name="Google Shape;1968;p69"/>
                <p:cNvSpPr/>
                <p:nvPr/>
              </p:nvSpPr>
              <p:spPr>
                <a:xfrm>
                  <a:off x="1929835" y="1258112"/>
                  <a:ext cx="41069" cy="47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1541" extrusionOk="0">
                      <a:moveTo>
                        <a:pt x="454" y="0"/>
                      </a:moveTo>
                      <a:cubicBezTo>
                        <a:pt x="303" y="0"/>
                        <a:pt x="151" y="14"/>
                        <a:pt x="0" y="42"/>
                      </a:cubicBezTo>
                      <a:lnTo>
                        <a:pt x="811" y="1499"/>
                      </a:lnTo>
                      <a:cubicBezTo>
                        <a:pt x="976" y="1499"/>
                        <a:pt x="1141" y="1513"/>
                        <a:pt x="1320" y="1540"/>
                      </a:cubicBezTo>
                      <a:lnTo>
                        <a:pt x="4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8" name="Google Shape;1969;p69"/>
                <p:cNvSpPr/>
                <p:nvPr/>
              </p:nvSpPr>
              <p:spPr>
                <a:xfrm>
                  <a:off x="2008084" y="1266668"/>
                  <a:ext cx="14592" cy="54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1747" extrusionOk="0">
                      <a:moveTo>
                        <a:pt x="1" y="0"/>
                      </a:moveTo>
                      <a:lnTo>
                        <a:pt x="42" y="1581"/>
                      </a:lnTo>
                      <a:cubicBezTo>
                        <a:pt x="193" y="1636"/>
                        <a:pt x="331" y="1691"/>
                        <a:pt x="468" y="1746"/>
                      </a:cubicBezTo>
                      <a:lnTo>
                        <a:pt x="413" y="138"/>
                      </a:lnTo>
                      <a:cubicBezTo>
                        <a:pt x="276" y="97"/>
                        <a:pt x="138" y="4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9" name="Google Shape;1970;p69"/>
                <p:cNvSpPr/>
                <p:nvPr/>
              </p:nvSpPr>
              <p:spPr>
                <a:xfrm>
                  <a:off x="1753176" y="1377867"/>
                  <a:ext cx="50091" cy="27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881" extrusionOk="0">
                      <a:moveTo>
                        <a:pt x="221" y="0"/>
                      </a:moveTo>
                      <a:cubicBezTo>
                        <a:pt x="138" y="110"/>
                        <a:pt x="70" y="234"/>
                        <a:pt x="1" y="358"/>
                      </a:cubicBezTo>
                      <a:lnTo>
                        <a:pt x="1389" y="880"/>
                      </a:lnTo>
                      <a:cubicBezTo>
                        <a:pt x="1458" y="756"/>
                        <a:pt x="1540" y="633"/>
                        <a:pt x="1609" y="509"/>
                      </a:cubicBez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0" name="Google Shape;1971;p69"/>
                <p:cNvSpPr/>
                <p:nvPr/>
              </p:nvSpPr>
              <p:spPr>
                <a:xfrm>
                  <a:off x="1732641" y="1433031"/>
                  <a:ext cx="51367" cy="16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524" extrusionOk="0">
                      <a:moveTo>
                        <a:pt x="1651" y="1"/>
                      </a:moveTo>
                      <a:lnTo>
                        <a:pt x="83" y="97"/>
                      </a:lnTo>
                      <a:cubicBezTo>
                        <a:pt x="56" y="234"/>
                        <a:pt x="28" y="372"/>
                        <a:pt x="1" y="523"/>
                      </a:cubicBezTo>
                      <a:lnTo>
                        <a:pt x="1527" y="427"/>
                      </a:lnTo>
                      <a:cubicBezTo>
                        <a:pt x="1568" y="276"/>
                        <a:pt x="1609" y="138"/>
                        <a:pt x="1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1" name="Google Shape;1972;p69"/>
                <p:cNvSpPr/>
                <p:nvPr/>
              </p:nvSpPr>
              <p:spPr>
                <a:xfrm>
                  <a:off x="1789111" y="1329113"/>
                  <a:ext cx="41100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4" extrusionOk="0">
                      <a:moveTo>
                        <a:pt x="289" y="0"/>
                      </a:moveTo>
                      <a:cubicBezTo>
                        <a:pt x="193" y="97"/>
                        <a:pt x="97" y="207"/>
                        <a:pt x="1" y="303"/>
                      </a:cubicBezTo>
                      <a:lnTo>
                        <a:pt x="1032" y="1334"/>
                      </a:lnTo>
                      <a:cubicBezTo>
                        <a:pt x="1128" y="1238"/>
                        <a:pt x="1224" y="1128"/>
                        <a:pt x="1320" y="1031"/>
                      </a:cubicBez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2" name="Google Shape;1973;p69"/>
                <p:cNvSpPr/>
                <p:nvPr/>
              </p:nvSpPr>
              <p:spPr>
                <a:xfrm>
                  <a:off x="1825887" y="1296164"/>
                  <a:ext cx="50496" cy="36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" h="1170" extrusionOk="0">
                      <a:moveTo>
                        <a:pt x="344" y="1"/>
                      </a:moveTo>
                      <a:cubicBezTo>
                        <a:pt x="221" y="97"/>
                        <a:pt x="111" y="180"/>
                        <a:pt x="1" y="276"/>
                      </a:cubicBezTo>
                      <a:lnTo>
                        <a:pt x="1238" y="1169"/>
                      </a:lnTo>
                      <a:cubicBezTo>
                        <a:pt x="1362" y="1087"/>
                        <a:pt x="1485" y="991"/>
                        <a:pt x="1623" y="922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02" name="Google Shape;1974;p69"/>
            <p:cNvGrpSpPr/>
            <p:nvPr/>
          </p:nvGrpSpPr>
          <p:grpSpPr>
            <a:xfrm rot="10800000">
              <a:off x="1729250" y="2425135"/>
              <a:ext cx="685635" cy="682282"/>
              <a:chOff x="2894709" y="1258206"/>
              <a:chExt cx="685635" cy="682282"/>
            </a:xfrm>
          </p:grpSpPr>
          <p:sp>
            <p:nvSpPr>
              <p:cNvPr id="1612" name="Google Shape;1975;p69"/>
              <p:cNvSpPr/>
              <p:nvPr/>
            </p:nvSpPr>
            <p:spPr>
              <a:xfrm>
                <a:off x="3399392" y="1867591"/>
                <a:ext cx="58554" cy="7289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343" extrusionOk="0">
                    <a:moveTo>
                      <a:pt x="1293" y="0"/>
                    </a:moveTo>
                    <a:lnTo>
                      <a:pt x="0" y="866"/>
                    </a:lnTo>
                    <a:cubicBezTo>
                      <a:pt x="152" y="1443"/>
                      <a:pt x="289" y="1801"/>
                      <a:pt x="303" y="1870"/>
                    </a:cubicBezTo>
                    <a:cubicBezTo>
                      <a:pt x="429" y="2202"/>
                      <a:pt x="691" y="2342"/>
                      <a:pt x="956" y="2342"/>
                    </a:cubicBezTo>
                    <a:cubicBezTo>
                      <a:pt x="1415" y="2342"/>
                      <a:pt x="1881" y="1922"/>
                      <a:pt x="1664" y="1347"/>
                    </a:cubicBezTo>
                    <a:cubicBezTo>
                      <a:pt x="1513" y="907"/>
                      <a:pt x="1389" y="467"/>
                      <a:pt x="12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976;p69"/>
              <p:cNvSpPr/>
              <p:nvPr/>
            </p:nvSpPr>
            <p:spPr>
              <a:xfrm>
                <a:off x="3386542" y="1794879"/>
                <a:ext cx="45393" cy="24828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98" extrusionOk="0">
                    <a:moveTo>
                      <a:pt x="1444" y="0"/>
                    </a:moveTo>
                    <a:lnTo>
                      <a:pt x="1" y="371"/>
                    </a:lnTo>
                    <a:cubicBezTo>
                      <a:pt x="1" y="509"/>
                      <a:pt x="1" y="660"/>
                      <a:pt x="15" y="797"/>
                    </a:cubicBezTo>
                    <a:lnTo>
                      <a:pt x="1458" y="426"/>
                    </a:lnTo>
                    <a:cubicBezTo>
                      <a:pt x="1444" y="275"/>
                      <a:pt x="1444" y="138"/>
                      <a:pt x="14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977;p69"/>
              <p:cNvSpPr/>
              <p:nvPr/>
            </p:nvSpPr>
            <p:spPr>
              <a:xfrm>
                <a:off x="3404961" y="1693512"/>
                <a:ext cx="47478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977" extrusionOk="0">
                    <a:moveTo>
                      <a:pt x="193" y="0"/>
                    </a:moveTo>
                    <a:cubicBezTo>
                      <a:pt x="124" y="124"/>
                      <a:pt x="55" y="248"/>
                      <a:pt x="0" y="371"/>
                    </a:cubicBezTo>
                    <a:lnTo>
                      <a:pt x="1320" y="976"/>
                    </a:lnTo>
                    <a:cubicBezTo>
                      <a:pt x="1375" y="853"/>
                      <a:pt x="1443" y="729"/>
                      <a:pt x="1526" y="605"/>
                    </a:cubicBez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978;p69"/>
              <p:cNvSpPr/>
              <p:nvPr/>
            </p:nvSpPr>
            <p:spPr>
              <a:xfrm>
                <a:off x="3462271" y="1622076"/>
                <a:ext cx="50900" cy="29961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963" extrusionOk="0">
                    <a:moveTo>
                      <a:pt x="289" y="1"/>
                    </a:moveTo>
                    <a:cubicBezTo>
                      <a:pt x="193" y="111"/>
                      <a:pt x="96" y="221"/>
                      <a:pt x="0" y="331"/>
                    </a:cubicBezTo>
                    <a:lnTo>
                      <a:pt x="1375" y="963"/>
                    </a:lnTo>
                    <a:cubicBezTo>
                      <a:pt x="1471" y="853"/>
                      <a:pt x="1553" y="743"/>
                      <a:pt x="1636" y="633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979;p69"/>
              <p:cNvSpPr/>
              <p:nvPr/>
            </p:nvSpPr>
            <p:spPr>
              <a:xfrm>
                <a:off x="3387849" y="1756796"/>
                <a:ext cx="46638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20" extrusionOk="0">
                    <a:moveTo>
                      <a:pt x="55" y="1"/>
                    </a:moveTo>
                    <a:cubicBezTo>
                      <a:pt x="28" y="138"/>
                      <a:pt x="14" y="276"/>
                      <a:pt x="0" y="413"/>
                    </a:cubicBezTo>
                    <a:lnTo>
                      <a:pt x="1444" y="619"/>
                    </a:lnTo>
                    <a:cubicBezTo>
                      <a:pt x="1457" y="482"/>
                      <a:pt x="1471" y="344"/>
                      <a:pt x="1499" y="207"/>
                    </a:cubicBez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980;p69"/>
              <p:cNvSpPr/>
              <p:nvPr/>
            </p:nvSpPr>
            <p:spPr>
              <a:xfrm>
                <a:off x="3433180" y="1653718"/>
                <a:ext cx="52642" cy="2999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964" extrusionOk="0">
                    <a:moveTo>
                      <a:pt x="317" y="1"/>
                    </a:moveTo>
                    <a:cubicBezTo>
                      <a:pt x="234" y="83"/>
                      <a:pt x="165" y="152"/>
                      <a:pt x="83" y="235"/>
                    </a:cubicBezTo>
                    <a:cubicBezTo>
                      <a:pt x="55" y="262"/>
                      <a:pt x="28" y="290"/>
                      <a:pt x="0" y="317"/>
                    </a:cubicBezTo>
                    <a:lnTo>
                      <a:pt x="1389" y="963"/>
                    </a:lnTo>
                    <a:cubicBezTo>
                      <a:pt x="1499" y="867"/>
                      <a:pt x="1595" y="757"/>
                      <a:pt x="1691" y="647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981;p69"/>
              <p:cNvSpPr/>
              <p:nvPr/>
            </p:nvSpPr>
            <p:spPr>
              <a:xfrm>
                <a:off x="3278767" y="1270526"/>
                <a:ext cx="41940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89" extrusionOk="0">
                    <a:moveTo>
                      <a:pt x="399" y="0"/>
                    </a:moveTo>
                    <a:cubicBezTo>
                      <a:pt x="262" y="41"/>
                      <a:pt x="138" y="96"/>
                      <a:pt x="1" y="151"/>
                    </a:cubicBezTo>
                    <a:lnTo>
                      <a:pt x="922" y="1388"/>
                    </a:lnTo>
                    <a:cubicBezTo>
                      <a:pt x="1059" y="1333"/>
                      <a:pt x="1197" y="1292"/>
                      <a:pt x="1348" y="1251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9" name="Google Shape;1982;p69"/>
              <p:cNvGrpSpPr/>
              <p:nvPr/>
            </p:nvGrpSpPr>
            <p:grpSpPr>
              <a:xfrm>
                <a:off x="2894709" y="1258206"/>
                <a:ext cx="685635" cy="636360"/>
                <a:chOff x="2894709" y="1258206"/>
                <a:chExt cx="685635" cy="636360"/>
              </a:xfrm>
            </p:grpSpPr>
            <p:sp>
              <p:nvSpPr>
                <p:cNvPr id="1635" name="Google Shape;1983;p69"/>
                <p:cNvSpPr/>
                <p:nvPr/>
              </p:nvSpPr>
              <p:spPr>
                <a:xfrm>
                  <a:off x="3009329" y="1404812"/>
                  <a:ext cx="69754" cy="46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1507" extrusionOk="0">
                      <a:moveTo>
                        <a:pt x="1" y="0"/>
                      </a:moveTo>
                      <a:lnTo>
                        <a:pt x="303" y="1485"/>
                      </a:lnTo>
                      <a:cubicBezTo>
                        <a:pt x="526" y="1499"/>
                        <a:pt x="749" y="1507"/>
                        <a:pt x="972" y="1507"/>
                      </a:cubicBezTo>
                      <a:cubicBezTo>
                        <a:pt x="1395" y="1507"/>
                        <a:pt x="1818" y="1479"/>
                        <a:pt x="2241" y="1416"/>
                      </a:cubicBezTo>
                      <a:lnTo>
                        <a:pt x="1471" y="42"/>
                      </a:lnTo>
                      <a:cubicBezTo>
                        <a:pt x="1311" y="51"/>
                        <a:pt x="1149" y="55"/>
                        <a:pt x="986" y="55"/>
                      </a:cubicBezTo>
                      <a:cubicBezTo>
                        <a:pt x="660" y="55"/>
                        <a:pt x="330" y="37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6" name="Google Shape;1984;p69"/>
                <p:cNvSpPr/>
                <p:nvPr/>
              </p:nvSpPr>
              <p:spPr>
                <a:xfrm>
                  <a:off x="3153475" y="1333811"/>
                  <a:ext cx="66736" cy="53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" h="1706" extrusionOk="0">
                      <a:moveTo>
                        <a:pt x="1004" y="1"/>
                      </a:moveTo>
                      <a:cubicBezTo>
                        <a:pt x="674" y="275"/>
                        <a:pt x="344" y="578"/>
                        <a:pt x="0" y="922"/>
                      </a:cubicBezTo>
                      <a:lnTo>
                        <a:pt x="1279" y="1705"/>
                      </a:lnTo>
                      <a:cubicBezTo>
                        <a:pt x="1581" y="1430"/>
                        <a:pt x="1870" y="1183"/>
                        <a:pt x="2145" y="949"/>
                      </a:cubicBezTo>
                      <a:lnTo>
                        <a:pt x="100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7" name="Google Shape;1985;p69"/>
                <p:cNvSpPr/>
                <p:nvPr/>
              </p:nvSpPr>
              <p:spPr>
                <a:xfrm>
                  <a:off x="2962722" y="1396691"/>
                  <a:ext cx="42780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05" extrusionOk="0">
                      <a:moveTo>
                        <a:pt x="0" y="0"/>
                      </a:moveTo>
                      <a:lnTo>
                        <a:pt x="303" y="1540"/>
                      </a:lnTo>
                      <a:cubicBezTo>
                        <a:pt x="632" y="1622"/>
                        <a:pt x="1004" y="1664"/>
                        <a:pt x="1375" y="1705"/>
                      </a:cubicBezTo>
                      <a:lnTo>
                        <a:pt x="1059" y="206"/>
                      </a:lnTo>
                      <a:cubicBezTo>
                        <a:pt x="674" y="138"/>
                        <a:pt x="303" y="6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8" name="Google Shape;1986;p69"/>
                <p:cNvSpPr/>
                <p:nvPr/>
              </p:nvSpPr>
              <p:spPr>
                <a:xfrm>
                  <a:off x="3069221" y="1396255"/>
                  <a:ext cx="61167" cy="50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1609" extrusionOk="0">
                      <a:moveTo>
                        <a:pt x="1100" y="1"/>
                      </a:moveTo>
                      <a:cubicBezTo>
                        <a:pt x="742" y="124"/>
                        <a:pt x="385" y="220"/>
                        <a:pt x="0" y="262"/>
                      </a:cubicBezTo>
                      <a:lnTo>
                        <a:pt x="742" y="1609"/>
                      </a:lnTo>
                      <a:cubicBezTo>
                        <a:pt x="1168" y="1526"/>
                        <a:pt x="1567" y="1389"/>
                        <a:pt x="1966" y="1224"/>
                      </a:cubicBezTo>
                      <a:lnTo>
                        <a:pt x="11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9" name="Google Shape;1987;p69"/>
                <p:cNvSpPr/>
                <p:nvPr/>
              </p:nvSpPr>
              <p:spPr>
                <a:xfrm>
                  <a:off x="3522132" y="1471954"/>
                  <a:ext cx="58211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2104" extrusionOk="0">
                      <a:moveTo>
                        <a:pt x="1856" y="1"/>
                      </a:moveTo>
                      <a:lnTo>
                        <a:pt x="317" y="853"/>
                      </a:lnTo>
                      <a:cubicBezTo>
                        <a:pt x="262" y="1279"/>
                        <a:pt x="152" y="1705"/>
                        <a:pt x="1" y="2104"/>
                      </a:cubicBezTo>
                      <a:lnTo>
                        <a:pt x="1582" y="2049"/>
                      </a:lnTo>
                      <a:cubicBezTo>
                        <a:pt x="1774" y="1389"/>
                        <a:pt x="1870" y="688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0" name="Google Shape;1988;p69"/>
                <p:cNvSpPr/>
                <p:nvPr/>
              </p:nvSpPr>
              <p:spPr>
                <a:xfrm>
                  <a:off x="3410935" y="1663581"/>
                  <a:ext cx="65461" cy="49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" h="1581" extrusionOk="0">
                      <a:moveTo>
                        <a:pt x="702" y="0"/>
                      </a:moveTo>
                      <a:cubicBezTo>
                        <a:pt x="427" y="289"/>
                        <a:pt x="193" y="619"/>
                        <a:pt x="1" y="962"/>
                      </a:cubicBezTo>
                      <a:lnTo>
                        <a:pt x="1320" y="1581"/>
                      </a:lnTo>
                      <a:cubicBezTo>
                        <a:pt x="1458" y="1347"/>
                        <a:pt x="1623" y="1141"/>
                        <a:pt x="1815" y="949"/>
                      </a:cubicBezTo>
                      <a:cubicBezTo>
                        <a:pt x="1911" y="852"/>
                        <a:pt x="2008" y="756"/>
                        <a:pt x="2104" y="646"/>
                      </a:cubicBezTo>
                      <a:lnTo>
                        <a:pt x="70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1" name="Google Shape;1989;p69"/>
                <p:cNvSpPr/>
                <p:nvPr/>
              </p:nvSpPr>
              <p:spPr>
                <a:xfrm>
                  <a:off x="3239845" y="1275225"/>
                  <a:ext cx="67607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705" extrusionOk="0">
                      <a:moveTo>
                        <a:pt x="1252" y="0"/>
                      </a:moveTo>
                      <a:cubicBezTo>
                        <a:pt x="812" y="179"/>
                        <a:pt x="400" y="385"/>
                        <a:pt x="1" y="633"/>
                      </a:cubicBezTo>
                      <a:lnTo>
                        <a:pt x="1073" y="1705"/>
                      </a:lnTo>
                      <a:cubicBezTo>
                        <a:pt x="1417" y="1526"/>
                        <a:pt x="1788" y="1361"/>
                        <a:pt x="2173" y="1237"/>
                      </a:cubicBezTo>
                      <a:lnTo>
                        <a:pt x="125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2" name="Google Shape;1990;p69"/>
                <p:cNvSpPr/>
                <p:nvPr/>
              </p:nvSpPr>
              <p:spPr>
                <a:xfrm>
                  <a:off x="3386138" y="1769646"/>
                  <a:ext cx="46638" cy="36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169" extrusionOk="0">
                      <a:moveTo>
                        <a:pt x="55" y="0"/>
                      </a:moveTo>
                      <a:cubicBezTo>
                        <a:pt x="14" y="385"/>
                        <a:pt x="0" y="784"/>
                        <a:pt x="14" y="1169"/>
                      </a:cubicBezTo>
                      <a:lnTo>
                        <a:pt x="1457" y="797"/>
                      </a:lnTo>
                      <a:cubicBezTo>
                        <a:pt x="1457" y="605"/>
                        <a:pt x="1471" y="399"/>
                        <a:pt x="1499" y="206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3" name="Google Shape;1991;p69"/>
                <p:cNvSpPr/>
                <p:nvPr/>
              </p:nvSpPr>
              <p:spPr>
                <a:xfrm>
                  <a:off x="2894709" y="1385241"/>
                  <a:ext cx="63314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1840" extrusionOk="0">
                      <a:moveTo>
                        <a:pt x="815" y="0"/>
                      </a:moveTo>
                      <a:cubicBezTo>
                        <a:pt x="629" y="0"/>
                        <a:pt x="448" y="77"/>
                        <a:pt x="317" y="217"/>
                      </a:cubicBezTo>
                      <a:cubicBezTo>
                        <a:pt x="234" y="286"/>
                        <a:pt x="179" y="382"/>
                        <a:pt x="138" y="478"/>
                      </a:cubicBezTo>
                      <a:cubicBezTo>
                        <a:pt x="0" y="849"/>
                        <a:pt x="193" y="1276"/>
                        <a:pt x="564" y="1413"/>
                      </a:cubicBezTo>
                      <a:cubicBezTo>
                        <a:pt x="1045" y="1578"/>
                        <a:pt x="1540" y="1729"/>
                        <a:pt x="2035" y="1839"/>
                      </a:cubicBezTo>
                      <a:lnTo>
                        <a:pt x="1732" y="258"/>
                      </a:lnTo>
                      <a:cubicBezTo>
                        <a:pt x="1334" y="135"/>
                        <a:pt x="1086" y="52"/>
                        <a:pt x="1073" y="52"/>
                      </a:cubicBezTo>
                      <a:cubicBezTo>
                        <a:pt x="989" y="17"/>
                        <a:pt x="902" y="0"/>
                        <a:pt x="81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4" name="Google Shape;1992;p69"/>
                <p:cNvSpPr/>
                <p:nvPr/>
              </p:nvSpPr>
              <p:spPr>
                <a:xfrm>
                  <a:off x="3512736" y="1364178"/>
                  <a:ext cx="49220" cy="7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269" extrusionOk="0">
                      <a:moveTo>
                        <a:pt x="921" y="1"/>
                      </a:moveTo>
                      <a:lnTo>
                        <a:pt x="0" y="1265"/>
                      </a:lnTo>
                      <a:cubicBezTo>
                        <a:pt x="193" y="1581"/>
                        <a:pt x="330" y="1911"/>
                        <a:pt x="454" y="2269"/>
                      </a:cubicBezTo>
                      <a:lnTo>
                        <a:pt x="1581" y="1128"/>
                      </a:lnTo>
                      <a:cubicBezTo>
                        <a:pt x="1402" y="729"/>
                        <a:pt x="1182" y="358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5" name="Google Shape;1993;p69"/>
                <p:cNvSpPr/>
                <p:nvPr/>
              </p:nvSpPr>
              <p:spPr>
                <a:xfrm>
                  <a:off x="3471231" y="1597714"/>
                  <a:ext cx="62909" cy="44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1416" extrusionOk="0">
                      <a:moveTo>
                        <a:pt x="592" y="0"/>
                      </a:moveTo>
                      <a:cubicBezTo>
                        <a:pt x="413" y="261"/>
                        <a:pt x="207" y="522"/>
                        <a:pt x="1" y="784"/>
                      </a:cubicBezTo>
                      <a:lnTo>
                        <a:pt x="1348" y="1416"/>
                      </a:lnTo>
                      <a:cubicBezTo>
                        <a:pt x="1595" y="1100"/>
                        <a:pt x="1829" y="784"/>
                        <a:pt x="2022" y="467"/>
                      </a:cubicBezTo>
                      <a:lnTo>
                        <a:pt x="59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6" name="Google Shape;1994;p69"/>
                <p:cNvSpPr/>
                <p:nvPr/>
              </p:nvSpPr>
              <p:spPr>
                <a:xfrm>
                  <a:off x="3332654" y="1258206"/>
                  <a:ext cx="59052" cy="49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1606" extrusionOk="0">
                      <a:moveTo>
                        <a:pt x="842" y="1"/>
                      </a:moveTo>
                      <a:cubicBezTo>
                        <a:pt x="563" y="1"/>
                        <a:pt x="282" y="21"/>
                        <a:pt x="1" y="66"/>
                      </a:cubicBezTo>
                      <a:lnTo>
                        <a:pt x="757" y="1482"/>
                      </a:lnTo>
                      <a:cubicBezTo>
                        <a:pt x="1142" y="1482"/>
                        <a:pt x="1527" y="1523"/>
                        <a:pt x="1898" y="1606"/>
                      </a:cubicBezTo>
                      <a:lnTo>
                        <a:pt x="1802" y="80"/>
                      </a:lnTo>
                      <a:cubicBezTo>
                        <a:pt x="1485" y="28"/>
                        <a:pt x="1165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7" name="Google Shape;1995;p69"/>
                <p:cNvSpPr/>
                <p:nvPr/>
              </p:nvSpPr>
              <p:spPr>
                <a:xfrm>
                  <a:off x="3115829" y="1371862"/>
                  <a:ext cx="67607" cy="5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830" extrusionOk="0">
                      <a:moveTo>
                        <a:pt x="894" y="1"/>
                      </a:moveTo>
                      <a:cubicBezTo>
                        <a:pt x="633" y="248"/>
                        <a:pt x="330" y="455"/>
                        <a:pt x="0" y="620"/>
                      </a:cubicBezTo>
                      <a:lnTo>
                        <a:pt x="839" y="1829"/>
                      </a:lnTo>
                      <a:cubicBezTo>
                        <a:pt x="1251" y="1596"/>
                        <a:pt x="1636" y="1321"/>
                        <a:pt x="1966" y="991"/>
                      </a:cubicBezTo>
                      <a:lnTo>
                        <a:pt x="2172" y="785"/>
                      </a:lnTo>
                      <a:lnTo>
                        <a:pt x="8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8" name="Google Shape;1996;p69"/>
                <p:cNvSpPr/>
                <p:nvPr/>
              </p:nvSpPr>
              <p:spPr>
                <a:xfrm>
                  <a:off x="3444288" y="1287608"/>
                  <a:ext cx="55225" cy="61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1981" extrusionOk="0">
                      <a:moveTo>
                        <a:pt x="523" y="1"/>
                      </a:moveTo>
                      <a:lnTo>
                        <a:pt x="1" y="1403"/>
                      </a:lnTo>
                      <a:cubicBezTo>
                        <a:pt x="262" y="1582"/>
                        <a:pt x="509" y="1774"/>
                        <a:pt x="743" y="1980"/>
                      </a:cubicBezTo>
                      <a:lnTo>
                        <a:pt x="1774" y="949"/>
                      </a:lnTo>
                      <a:cubicBezTo>
                        <a:pt x="1389" y="592"/>
                        <a:pt x="963" y="276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9" name="Google Shape;1997;p69"/>
                <p:cNvSpPr/>
                <p:nvPr/>
              </p:nvSpPr>
              <p:spPr>
                <a:xfrm>
                  <a:off x="3530253" y="1412092"/>
                  <a:ext cx="48380" cy="7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" h="2283" extrusionOk="0">
                      <a:moveTo>
                        <a:pt x="1197" y="0"/>
                      </a:moveTo>
                      <a:lnTo>
                        <a:pt x="1" y="1182"/>
                      </a:lnTo>
                      <a:cubicBezTo>
                        <a:pt x="83" y="1540"/>
                        <a:pt x="111" y="1911"/>
                        <a:pt x="97" y="2282"/>
                      </a:cubicBezTo>
                      <a:lnTo>
                        <a:pt x="1554" y="1471"/>
                      </a:lnTo>
                      <a:cubicBezTo>
                        <a:pt x="1499" y="962"/>
                        <a:pt x="1375" y="468"/>
                        <a:pt x="11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0" name="Google Shape;1998;p69"/>
                <p:cNvSpPr/>
                <p:nvPr/>
              </p:nvSpPr>
              <p:spPr>
                <a:xfrm>
                  <a:off x="3442576" y="1632343"/>
                  <a:ext cx="62474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1334" extrusionOk="0">
                      <a:moveTo>
                        <a:pt x="633" y="1"/>
                      </a:moveTo>
                      <a:cubicBezTo>
                        <a:pt x="427" y="234"/>
                        <a:pt x="221" y="454"/>
                        <a:pt x="1" y="688"/>
                      </a:cubicBezTo>
                      <a:lnTo>
                        <a:pt x="1389" y="1334"/>
                      </a:lnTo>
                      <a:cubicBezTo>
                        <a:pt x="1609" y="1100"/>
                        <a:pt x="1815" y="867"/>
                        <a:pt x="2008" y="633"/>
                      </a:cubicBezTo>
                      <a:lnTo>
                        <a:pt x="63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1" name="Google Shape;1999;p69"/>
                <p:cNvSpPr/>
                <p:nvPr/>
              </p:nvSpPr>
              <p:spPr>
                <a:xfrm>
                  <a:off x="3401943" y="1263246"/>
                  <a:ext cx="47073" cy="61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967" extrusionOk="0">
                      <a:moveTo>
                        <a:pt x="1" y="0"/>
                      </a:moveTo>
                      <a:lnTo>
                        <a:pt x="97" y="1567"/>
                      </a:lnTo>
                      <a:cubicBezTo>
                        <a:pt x="413" y="1664"/>
                        <a:pt x="716" y="1801"/>
                        <a:pt x="1004" y="1966"/>
                      </a:cubicBezTo>
                      <a:lnTo>
                        <a:pt x="1513" y="578"/>
                      </a:lnTo>
                      <a:cubicBezTo>
                        <a:pt x="1032" y="317"/>
                        <a:pt x="523" y="12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2" name="Google Shape;2000;p69"/>
                <p:cNvSpPr/>
                <p:nvPr/>
              </p:nvSpPr>
              <p:spPr>
                <a:xfrm>
                  <a:off x="3291181" y="1262375"/>
                  <a:ext cx="51367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1513" extrusionOk="0">
                      <a:moveTo>
                        <a:pt x="908" y="1"/>
                      </a:moveTo>
                      <a:cubicBezTo>
                        <a:pt x="605" y="70"/>
                        <a:pt x="303" y="152"/>
                        <a:pt x="0" y="262"/>
                      </a:cubicBezTo>
                      <a:lnTo>
                        <a:pt x="949" y="1513"/>
                      </a:lnTo>
                      <a:cubicBezTo>
                        <a:pt x="1169" y="1458"/>
                        <a:pt x="1403" y="1417"/>
                        <a:pt x="1650" y="1389"/>
                      </a:cubicBezTo>
                      <a:lnTo>
                        <a:pt x="9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3" name="Google Shape;2001;p69"/>
                <p:cNvSpPr/>
                <p:nvPr/>
              </p:nvSpPr>
              <p:spPr>
                <a:xfrm>
                  <a:off x="3194949" y="1301733"/>
                  <a:ext cx="66332" cy="5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1719" extrusionOk="0">
                      <a:moveTo>
                        <a:pt x="1059" y="1"/>
                      </a:moveTo>
                      <a:cubicBezTo>
                        <a:pt x="715" y="234"/>
                        <a:pt x="372" y="482"/>
                        <a:pt x="1" y="770"/>
                      </a:cubicBezTo>
                      <a:lnTo>
                        <a:pt x="1155" y="1719"/>
                      </a:lnTo>
                      <a:cubicBezTo>
                        <a:pt x="1471" y="1485"/>
                        <a:pt x="1788" y="1265"/>
                        <a:pt x="2131" y="1073"/>
                      </a:cubicBezTo>
                      <a:lnTo>
                        <a:pt x="10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4" name="Google Shape;2002;p69"/>
                <p:cNvSpPr/>
                <p:nvPr/>
              </p:nvSpPr>
              <p:spPr>
                <a:xfrm>
                  <a:off x="3496900" y="1548928"/>
                  <a:ext cx="70190" cy="5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1679" extrusionOk="0">
                      <a:moveTo>
                        <a:pt x="2255" y="1"/>
                      </a:moveTo>
                      <a:lnTo>
                        <a:pt x="633" y="56"/>
                      </a:lnTo>
                      <a:cubicBezTo>
                        <a:pt x="454" y="455"/>
                        <a:pt x="248" y="840"/>
                        <a:pt x="1" y="1211"/>
                      </a:cubicBezTo>
                      <a:lnTo>
                        <a:pt x="1430" y="1678"/>
                      </a:lnTo>
                      <a:cubicBezTo>
                        <a:pt x="1760" y="1142"/>
                        <a:pt x="2035" y="578"/>
                        <a:pt x="2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5" name="Google Shape;2003;p69"/>
                <p:cNvSpPr/>
                <p:nvPr/>
              </p:nvSpPr>
              <p:spPr>
                <a:xfrm>
                  <a:off x="3389560" y="1705055"/>
                  <a:ext cx="56469" cy="5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870" extrusionOk="0">
                      <a:moveTo>
                        <a:pt x="495" y="0"/>
                      </a:moveTo>
                      <a:cubicBezTo>
                        <a:pt x="248" y="523"/>
                        <a:pt x="83" y="1086"/>
                        <a:pt x="0" y="1664"/>
                      </a:cubicBezTo>
                      <a:lnTo>
                        <a:pt x="1444" y="1870"/>
                      </a:lnTo>
                      <a:cubicBezTo>
                        <a:pt x="1499" y="1430"/>
                        <a:pt x="1636" y="1004"/>
                        <a:pt x="1815" y="605"/>
                      </a:cubicBezTo>
                      <a:lnTo>
                        <a:pt x="4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6" name="Google Shape;2004;p69"/>
                <p:cNvSpPr/>
                <p:nvPr/>
              </p:nvSpPr>
              <p:spPr>
                <a:xfrm>
                  <a:off x="3476801" y="1326126"/>
                  <a:ext cx="56905" cy="65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18" extrusionOk="0">
                      <a:moveTo>
                        <a:pt x="1032" y="0"/>
                      </a:moveTo>
                      <a:lnTo>
                        <a:pt x="1" y="1031"/>
                      </a:lnTo>
                      <a:lnTo>
                        <a:pt x="55" y="1072"/>
                      </a:lnTo>
                      <a:cubicBezTo>
                        <a:pt x="372" y="1402"/>
                        <a:pt x="660" y="1746"/>
                        <a:pt x="922" y="2117"/>
                      </a:cubicBezTo>
                      <a:lnTo>
                        <a:pt x="1829" y="880"/>
                      </a:lnTo>
                      <a:cubicBezTo>
                        <a:pt x="1595" y="591"/>
                        <a:pt x="1348" y="303"/>
                        <a:pt x="1086" y="41"/>
                      </a:cubicBez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7" name="Google Shape;2005;p69"/>
                <p:cNvSpPr/>
                <p:nvPr/>
              </p:nvSpPr>
              <p:spPr>
                <a:xfrm>
                  <a:off x="3386978" y="1807698"/>
                  <a:ext cx="50091" cy="73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2365" extrusionOk="0">
                      <a:moveTo>
                        <a:pt x="1444" y="1"/>
                      </a:moveTo>
                      <a:lnTo>
                        <a:pt x="1" y="372"/>
                      </a:lnTo>
                      <a:cubicBezTo>
                        <a:pt x="42" y="1045"/>
                        <a:pt x="138" y="1705"/>
                        <a:pt x="289" y="2365"/>
                      </a:cubicBezTo>
                      <a:lnTo>
                        <a:pt x="1609" y="1499"/>
                      </a:lnTo>
                      <a:cubicBezTo>
                        <a:pt x="1513" y="1004"/>
                        <a:pt x="1458" y="509"/>
                        <a:pt x="1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8" name="Google Shape;2006;p69"/>
                <p:cNvSpPr/>
                <p:nvPr/>
              </p:nvSpPr>
              <p:spPr>
                <a:xfrm>
                  <a:off x="3396405" y="1854306"/>
                  <a:ext cx="43215" cy="4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1294" extrusionOk="0">
                      <a:moveTo>
                        <a:pt x="1306" y="1"/>
                      </a:moveTo>
                      <a:lnTo>
                        <a:pt x="0" y="867"/>
                      </a:lnTo>
                      <a:cubicBezTo>
                        <a:pt x="28" y="1018"/>
                        <a:pt x="69" y="1169"/>
                        <a:pt x="96" y="1293"/>
                      </a:cubicBezTo>
                      <a:lnTo>
                        <a:pt x="1389" y="441"/>
                      </a:lnTo>
                      <a:cubicBezTo>
                        <a:pt x="1361" y="303"/>
                        <a:pt x="1334" y="152"/>
                        <a:pt x="13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9" name="Google Shape;2007;p69"/>
                <p:cNvSpPr/>
                <p:nvPr/>
              </p:nvSpPr>
              <p:spPr>
                <a:xfrm>
                  <a:off x="2949032" y="1392833"/>
                  <a:ext cx="23117" cy="5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1678" extrusionOk="0">
                      <a:moveTo>
                        <a:pt x="0" y="1"/>
                      </a:moveTo>
                      <a:lnTo>
                        <a:pt x="289" y="1581"/>
                      </a:lnTo>
                      <a:cubicBezTo>
                        <a:pt x="440" y="1623"/>
                        <a:pt x="578" y="1650"/>
                        <a:pt x="743" y="1678"/>
                      </a:cubicBezTo>
                      <a:lnTo>
                        <a:pt x="440" y="124"/>
                      </a:lnTo>
                      <a:cubicBezTo>
                        <a:pt x="261" y="83"/>
                        <a:pt x="124" y="4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20" name="Google Shape;2008;p69"/>
              <p:cNvSpPr/>
              <p:nvPr/>
            </p:nvSpPr>
            <p:spPr>
              <a:xfrm>
                <a:off x="3184681" y="1325690"/>
                <a:ext cx="46233" cy="37677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211" extrusionOk="0">
                    <a:moveTo>
                      <a:pt x="344" y="0"/>
                    </a:moveTo>
                    <a:cubicBezTo>
                      <a:pt x="221" y="83"/>
                      <a:pt x="111" y="179"/>
                      <a:pt x="1" y="262"/>
                    </a:cubicBezTo>
                    <a:lnTo>
                      <a:pt x="1142" y="1210"/>
                    </a:lnTo>
                    <a:cubicBezTo>
                      <a:pt x="1265" y="1128"/>
                      <a:pt x="1375" y="1045"/>
                      <a:pt x="1485" y="949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2009;p69"/>
              <p:cNvSpPr/>
              <p:nvPr/>
            </p:nvSpPr>
            <p:spPr>
              <a:xfrm>
                <a:off x="3228302" y="1294888"/>
                <a:ext cx="44522" cy="40228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293" extrusionOk="0">
                    <a:moveTo>
                      <a:pt x="372" y="1"/>
                    </a:moveTo>
                    <a:cubicBezTo>
                      <a:pt x="248" y="69"/>
                      <a:pt x="124" y="152"/>
                      <a:pt x="1" y="221"/>
                    </a:cubicBezTo>
                    <a:lnTo>
                      <a:pt x="1059" y="1293"/>
                    </a:lnTo>
                    <a:cubicBezTo>
                      <a:pt x="1183" y="1210"/>
                      <a:pt x="1307" y="1142"/>
                      <a:pt x="1430" y="1073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2010;p69"/>
              <p:cNvSpPr/>
              <p:nvPr/>
            </p:nvSpPr>
            <p:spPr>
              <a:xfrm>
                <a:off x="3489619" y="1586576"/>
                <a:ext cx="51802" cy="2569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826" extrusionOk="0">
                    <a:moveTo>
                      <a:pt x="235" y="1"/>
                    </a:moveTo>
                    <a:cubicBezTo>
                      <a:pt x="166" y="111"/>
                      <a:pt x="83" y="234"/>
                      <a:pt x="1" y="358"/>
                    </a:cubicBezTo>
                    <a:lnTo>
                      <a:pt x="1444" y="825"/>
                    </a:lnTo>
                    <a:cubicBezTo>
                      <a:pt x="1513" y="715"/>
                      <a:pt x="1596" y="592"/>
                      <a:pt x="1664" y="468"/>
                    </a:cubicBez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2011;p69"/>
              <p:cNvSpPr/>
              <p:nvPr/>
            </p:nvSpPr>
            <p:spPr>
              <a:xfrm>
                <a:off x="3055532" y="1404376"/>
                <a:ext cx="36806" cy="44086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17" extrusionOk="0">
                    <a:moveTo>
                      <a:pt x="440" y="1"/>
                    </a:moveTo>
                    <a:cubicBezTo>
                      <a:pt x="289" y="14"/>
                      <a:pt x="138" y="42"/>
                      <a:pt x="0" y="42"/>
                    </a:cubicBezTo>
                    <a:lnTo>
                      <a:pt x="756" y="1417"/>
                    </a:lnTo>
                    <a:cubicBezTo>
                      <a:pt x="894" y="1403"/>
                      <a:pt x="1045" y="1375"/>
                      <a:pt x="1182" y="1348"/>
                    </a:cubicBezTo>
                    <a:lnTo>
                      <a:pt x="4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2012;p69"/>
              <p:cNvSpPr/>
              <p:nvPr/>
            </p:nvSpPr>
            <p:spPr>
              <a:xfrm>
                <a:off x="3319400" y="1260259"/>
                <a:ext cx="36806" cy="45362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58" extrusionOk="0">
                    <a:moveTo>
                      <a:pt x="427" y="0"/>
                    </a:moveTo>
                    <a:cubicBezTo>
                      <a:pt x="289" y="14"/>
                      <a:pt x="152" y="41"/>
                      <a:pt x="1" y="69"/>
                    </a:cubicBezTo>
                    <a:lnTo>
                      <a:pt x="743" y="1457"/>
                    </a:lnTo>
                    <a:cubicBezTo>
                      <a:pt x="894" y="1444"/>
                      <a:pt x="1032" y="1430"/>
                      <a:pt x="1183" y="1416"/>
                    </a:cubicBez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2013;p69"/>
              <p:cNvSpPr/>
              <p:nvPr/>
            </p:nvSpPr>
            <p:spPr>
              <a:xfrm>
                <a:off x="3143612" y="1362466"/>
                <a:ext cx="49656" cy="3338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073" extrusionOk="0">
                    <a:moveTo>
                      <a:pt x="317" y="1"/>
                    </a:moveTo>
                    <a:cubicBezTo>
                      <a:pt x="221" y="83"/>
                      <a:pt x="138" y="166"/>
                      <a:pt x="42" y="262"/>
                    </a:cubicBezTo>
                    <a:lnTo>
                      <a:pt x="1" y="289"/>
                    </a:lnTo>
                    <a:lnTo>
                      <a:pt x="1293" y="1073"/>
                    </a:lnTo>
                    <a:cubicBezTo>
                      <a:pt x="1389" y="977"/>
                      <a:pt x="1499" y="880"/>
                      <a:pt x="1596" y="78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2014;p69"/>
              <p:cNvSpPr/>
              <p:nvPr/>
            </p:nvSpPr>
            <p:spPr>
              <a:xfrm>
                <a:off x="2995639" y="1403100"/>
                <a:ext cx="23117" cy="4794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1" extrusionOk="0">
                    <a:moveTo>
                      <a:pt x="1" y="0"/>
                    </a:moveTo>
                    <a:lnTo>
                      <a:pt x="317" y="1499"/>
                    </a:lnTo>
                    <a:cubicBezTo>
                      <a:pt x="454" y="1513"/>
                      <a:pt x="592" y="1526"/>
                      <a:pt x="743" y="1540"/>
                    </a:cubicBezTo>
                    <a:lnTo>
                      <a:pt x="441" y="55"/>
                    </a:lnTo>
                    <a:cubicBezTo>
                      <a:pt x="289" y="42"/>
                      <a:pt x="138" y="14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2015;p69"/>
              <p:cNvSpPr/>
              <p:nvPr/>
            </p:nvSpPr>
            <p:spPr>
              <a:xfrm>
                <a:off x="3103414" y="1391122"/>
                <a:ext cx="38517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89" extrusionOk="0">
                    <a:moveTo>
                      <a:pt x="386" y="1"/>
                    </a:moveTo>
                    <a:cubicBezTo>
                      <a:pt x="262" y="56"/>
                      <a:pt x="138" y="111"/>
                      <a:pt x="1" y="166"/>
                    </a:cubicBezTo>
                    <a:lnTo>
                      <a:pt x="867" y="1389"/>
                    </a:lnTo>
                    <a:cubicBezTo>
                      <a:pt x="990" y="1334"/>
                      <a:pt x="1114" y="1265"/>
                      <a:pt x="1238" y="1197"/>
                    </a:cubicBez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2016;p69"/>
              <p:cNvSpPr/>
              <p:nvPr/>
            </p:nvSpPr>
            <p:spPr>
              <a:xfrm>
                <a:off x="3526830" y="1399242"/>
                <a:ext cx="40664" cy="49656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596" extrusionOk="0">
                    <a:moveTo>
                      <a:pt x="1128" y="1"/>
                    </a:moveTo>
                    <a:lnTo>
                      <a:pt x="1" y="1128"/>
                    </a:lnTo>
                    <a:cubicBezTo>
                      <a:pt x="42" y="1279"/>
                      <a:pt x="83" y="1444"/>
                      <a:pt x="111" y="1595"/>
                    </a:cubicBezTo>
                    <a:lnTo>
                      <a:pt x="1307" y="413"/>
                    </a:lnTo>
                    <a:cubicBezTo>
                      <a:pt x="1252" y="262"/>
                      <a:pt x="1197" y="138"/>
                      <a:pt x="11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2017;p69"/>
              <p:cNvSpPr/>
              <p:nvPr/>
            </p:nvSpPr>
            <p:spPr>
              <a:xfrm>
                <a:off x="3531964" y="1457860"/>
                <a:ext cx="47944" cy="40633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306" extrusionOk="0">
                    <a:moveTo>
                      <a:pt x="1499" y="0"/>
                    </a:moveTo>
                    <a:lnTo>
                      <a:pt x="42" y="811"/>
                    </a:lnTo>
                    <a:cubicBezTo>
                      <a:pt x="42" y="976"/>
                      <a:pt x="28" y="1141"/>
                      <a:pt x="1" y="1306"/>
                    </a:cubicBezTo>
                    <a:lnTo>
                      <a:pt x="1540" y="454"/>
                    </a:lnTo>
                    <a:cubicBezTo>
                      <a:pt x="1540" y="302"/>
                      <a:pt x="1513" y="151"/>
                      <a:pt x="1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2018;p69"/>
              <p:cNvSpPr/>
              <p:nvPr/>
            </p:nvSpPr>
            <p:spPr>
              <a:xfrm>
                <a:off x="3516563" y="1535674"/>
                <a:ext cx="54789" cy="14996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482" extrusionOk="0">
                    <a:moveTo>
                      <a:pt x="1761" y="1"/>
                    </a:moveTo>
                    <a:lnTo>
                      <a:pt x="180" y="56"/>
                    </a:lnTo>
                    <a:cubicBezTo>
                      <a:pt x="125" y="193"/>
                      <a:pt x="70" y="331"/>
                      <a:pt x="1" y="482"/>
                    </a:cubicBezTo>
                    <a:lnTo>
                      <a:pt x="1623" y="427"/>
                    </a:lnTo>
                    <a:cubicBezTo>
                      <a:pt x="1664" y="276"/>
                      <a:pt x="1719" y="138"/>
                      <a:pt x="1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2019;p69"/>
              <p:cNvSpPr/>
              <p:nvPr/>
            </p:nvSpPr>
            <p:spPr>
              <a:xfrm>
                <a:off x="3433180" y="1281198"/>
                <a:ext cx="27410" cy="5009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610" extrusionOk="0">
                    <a:moveTo>
                      <a:pt x="509" y="1"/>
                    </a:moveTo>
                    <a:lnTo>
                      <a:pt x="0" y="1389"/>
                    </a:lnTo>
                    <a:cubicBezTo>
                      <a:pt x="110" y="1458"/>
                      <a:pt x="234" y="1527"/>
                      <a:pt x="358" y="1609"/>
                    </a:cubicBezTo>
                    <a:lnTo>
                      <a:pt x="880" y="207"/>
                    </a:lnTo>
                    <a:cubicBezTo>
                      <a:pt x="756" y="138"/>
                      <a:pt x="633" y="69"/>
                      <a:pt x="5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2020;p69"/>
              <p:cNvSpPr/>
              <p:nvPr/>
            </p:nvSpPr>
            <p:spPr>
              <a:xfrm>
                <a:off x="3388689" y="1260663"/>
                <a:ext cx="16303" cy="5136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651" extrusionOk="0">
                    <a:moveTo>
                      <a:pt x="1" y="1"/>
                    </a:moveTo>
                    <a:lnTo>
                      <a:pt x="97" y="1527"/>
                    </a:lnTo>
                    <a:cubicBezTo>
                      <a:pt x="248" y="1554"/>
                      <a:pt x="386" y="1595"/>
                      <a:pt x="523" y="1650"/>
                    </a:cubicBezTo>
                    <a:lnTo>
                      <a:pt x="427" y="83"/>
                    </a:lnTo>
                    <a:cubicBezTo>
                      <a:pt x="289" y="42"/>
                      <a:pt x="152" y="1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2021;p69"/>
              <p:cNvSpPr/>
              <p:nvPr/>
            </p:nvSpPr>
            <p:spPr>
              <a:xfrm>
                <a:off x="3467405" y="1317134"/>
                <a:ext cx="41504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321" extrusionOk="0">
                    <a:moveTo>
                      <a:pt x="1031" y="0"/>
                    </a:moveTo>
                    <a:lnTo>
                      <a:pt x="0" y="1031"/>
                    </a:lnTo>
                    <a:cubicBezTo>
                      <a:pt x="96" y="1128"/>
                      <a:pt x="206" y="1210"/>
                      <a:pt x="303" y="1320"/>
                    </a:cubicBezTo>
                    <a:lnTo>
                      <a:pt x="1334" y="289"/>
                    </a:lnTo>
                    <a:cubicBezTo>
                      <a:pt x="1237" y="193"/>
                      <a:pt x="1127" y="97"/>
                      <a:pt x="10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2022;p69"/>
              <p:cNvSpPr/>
              <p:nvPr/>
            </p:nvSpPr>
            <p:spPr>
              <a:xfrm>
                <a:off x="3505456" y="1353475"/>
                <a:ext cx="35966" cy="5049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623" extrusionOk="0">
                    <a:moveTo>
                      <a:pt x="894" y="1"/>
                    </a:moveTo>
                    <a:lnTo>
                      <a:pt x="1" y="1238"/>
                    </a:lnTo>
                    <a:cubicBezTo>
                      <a:pt x="83" y="1376"/>
                      <a:pt x="179" y="1499"/>
                      <a:pt x="248" y="1623"/>
                    </a:cubicBezTo>
                    <a:lnTo>
                      <a:pt x="1155" y="345"/>
                    </a:lnTo>
                    <a:cubicBezTo>
                      <a:pt x="1073" y="235"/>
                      <a:pt x="990" y="111"/>
                      <a:pt x="8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3" name="Google Shape;2023;p69"/>
            <p:cNvGrpSpPr/>
            <p:nvPr/>
          </p:nvGrpSpPr>
          <p:grpSpPr>
            <a:xfrm>
              <a:off x="1791258" y="1336922"/>
              <a:ext cx="1725331" cy="1689195"/>
              <a:chOff x="1791258" y="1336922"/>
              <a:chExt cx="1725331" cy="1689195"/>
            </a:xfrm>
          </p:grpSpPr>
          <p:sp>
            <p:nvSpPr>
              <p:cNvPr id="1604" name="Google Shape;2024;p69"/>
              <p:cNvSpPr/>
              <p:nvPr/>
            </p:nvSpPr>
            <p:spPr>
              <a:xfrm>
                <a:off x="1863533" y="2370973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10159" y="1"/>
                    </a:moveTo>
                    <a:lnTo>
                      <a:pt x="0" y="3492"/>
                    </a:lnTo>
                    <a:cubicBezTo>
                      <a:pt x="2763" y="10792"/>
                      <a:pt x="8523" y="16551"/>
                      <a:pt x="15836" y="19314"/>
                    </a:cubicBezTo>
                    <a:lnTo>
                      <a:pt x="19314" y="9156"/>
                    </a:lnTo>
                    <a:cubicBezTo>
                      <a:pt x="15135" y="7492"/>
                      <a:pt x="11822" y="4180"/>
                      <a:pt x="10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2025;p69"/>
              <p:cNvSpPr/>
              <p:nvPr/>
            </p:nvSpPr>
            <p:spPr>
              <a:xfrm>
                <a:off x="1863533" y="1391122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15823" y="1"/>
                    </a:moveTo>
                    <a:cubicBezTo>
                      <a:pt x="8523" y="2764"/>
                      <a:pt x="2763" y="8523"/>
                      <a:pt x="0" y="15836"/>
                    </a:cubicBezTo>
                    <a:lnTo>
                      <a:pt x="10159" y="19314"/>
                    </a:lnTo>
                    <a:cubicBezTo>
                      <a:pt x="11822" y="15135"/>
                      <a:pt x="15135" y="11822"/>
                      <a:pt x="19314" y="10159"/>
                    </a:cubicBezTo>
                    <a:lnTo>
                      <a:pt x="158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2026;p69"/>
              <p:cNvSpPr/>
              <p:nvPr/>
            </p:nvSpPr>
            <p:spPr>
              <a:xfrm>
                <a:off x="2843373" y="2370973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9170" y="1"/>
                    </a:moveTo>
                    <a:cubicBezTo>
                      <a:pt x="7493" y="4180"/>
                      <a:pt x="4180" y="7492"/>
                      <a:pt x="1" y="9156"/>
                    </a:cubicBezTo>
                    <a:lnTo>
                      <a:pt x="3492" y="19314"/>
                    </a:lnTo>
                    <a:cubicBezTo>
                      <a:pt x="10792" y="16551"/>
                      <a:pt x="16552" y="10792"/>
                      <a:pt x="19315" y="3492"/>
                    </a:cubicBezTo>
                    <a:lnTo>
                      <a:pt x="91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2027;p69"/>
              <p:cNvSpPr/>
              <p:nvPr/>
            </p:nvSpPr>
            <p:spPr>
              <a:xfrm>
                <a:off x="2843373" y="1391122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3492" y="1"/>
                    </a:moveTo>
                    <a:lnTo>
                      <a:pt x="1" y="10159"/>
                    </a:lnTo>
                    <a:cubicBezTo>
                      <a:pt x="4180" y="11822"/>
                      <a:pt x="7493" y="15135"/>
                      <a:pt x="9170" y="19314"/>
                    </a:cubicBezTo>
                    <a:lnTo>
                      <a:pt x="19315" y="15836"/>
                    </a:lnTo>
                    <a:cubicBezTo>
                      <a:pt x="16552" y="8523"/>
                      <a:pt x="10792" y="2764"/>
                      <a:pt x="34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2028;p69"/>
              <p:cNvSpPr/>
              <p:nvPr/>
            </p:nvSpPr>
            <p:spPr>
              <a:xfrm>
                <a:off x="2355802" y="1336922"/>
                <a:ext cx="595804" cy="37030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11902" extrusionOk="0">
                    <a:moveTo>
                      <a:pt x="9575" y="0"/>
                    </a:moveTo>
                    <a:cubicBezTo>
                      <a:pt x="6331" y="0"/>
                      <a:pt x="3087" y="581"/>
                      <a:pt x="1" y="1743"/>
                    </a:cubicBezTo>
                    <a:lnTo>
                      <a:pt x="14" y="1743"/>
                    </a:lnTo>
                    <a:lnTo>
                      <a:pt x="3492" y="11901"/>
                    </a:lnTo>
                    <a:cubicBezTo>
                      <a:pt x="5444" y="11118"/>
                      <a:pt x="7510" y="10726"/>
                      <a:pt x="9577" y="10726"/>
                    </a:cubicBezTo>
                    <a:cubicBezTo>
                      <a:pt x="11644" y="10726"/>
                      <a:pt x="13713" y="11118"/>
                      <a:pt x="15672" y="11901"/>
                    </a:cubicBezTo>
                    <a:lnTo>
                      <a:pt x="19150" y="1743"/>
                    </a:lnTo>
                    <a:cubicBezTo>
                      <a:pt x="16064" y="581"/>
                      <a:pt x="12819" y="0"/>
                      <a:pt x="95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2029;p69"/>
              <p:cNvSpPr/>
              <p:nvPr/>
            </p:nvSpPr>
            <p:spPr>
              <a:xfrm>
                <a:off x="2355802" y="2655816"/>
                <a:ext cx="595804" cy="37030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11902" extrusionOk="0">
                    <a:moveTo>
                      <a:pt x="3492" y="1"/>
                    </a:moveTo>
                    <a:lnTo>
                      <a:pt x="1" y="10159"/>
                    </a:lnTo>
                    <a:cubicBezTo>
                      <a:pt x="3087" y="11321"/>
                      <a:pt x="6331" y="11902"/>
                      <a:pt x="9575" y="11902"/>
                    </a:cubicBezTo>
                    <a:cubicBezTo>
                      <a:pt x="12819" y="11902"/>
                      <a:pt x="16064" y="11321"/>
                      <a:pt x="19150" y="10159"/>
                    </a:cubicBezTo>
                    <a:lnTo>
                      <a:pt x="15672" y="1"/>
                    </a:lnTo>
                    <a:cubicBezTo>
                      <a:pt x="13734" y="784"/>
                      <a:pt x="11672" y="1169"/>
                      <a:pt x="9582" y="1169"/>
                    </a:cubicBezTo>
                    <a:cubicBezTo>
                      <a:pt x="7493" y="1169"/>
                      <a:pt x="5431" y="784"/>
                      <a:pt x="34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2030;p69"/>
              <p:cNvSpPr/>
              <p:nvPr/>
            </p:nvSpPr>
            <p:spPr>
              <a:xfrm>
                <a:off x="1791258" y="1883832"/>
                <a:ext cx="388377" cy="595804"/>
              </a:xfrm>
              <a:custGeom>
                <a:avLst/>
                <a:gdLst/>
                <a:ahLst/>
                <a:cxnLst/>
                <a:rect l="l" t="t" r="r" b="b"/>
                <a:pathLst>
                  <a:path w="12483" h="19150" extrusionOk="0">
                    <a:moveTo>
                      <a:pt x="2323" y="0"/>
                    </a:moveTo>
                    <a:cubicBezTo>
                      <a:pt x="0" y="6173"/>
                      <a:pt x="0" y="12963"/>
                      <a:pt x="2323" y="19149"/>
                    </a:cubicBezTo>
                    <a:lnTo>
                      <a:pt x="12482" y="15658"/>
                    </a:lnTo>
                    <a:cubicBezTo>
                      <a:pt x="11712" y="13719"/>
                      <a:pt x="11314" y="11657"/>
                      <a:pt x="11314" y="9568"/>
                    </a:cubicBezTo>
                    <a:cubicBezTo>
                      <a:pt x="11314" y="7478"/>
                      <a:pt x="11712" y="5417"/>
                      <a:pt x="12482" y="3478"/>
                    </a:cubicBez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2031;p69"/>
              <p:cNvSpPr/>
              <p:nvPr/>
            </p:nvSpPr>
            <p:spPr>
              <a:xfrm>
                <a:off x="3128647" y="1883832"/>
                <a:ext cx="387942" cy="595804"/>
              </a:xfrm>
              <a:custGeom>
                <a:avLst/>
                <a:gdLst/>
                <a:ahLst/>
                <a:cxnLst/>
                <a:rect l="l" t="t" r="r" b="b"/>
                <a:pathLst>
                  <a:path w="12469" h="19150" extrusionOk="0">
                    <a:moveTo>
                      <a:pt x="10146" y="0"/>
                    </a:moveTo>
                    <a:lnTo>
                      <a:pt x="1" y="3478"/>
                    </a:lnTo>
                    <a:cubicBezTo>
                      <a:pt x="771" y="5417"/>
                      <a:pt x="1169" y="7478"/>
                      <a:pt x="1169" y="9568"/>
                    </a:cubicBezTo>
                    <a:cubicBezTo>
                      <a:pt x="1169" y="11657"/>
                      <a:pt x="771" y="13719"/>
                      <a:pt x="1" y="15658"/>
                    </a:cubicBezTo>
                    <a:lnTo>
                      <a:pt x="10146" y="19149"/>
                    </a:lnTo>
                    <a:cubicBezTo>
                      <a:pt x="12469" y="12963"/>
                      <a:pt x="12469" y="6173"/>
                      <a:pt x="101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04" name="Google Shape;1825;p69"/>
          <p:cNvGrpSpPr/>
          <p:nvPr/>
        </p:nvGrpSpPr>
        <p:grpSpPr>
          <a:xfrm>
            <a:off x="4185213" y="1795805"/>
            <a:ext cx="774872" cy="774214"/>
            <a:chOff x="1729250" y="1258050"/>
            <a:chExt cx="1851094" cy="1849523"/>
          </a:xfrm>
        </p:grpSpPr>
        <p:sp>
          <p:nvSpPr>
            <p:cNvPr id="1805" name="Google Shape;1826;p69"/>
            <p:cNvSpPr/>
            <p:nvPr/>
          </p:nvSpPr>
          <p:spPr>
            <a:xfrm>
              <a:off x="1855817" y="1879974"/>
              <a:ext cx="58647" cy="60452"/>
            </a:xfrm>
            <a:custGeom>
              <a:avLst/>
              <a:gdLst/>
              <a:ahLst/>
              <a:cxnLst/>
              <a:rect l="l" t="t" r="r" b="b"/>
              <a:pathLst>
                <a:path w="1885" h="1943" extrusionOk="0">
                  <a:moveTo>
                    <a:pt x="1884" y="1"/>
                  </a:moveTo>
                  <a:lnTo>
                    <a:pt x="303" y="303"/>
                  </a:lnTo>
                  <a:cubicBezTo>
                    <a:pt x="193" y="702"/>
                    <a:pt x="97" y="949"/>
                    <a:pt x="97" y="963"/>
                  </a:cubicBezTo>
                  <a:cubicBezTo>
                    <a:pt x="1" y="1224"/>
                    <a:pt x="70" y="1527"/>
                    <a:pt x="276" y="1719"/>
                  </a:cubicBezTo>
                  <a:cubicBezTo>
                    <a:pt x="345" y="1802"/>
                    <a:pt x="427" y="1856"/>
                    <a:pt x="537" y="1898"/>
                  </a:cubicBezTo>
                  <a:cubicBezTo>
                    <a:pt x="619" y="1928"/>
                    <a:pt x="702" y="1942"/>
                    <a:pt x="784" y="1942"/>
                  </a:cubicBezTo>
                  <a:cubicBezTo>
                    <a:pt x="1077" y="1942"/>
                    <a:pt x="1354" y="1761"/>
                    <a:pt x="1472" y="1472"/>
                  </a:cubicBezTo>
                  <a:cubicBezTo>
                    <a:pt x="1637" y="990"/>
                    <a:pt x="1774" y="496"/>
                    <a:pt x="1884" y="1"/>
                  </a:cubicBezTo>
                  <a:close/>
                </a:path>
              </a:pathLst>
            </a:custGeom>
            <a:solidFill>
              <a:srgbClr val="F3D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06" name="Google Shape;1827;p69"/>
            <p:cNvGrpSpPr/>
            <p:nvPr/>
          </p:nvGrpSpPr>
          <p:grpSpPr>
            <a:xfrm>
              <a:off x="1729250" y="1258050"/>
              <a:ext cx="693599" cy="630946"/>
              <a:chOff x="1729250" y="1258050"/>
              <a:chExt cx="693599" cy="630946"/>
            </a:xfrm>
          </p:grpSpPr>
          <p:grpSp>
            <p:nvGrpSpPr>
              <p:cNvPr id="2384" name="Google Shape;1828;p69"/>
              <p:cNvGrpSpPr/>
              <p:nvPr/>
            </p:nvGrpSpPr>
            <p:grpSpPr>
              <a:xfrm>
                <a:off x="1729250" y="1258050"/>
                <a:ext cx="693599" cy="630946"/>
                <a:chOff x="1729250" y="1258050"/>
                <a:chExt cx="693599" cy="630946"/>
              </a:xfrm>
            </p:grpSpPr>
            <p:sp>
              <p:nvSpPr>
                <p:cNvPr id="2407" name="Google Shape;1829;p69"/>
                <p:cNvSpPr/>
                <p:nvPr/>
              </p:nvSpPr>
              <p:spPr>
                <a:xfrm>
                  <a:off x="1876787" y="1758943"/>
                  <a:ext cx="47944" cy="69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2242" extrusionOk="0">
                      <a:moveTo>
                        <a:pt x="1416" y="0"/>
                      </a:moveTo>
                      <a:lnTo>
                        <a:pt x="42" y="757"/>
                      </a:lnTo>
                      <a:cubicBezTo>
                        <a:pt x="69" y="1251"/>
                        <a:pt x="56" y="1746"/>
                        <a:pt x="1" y="2241"/>
                      </a:cubicBezTo>
                      <a:lnTo>
                        <a:pt x="1485" y="1939"/>
                      </a:lnTo>
                      <a:cubicBezTo>
                        <a:pt x="1540" y="1293"/>
                        <a:pt x="1513" y="647"/>
                        <a:pt x="14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8" name="Google Shape;1830;p69"/>
                <p:cNvSpPr/>
                <p:nvPr/>
              </p:nvSpPr>
              <p:spPr>
                <a:xfrm>
                  <a:off x="1806223" y="1617813"/>
                  <a:ext cx="52642" cy="66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2145" extrusionOk="0">
                      <a:moveTo>
                        <a:pt x="949" y="0"/>
                      </a:moveTo>
                      <a:lnTo>
                        <a:pt x="0" y="1141"/>
                      </a:lnTo>
                      <a:cubicBezTo>
                        <a:pt x="275" y="1471"/>
                        <a:pt x="578" y="1801"/>
                        <a:pt x="908" y="2145"/>
                      </a:cubicBezTo>
                      <a:lnTo>
                        <a:pt x="1691" y="866"/>
                      </a:lnTo>
                      <a:cubicBezTo>
                        <a:pt x="1416" y="564"/>
                        <a:pt x="1169" y="275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9" name="Google Shape;1831;p69"/>
                <p:cNvSpPr/>
                <p:nvPr/>
              </p:nvSpPr>
              <p:spPr>
                <a:xfrm>
                  <a:off x="1868667" y="1832495"/>
                  <a:ext cx="53482" cy="42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1376" extrusionOk="0">
                      <a:moveTo>
                        <a:pt x="1719" y="1"/>
                      </a:moveTo>
                      <a:lnTo>
                        <a:pt x="207" y="317"/>
                      </a:lnTo>
                      <a:cubicBezTo>
                        <a:pt x="152" y="702"/>
                        <a:pt x="83" y="1073"/>
                        <a:pt x="0" y="1376"/>
                      </a:cubicBezTo>
                      <a:lnTo>
                        <a:pt x="1554" y="1073"/>
                      </a:lnTo>
                      <a:cubicBezTo>
                        <a:pt x="1622" y="743"/>
                        <a:pt x="1677" y="386"/>
                        <a:pt x="17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0" name="Google Shape;1832;p69"/>
                <p:cNvSpPr/>
                <p:nvPr/>
              </p:nvSpPr>
              <p:spPr>
                <a:xfrm>
                  <a:off x="1868667" y="1707606"/>
                  <a:ext cx="49624" cy="6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1953" extrusionOk="0">
                      <a:moveTo>
                        <a:pt x="1210" y="1"/>
                      </a:moveTo>
                      <a:lnTo>
                        <a:pt x="0" y="867"/>
                      </a:lnTo>
                      <a:cubicBezTo>
                        <a:pt x="124" y="1211"/>
                        <a:pt x="207" y="1582"/>
                        <a:pt x="262" y="1953"/>
                      </a:cubicBezTo>
                      <a:lnTo>
                        <a:pt x="1595" y="1211"/>
                      </a:lnTo>
                      <a:cubicBezTo>
                        <a:pt x="1513" y="798"/>
                        <a:pt x="1389" y="386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1" name="Google Shape;1833;p69"/>
                <p:cNvSpPr/>
                <p:nvPr/>
              </p:nvSpPr>
              <p:spPr>
                <a:xfrm>
                  <a:off x="1943929" y="1258050"/>
                  <a:ext cx="65492" cy="5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" h="1859" extrusionOk="0">
                      <a:moveTo>
                        <a:pt x="149" y="1"/>
                      </a:moveTo>
                      <a:cubicBezTo>
                        <a:pt x="100" y="1"/>
                        <a:pt x="50" y="1"/>
                        <a:pt x="1" y="2"/>
                      </a:cubicBezTo>
                      <a:lnTo>
                        <a:pt x="867" y="1542"/>
                      </a:lnTo>
                      <a:cubicBezTo>
                        <a:pt x="1293" y="1597"/>
                        <a:pt x="1705" y="1707"/>
                        <a:pt x="2104" y="1858"/>
                      </a:cubicBezTo>
                      <a:lnTo>
                        <a:pt x="2063" y="277"/>
                      </a:lnTo>
                      <a:cubicBezTo>
                        <a:pt x="1437" y="86"/>
                        <a:pt x="799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2" name="Google Shape;1834;p69"/>
                <p:cNvSpPr/>
                <p:nvPr/>
              </p:nvSpPr>
              <p:spPr>
                <a:xfrm>
                  <a:off x="2135554" y="1361626"/>
                  <a:ext cx="49220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104" extrusionOk="0">
                      <a:moveTo>
                        <a:pt x="646" y="0"/>
                      </a:moveTo>
                      <a:lnTo>
                        <a:pt x="0" y="1388"/>
                      </a:lnTo>
                      <a:cubicBezTo>
                        <a:pt x="303" y="1663"/>
                        <a:pt x="619" y="1911"/>
                        <a:pt x="976" y="2103"/>
                      </a:cubicBezTo>
                      <a:lnTo>
                        <a:pt x="1581" y="770"/>
                      </a:lnTo>
                      <a:cubicBezTo>
                        <a:pt x="1347" y="632"/>
                        <a:pt x="1141" y="467"/>
                        <a:pt x="949" y="289"/>
                      </a:cubicBezTo>
                      <a:cubicBezTo>
                        <a:pt x="853" y="179"/>
                        <a:pt x="756" y="96"/>
                        <a:pt x="6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3" name="Google Shape;1835;p69"/>
                <p:cNvSpPr/>
                <p:nvPr/>
              </p:nvSpPr>
              <p:spPr>
                <a:xfrm>
                  <a:off x="1747202" y="1530540"/>
                  <a:ext cx="53482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87" extrusionOk="0">
                      <a:moveTo>
                        <a:pt x="1238" y="1"/>
                      </a:moveTo>
                      <a:lnTo>
                        <a:pt x="0" y="936"/>
                      </a:lnTo>
                      <a:cubicBezTo>
                        <a:pt x="179" y="1362"/>
                        <a:pt x="399" y="1788"/>
                        <a:pt x="646" y="2187"/>
                      </a:cubicBezTo>
                      <a:lnTo>
                        <a:pt x="1719" y="1114"/>
                      </a:lnTo>
                      <a:cubicBezTo>
                        <a:pt x="1526" y="757"/>
                        <a:pt x="1361" y="386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4" name="Google Shape;1836;p69"/>
                <p:cNvSpPr/>
                <p:nvPr/>
              </p:nvSpPr>
              <p:spPr>
                <a:xfrm>
                  <a:off x="2241618" y="1405247"/>
                  <a:ext cx="36806" cy="46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490" extrusionOk="0">
                      <a:moveTo>
                        <a:pt x="207" y="0"/>
                      </a:moveTo>
                      <a:lnTo>
                        <a:pt x="0" y="1444"/>
                      </a:lnTo>
                      <a:cubicBezTo>
                        <a:pt x="299" y="1475"/>
                        <a:pt x="591" y="1490"/>
                        <a:pt x="886" y="1490"/>
                      </a:cubicBezTo>
                      <a:cubicBezTo>
                        <a:pt x="984" y="1490"/>
                        <a:pt x="1083" y="1488"/>
                        <a:pt x="1183" y="1485"/>
                      </a:cubicBezTo>
                      <a:lnTo>
                        <a:pt x="811" y="41"/>
                      </a:lnTo>
                      <a:cubicBezTo>
                        <a:pt x="605" y="41"/>
                        <a:pt x="413" y="28"/>
                        <a:pt x="2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5" name="Google Shape;1837;p69"/>
                <p:cNvSpPr/>
                <p:nvPr/>
              </p:nvSpPr>
              <p:spPr>
                <a:xfrm>
                  <a:off x="2339997" y="1385117"/>
                  <a:ext cx="82853" cy="5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1720" extrusionOk="0">
                      <a:moveTo>
                        <a:pt x="1623" y="1"/>
                      </a:moveTo>
                      <a:cubicBezTo>
                        <a:pt x="1532" y="1"/>
                        <a:pt x="1435" y="18"/>
                        <a:pt x="1334" y="56"/>
                      </a:cubicBezTo>
                      <a:cubicBezTo>
                        <a:pt x="894" y="194"/>
                        <a:pt x="454" y="331"/>
                        <a:pt x="0" y="427"/>
                      </a:cubicBezTo>
                      <a:lnTo>
                        <a:pt x="852" y="1719"/>
                      </a:lnTo>
                      <a:cubicBezTo>
                        <a:pt x="1430" y="1568"/>
                        <a:pt x="1801" y="1431"/>
                        <a:pt x="1856" y="1417"/>
                      </a:cubicBezTo>
                      <a:cubicBezTo>
                        <a:pt x="2663" y="1111"/>
                        <a:pt x="2350" y="1"/>
                        <a:pt x="16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6" name="Google Shape;1838;p69"/>
                <p:cNvSpPr/>
                <p:nvPr/>
              </p:nvSpPr>
              <p:spPr>
                <a:xfrm>
                  <a:off x="1836589" y="1276065"/>
                  <a:ext cx="70159" cy="4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1582" extrusionOk="0">
                      <a:moveTo>
                        <a:pt x="1114" y="1"/>
                      </a:moveTo>
                      <a:cubicBezTo>
                        <a:pt x="729" y="179"/>
                        <a:pt x="344" y="399"/>
                        <a:pt x="0" y="661"/>
                      </a:cubicBezTo>
                      <a:lnTo>
                        <a:pt x="1265" y="1582"/>
                      </a:lnTo>
                      <a:cubicBezTo>
                        <a:pt x="1581" y="1389"/>
                        <a:pt x="1911" y="1252"/>
                        <a:pt x="2255" y="1128"/>
                      </a:cubicBezTo>
                      <a:lnTo>
                        <a:pt x="111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7" name="Google Shape;1839;p69"/>
                <p:cNvSpPr/>
                <p:nvPr/>
              </p:nvSpPr>
              <p:spPr>
                <a:xfrm>
                  <a:off x="2069687" y="1303880"/>
                  <a:ext cx="44086" cy="6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035" extrusionOk="0">
                      <a:moveTo>
                        <a:pt x="481" y="0"/>
                      </a:moveTo>
                      <a:lnTo>
                        <a:pt x="0" y="1430"/>
                      </a:lnTo>
                      <a:cubicBezTo>
                        <a:pt x="261" y="1609"/>
                        <a:pt x="523" y="1815"/>
                        <a:pt x="784" y="2035"/>
                      </a:cubicBezTo>
                      <a:lnTo>
                        <a:pt x="1416" y="674"/>
                      </a:lnTo>
                      <a:cubicBezTo>
                        <a:pt x="1100" y="426"/>
                        <a:pt x="784" y="193"/>
                        <a:pt x="4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8" name="Google Shape;1840;p69"/>
                <p:cNvSpPr/>
                <p:nvPr/>
              </p:nvSpPr>
              <p:spPr>
                <a:xfrm>
                  <a:off x="1729250" y="1446286"/>
                  <a:ext cx="50900" cy="59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1898" extrusionOk="0">
                      <a:moveTo>
                        <a:pt x="1636" y="1"/>
                      </a:moveTo>
                      <a:lnTo>
                        <a:pt x="110" y="97"/>
                      </a:lnTo>
                      <a:cubicBezTo>
                        <a:pt x="14" y="688"/>
                        <a:pt x="0" y="1293"/>
                        <a:pt x="96" y="1898"/>
                      </a:cubicBezTo>
                      <a:lnTo>
                        <a:pt x="1526" y="1142"/>
                      </a:lnTo>
                      <a:cubicBezTo>
                        <a:pt x="1512" y="757"/>
                        <a:pt x="1553" y="372"/>
                        <a:pt x="16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9" name="Google Shape;1841;p69"/>
                <p:cNvSpPr/>
                <p:nvPr/>
              </p:nvSpPr>
              <p:spPr>
                <a:xfrm>
                  <a:off x="1843870" y="1654154"/>
                  <a:ext cx="56905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87" extrusionOk="0">
                      <a:moveTo>
                        <a:pt x="784" y="1"/>
                      </a:moveTo>
                      <a:lnTo>
                        <a:pt x="0" y="1293"/>
                      </a:lnTo>
                      <a:cubicBezTo>
                        <a:pt x="248" y="1554"/>
                        <a:pt x="467" y="1856"/>
                        <a:pt x="632" y="2186"/>
                      </a:cubicBezTo>
                      <a:lnTo>
                        <a:pt x="1828" y="1348"/>
                      </a:lnTo>
                      <a:cubicBezTo>
                        <a:pt x="1608" y="935"/>
                        <a:pt x="1320" y="550"/>
                        <a:pt x="990" y="221"/>
                      </a:cubicBezTo>
                      <a:cubicBezTo>
                        <a:pt x="921" y="152"/>
                        <a:pt x="852" y="83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0" name="Google Shape;1842;p69"/>
                <p:cNvSpPr/>
                <p:nvPr/>
              </p:nvSpPr>
              <p:spPr>
                <a:xfrm>
                  <a:off x="1760021" y="1338509"/>
                  <a:ext cx="61198" cy="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775" extrusionOk="0">
                      <a:moveTo>
                        <a:pt x="936" y="1"/>
                      </a:moveTo>
                      <a:cubicBezTo>
                        <a:pt x="592" y="386"/>
                        <a:pt x="276" y="812"/>
                        <a:pt x="1" y="1265"/>
                      </a:cubicBezTo>
                      <a:lnTo>
                        <a:pt x="1403" y="1774"/>
                      </a:lnTo>
                      <a:cubicBezTo>
                        <a:pt x="1568" y="1513"/>
                        <a:pt x="1760" y="1265"/>
                        <a:pt x="1967" y="1032"/>
                      </a:cubicBezTo>
                      <a:lnTo>
                        <a:pt x="9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1" name="Google Shape;1843;p69"/>
                <p:cNvSpPr/>
                <p:nvPr/>
              </p:nvSpPr>
              <p:spPr>
                <a:xfrm>
                  <a:off x="1884068" y="1259388"/>
                  <a:ext cx="71030" cy="48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1555" extrusionOk="0">
                      <a:moveTo>
                        <a:pt x="1471" y="1"/>
                      </a:moveTo>
                      <a:cubicBezTo>
                        <a:pt x="963" y="56"/>
                        <a:pt x="481" y="179"/>
                        <a:pt x="0" y="372"/>
                      </a:cubicBezTo>
                      <a:lnTo>
                        <a:pt x="1196" y="1554"/>
                      </a:lnTo>
                      <a:cubicBezTo>
                        <a:pt x="1507" y="1494"/>
                        <a:pt x="1819" y="1455"/>
                        <a:pt x="2139" y="1455"/>
                      </a:cubicBezTo>
                      <a:cubicBezTo>
                        <a:pt x="2187" y="1455"/>
                        <a:pt x="2234" y="1456"/>
                        <a:pt x="2282" y="1458"/>
                      </a:cubicBezTo>
                      <a:lnTo>
                        <a:pt x="14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2" name="Google Shape;1844;p69"/>
                <p:cNvSpPr/>
                <p:nvPr/>
              </p:nvSpPr>
              <p:spPr>
                <a:xfrm>
                  <a:off x="2104316" y="1332971"/>
                  <a:ext cx="41535" cy="6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2008" extrusionOk="0">
                      <a:moveTo>
                        <a:pt x="633" y="0"/>
                      </a:moveTo>
                      <a:lnTo>
                        <a:pt x="1" y="1375"/>
                      </a:lnTo>
                      <a:cubicBezTo>
                        <a:pt x="234" y="1581"/>
                        <a:pt x="468" y="1787"/>
                        <a:pt x="688" y="2007"/>
                      </a:cubicBezTo>
                      <a:lnTo>
                        <a:pt x="1334" y="619"/>
                      </a:lnTo>
                      <a:cubicBezTo>
                        <a:pt x="1100" y="399"/>
                        <a:pt x="867" y="193"/>
                        <a:pt x="6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3" name="Google Shape;1845;p69"/>
                <p:cNvSpPr/>
                <p:nvPr/>
              </p:nvSpPr>
              <p:spPr>
                <a:xfrm>
                  <a:off x="1735224" y="1388975"/>
                  <a:ext cx="61198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513" extrusionOk="0">
                      <a:moveTo>
                        <a:pt x="578" y="1"/>
                      </a:moveTo>
                      <a:cubicBezTo>
                        <a:pt x="317" y="482"/>
                        <a:pt x="124" y="991"/>
                        <a:pt x="0" y="1513"/>
                      </a:cubicBezTo>
                      <a:lnTo>
                        <a:pt x="1568" y="1417"/>
                      </a:lnTo>
                      <a:cubicBezTo>
                        <a:pt x="1678" y="1101"/>
                        <a:pt x="1815" y="798"/>
                        <a:pt x="1966" y="509"/>
                      </a:cubicBez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4" name="Google Shape;1846;p69"/>
                <p:cNvSpPr/>
                <p:nvPr/>
              </p:nvSpPr>
              <p:spPr>
                <a:xfrm>
                  <a:off x="1734788" y="1495476"/>
                  <a:ext cx="47073" cy="5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651" extrusionOk="0">
                      <a:moveTo>
                        <a:pt x="1389" y="1"/>
                      </a:moveTo>
                      <a:lnTo>
                        <a:pt x="1" y="743"/>
                      </a:lnTo>
                      <a:cubicBezTo>
                        <a:pt x="69" y="1045"/>
                        <a:pt x="152" y="1348"/>
                        <a:pt x="262" y="1650"/>
                      </a:cubicBezTo>
                      <a:lnTo>
                        <a:pt x="1513" y="702"/>
                      </a:lnTo>
                      <a:cubicBezTo>
                        <a:pt x="1458" y="482"/>
                        <a:pt x="1417" y="248"/>
                        <a:pt x="13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5" name="Google Shape;1847;p69"/>
                <p:cNvSpPr/>
                <p:nvPr/>
              </p:nvSpPr>
              <p:spPr>
                <a:xfrm>
                  <a:off x="1774146" y="1576744"/>
                  <a:ext cx="53482" cy="6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32" extrusionOk="0">
                      <a:moveTo>
                        <a:pt x="1059" y="1"/>
                      </a:moveTo>
                      <a:lnTo>
                        <a:pt x="0" y="1059"/>
                      </a:lnTo>
                      <a:cubicBezTo>
                        <a:pt x="234" y="1430"/>
                        <a:pt x="495" y="1788"/>
                        <a:pt x="756" y="2131"/>
                      </a:cubicBezTo>
                      <a:lnTo>
                        <a:pt x="1719" y="977"/>
                      </a:lnTo>
                      <a:cubicBezTo>
                        <a:pt x="1471" y="660"/>
                        <a:pt x="1265" y="344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6" name="Google Shape;1848;p69"/>
                <p:cNvSpPr/>
                <p:nvPr/>
              </p:nvSpPr>
              <p:spPr>
                <a:xfrm>
                  <a:off x="2020934" y="1270931"/>
                  <a:ext cx="52611" cy="7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2256" extrusionOk="0">
                      <a:moveTo>
                        <a:pt x="0" y="1"/>
                      </a:moveTo>
                      <a:lnTo>
                        <a:pt x="55" y="1623"/>
                      </a:lnTo>
                      <a:cubicBezTo>
                        <a:pt x="454" y="1802"/>
                        <a:pt x="839" y="2008"/>
                        <a:pt x="1210" y="2255"/>
                      </a:cubicBezTo>
                      <a:lnTo>
                        <a:pt x="1691" y="826"/>
                      </a:lnTo>
                      <a:cubicBezTo>
                        <a:pt x="1155" y="496"/>
                        <a:pt x="591" y="22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7" name="Google Shape;1849;p69"/>
                <p:cNvSpPr/>
                <p:nvPr/>
              </p:nvSpPr>
              <p:spPr>
                <a:xfrm>
                  <a:off x="2177463" y="1391993"/>
                  <a:ext cx="57776" cy="5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815" extrusionOk="0">
                      <a:moveTo>
                        <a:pt x="605" y="0"/>
                      </a:moveTo>
                      <a:lnTo>
                        <a:pt x="0" y="1320"/>
                      </a:lnTo>
                      <a:cubicBezTo>
                        <a:pt x="523" y="1553"/>
                        <a:pt x="1073" y="1732"/>
                        <a:pt x="1650" y="1815"/>
                      </a:cubicBezTo>
                      <a:lnTo>
                        <a:pt x="1856" y="371"/>
                      </a:lnTo>
                      <a:cubicBezTo>
                        <a:pt x="1416" y="302"/>
                        <a:pt x="1004" y="179"/>
                        <a:pt x="60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8" name="Google Shape;1850;p69"/>
                <p:cNvSpPr/>
                <p:nvPr/>
              </p:nvSpPr>
              <p:spPr>
                <a:xfrm>
                  <a:off x="1798103" y="1304720"/>
                  <a:ext cx="66301" cy="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" h="1816" extrusionOk="0">
                      <a:moveTo>
                        <a:pt x="880" y="1"/>
                      </a:moveTo>
                      <a:cubicBezTo>
                        <a:pt x="591" y="221"/>
                        <a:pt x="316" y="468"/>
                        <a:pt x="55" y="729"/>
                      </a:cubicBezTo>
                      <a:lnTo>
                        <a:pt x="0" y="784"/>
                      </a:lnTo>
                      <a:lnTo>
                        <a:pt x="1031" y="1815"/>
                      </a:lnTo>
                      <a:lnTo>
                        <a:pt x="1086" y="1760"/>
                      </a:lnTo>
                      <a:cubicBezTo>
                        <a:pt x="1402" y="1444"/>
                        <a:pt x="1746" y="1155"/>
                        <a:pt x="2131" y="894"/>
                      </a:cubicBezTo>
                      <a:lnTo>
                        <a:pt x="88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9" name="Google Shape;1851;p69"/>
                <p:cNvSpPr/>
                <p:nvPr/>
              </p:nvSpPr>
              <p:spPr>
                <a:xfrm>
                  <a:off x="2280104" y="1400953"/>
                  <a:ext cx="73581" cy="50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1610" extrusionOk="0">
                      <a:moveTo>
                        <a:pt x="1485" y="1"/>
                      </a:moveTo>
                      <a:cubicBezTo>
                        <a:pt x="1004" y="97"/>
                        <a:pt x="495" y="152"/>
                        <a:pt x="1" y="166"/>
                      </a:cubicBezTo>
                      <a:lnTo>
                        <a:pt x="372" y="1609"/>
                      </a:lnTo>
                      <a:cubicBezTo>
                        <a:pt x="1032" y="1568"/>
                        <a:pt x="1705" y="1472"/>
                        <a:pt x="2365" y="1320"/>
                      </a:cubicBezTo>
                      <a:lnTo>
                        <a:pt x="148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0" name="Google Shape;1852;p69"/>
                <p:cNvSpPr/>
                <p:nvPr/>
              </p:nvSpPr>
              <p:spPr>
                <a:xfrm>
                  <a:off x="2326307" y="1398402"/>
                  <a:ext cx="40664" cy="43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1403" extrusionOk="0">
                      <a:moveTo>
                        <a:pt x="440" y="0"/>
                      </a:moveTo>
                      <a:cubicBezTo>
                        <a:pt x="303" y="28"/>
                        <a:pt x="165" y="55"/>
                        <a:pt x="0" y="83"/>
                      </a:cubicBezTo>
                      <a:lnTo>
                        <a:pt x="880" y="1402"/>
                      </a:lnTo>
                      <a:cubicBezTo>
                        <a:pt x="1031" y="1361"/>
                        <a:pt x="1169" y="1320"/>
                        <a:pt x="1306" y="1292"/>
                      </a:cubicBezTo>
                      <a:lnTo>
                        <a:pt x="44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1" name="Google Shape;1853;p69"/>
                <p:cNvSpPr/>
                <p:nvPr/>
              </p:nvSpPr>
              <p:spPr>
                <a:xfrm>
                  <a:off x="1865244" y="1865880"/>
                  <a:ext cx="51771" cy="2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743" extrusionOk="0">
                      <a:moveTo>
                        <a:pt x="1664" y="0"/>
                      </a:moveTo>
                      <a:lnTo>
                        <a:pt x="110" y="303"/>
                      </a:lnTo>
                      <a:cubicBezTo>
                        <a:pt x="69" y="467"/>
                        <a:pt x="42" y="619"/>
                        <a:pt x="0" y="742"/>
                      </a:cubicBezTo>
                      <a:lnTo>
                        <a:pt x="1581" y="440"/>
                      </a:lnTo>
                      <a:cubicBezTo>
                        <a:pt x="1609" y="303"/>
                        <a:pt x="1636" y="165"/>
                        <a:pt x="1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85" name="Google Shape;1854;p69"/>
              <p:cNvGrpSpPr/>
              <p:nvPr/>
            </p:nvGrpSpPr>
            <p:grpSpPr>
              <a:xfrm>
                <a:off x="1732237" y="1258112"/>
                <a:ext cx="559441" cy="584276"/>
                <a:chOff x="1732237" y="1258112"/>
                <a:chExt cx="559441" cy="584276"/>
              </a:xfrm>
            </p:grpSpPr>
            <p:sp>
              <p:nvSpPr>
                <p:cNvPr id="2386" name="Google Shape;1855;p69"/>
                <p:cNvSpPr/>
                <p:nvPr/>
              </p:nvSpPr>
              <p:spPr>
                <a:xfrm>
                  <a:off x="2266850" y="1406087"/>
                  <a:ext cx="24828" cy="45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1458" extrusionOk="0">
                      <a:moveTo>
                        <a:pt x="427" y="1"/>
                      </a:moveTo>
                      <a:cubicBezTo>
                        <a:pt x="275" y="14"/>
                        <a:pt x="138" y="14"/>
                        <a:pt x="0" y="14"/>
                      </a:cubicBezTo>
                      <a:lnTo>
                        <a:pt x="372" y="1458"/>
                      </a:lnTo>
                      <a:cubicBezTo>
                        <a:pt x="509" y="1458"/>
                        <a:pt x="647" y="1444"/>
                        <a:pt x="798" y="1444"/>
                      </a:cubicBez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7" name="Google Shape;1856;p69"/>
                <p:cNvSpPr/>
                <p:nvPr/>
              </p:nvSpPr>
              <p:spPr>
                <a:xfrm>
                  <a:off x="2165920" y="1385552"/>
                  <a:ext cx="30397" cy="4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527" extrusionOk="0">
                      <a:moveTo>
                        <a:pt x="605" y="1"/>
                      </a:moveTo>
                      <a:lnTo>
                        <a:pt x="0" y="1334"/>
                      </a:lnTo>
                      <a:cubicBezTo>
                        <a:pt x="110" y="1403"/>
                        <a:pt x="234" y="1472"/>
                        <a:pt x="371" y="1527"/>
                      </a:cubicBezTo>
                      <a:lnTo>
                        <a:pt x="976" y="207"/>
                      </a:lnTo>
                      <a:cubicBezTo>
                        <a:pt x="839" y="138"/>
                        <a:pt x="729" y="83"/>
                        <a:pt x="6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8" name="Google Shape;1857;p69"/>
                <p:cNvSpPr/>
                <p:nvPr/>
              </p:nvSpPr>
              <p:spPr>
                <a:xfrm>
                  <a:off x="2094049" y="1324819"/>
                  <a:ext cx="29992" cy="50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37" extrusionOk="0">
                      <a:moveTo>
                        <a:pt x="633" y="1"/>
                      </a:moveTo>
                      <a:lnTo>
                        <a:pt x="1" y="1362"/>
                      </a:lnTo>
                      <a:cubicBezTo>
                        <a:pt x="111" y="1444"/>
                        <a:pt x="221" y="1540"/>
                        <a:pt x="331" y="1637"/>
                      </a:cubicBezTo>
                      <a:lnTo>
                        <a:pt x="963" y="262"/>
                      </a:lnTo>
                      <a:cubicBezTo>
                        <a:pt x="853" y="166"/>
                        <a:pt x="743" y="83"/>
                        <a:pt x="6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9" name="Google Shape;1858;p69"/>
                <p:cNvSpPr/>
                <p:nvPr/>
              </p:nvSpPr>
              <p:spPr>
                <a:xfrm>
                  <a:off x="2228799" y="1403536"/>
                  <a:ext cx="19259" cy="4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1499" extrusionOk="0">
                      <a:moveTo>
                        <a:pt x="206" y="0"/>
                      </a:moveTo>
                      <a:lnTo>
                        <a:pt x="0" y="1444"/>
                      </a:lnTo>
                      <a:cubicBezTo>
                        <a:pt x="137" y="1457"/>
                        <a:pt x="275" y="1485"/>
                        <a:pt x="412" y="1499"/>
                      </a:cubicBezTo>
                      <a:lnTo>
                        <a:pt x="619" y="55"/>
                      </a:lnTo>
                      <a:cubicBezTo>
                        <a:pt x="481" y="41"/>
                        <a:pt x="344" y="28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0" name="Google Shape;1859;p69"/>
                <p:cNvSpPr/>
                <p:nvPr/>
              </p:nvSpPr>
              <p:spPr>
                <a:xfrm>
                  <a:off x="2126126" y="1352199"/>
                  <a:ext cx="29992" cy="52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92" extrusionOk="0">
                      <a:moveTo>
                        <a:pt x="647" y="1"/>
                      </a:moveTo>
                      <a:lnTo>
                        <a:pt x="1" y="1389"/>
                      </a:lnTo>
                      <a:lnTo>
                        <a:pt x="221" y="1609"/>
                      </a:lnTo>
                      <a:lnTo>
                        <a:pt x="317" y="1691"/>
                      </a:lnTo>
                      <a:lnTo>
                        <a:pt x="963" y="303"/>
                      </a:lnTo>
                      <a:lnTo>
                        <a:pt x="6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1" name="Google Shape;1860;p69"/>
                <p:cNvSpPr/>
                <p:nvPr/>
              </p:nvSpPr>
              <p:spPr>
                <a:xfrm>
                  <a:off x="1742908" y="1517722"/>
                  <a:ext cx="42811" cy="4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" h="1348" extrusionOk="0">
                      <a:moveTo>
                        <a:pt x="1252" y="1"/>
                      </a:moveTo>
                      <a:lnTo>
                        <a:pt x="1" y="935"/>
                      </a:lnTo>
                      <a:cubicBezTo>
                        <a:pt x="42" y="1073"/>
                        <a:pt x="83" y="1196"/>
                        <a:pt x="138" y="1348"/>
                      </a:cubicBezTo>
                      <a:lnTo>
                        <a:pt x="1376" y="427"/>
                      </a:lnTo>
                      <a:cubicBezTo>
                        <a:pt x="1321" y="275"/>
                        <a:pt x="1279" y="138"/>
                        <a:pt x="12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2" name="Google Shape;1861;p69"/>
                <p:cNvSpPr/>
                <p:nvPr/>
              </p:nvSpPr>
              <p:spPr>
                <a:xfrm>
                  <a:off x="1797667" y="1607110"/>
                  <a:ext cx="38082" cy="46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1486" extrusionOk="0">
                      <a:moveTo>
                        <a:pt x="963" y="1"/>
                      </a:moveTo>
                      <a:lnTo>
                        <a:pt x="0" y="1141"/>
                      </a:lnTo>
                      <a:cubicBezTo>
                        <a:pt x="97" y="1265"/>
                        <a:pt x="179" y="1375"/>
                        <a:pt x="275" y="1485"/>
                      </a:cubicBezTo>
                      <a:lnTo>
                        <a:pt x="1224" y="344"/>
                      </a:lnTo>
                      <a:cubicBezTo>
                        <a:pt x="1128" y="220"/>
                        <a:pt x="1045" y="110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3" name="Google Shape;1862;p69"/>
                <p:cNvSpPr/>
                <p:nvPr/>
              </p:nvSpPr>
              <p:spPr>
                <a:xfrm>
                  <a:off x="1767301" y="1565201"/>
                  <a:ext cx="39793" cy="44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430" extrusionOk="0">
                      <a:moveTo>
                        <a:pt x="1073" y="0"/>
                      </a:moveTo>
                      <a:lnTo>
                        <a:pt x="0" y="1073"/>
                      </a:lnTo>
                      <a:cubicBezTo>
                        <a:pt x="69" y="1196"/>
                        <a:pt x="138" y="1306"/>
                        <a:pt x="220" y="1430"/>
                      </a:cubicBezTo>
                      <a:lnTo>
                        <a:pt x="1279" y="372"/>
                      </a:lnTo>
                      <a:cubicBezTo>
                        <a:pt x="1210" y="248"/>
                        <a:pt x="1141" y="124"/>
                        <a:pt x="10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4" name="Google Shape;1863;p69"/>
                <p:cNvSpPr/>
                <p:nvPr/>
              </p:nvSpPr>
              <p:spPr>
                <a:xfrm>
                  <a:off x="2058985" y="1296599"/>
                  <a:ext cx="26135" cy="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1664" extrusionOk="0">
                      <a:moveTo>
                        <a:pt x="468" y="1"/>
                      </a:moveTo>
                      <a:lnTo>
                        <a:pt x="1" y="1430"/>
                      </a:lnTo>
                      <a:cubicBezTo>
                        <a:pt x="124" y="1499"/>
                        <a:pt x="234" y="1581"/>
                        <a:pt x="358" y="1664"/>
                      </a:cubicBezTo>
                      <a:lnTo>
                        <a:pt x="839" y="221"/>
                      </a:lnTo>
                      <a:cubicBezTo>
                        <a:pt x="715" y="152"/>
                        <a:pt x="592" y="69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5" name="Google Shape;1864;p69"/>
                <p:cNvSpPr/>
                <p:nvPr/>
              </p:nvSpPr>
              <p:spPr>
                <a:xfrm>
                  <a:off x="1876787" y="1745689"/>
                  <a:ext cx="44086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1183" extrusionOk="0">
                      <a:moveTo>
                        <a:pt x="1334" y="0"/>
                      </a:moveTo>
                      <a:lnTo>
                        <a:pt x="1" y="743"/>
                      </a:lnTo>
                      <a:cubicBezTo>
                        <a:pt x="14" y="894"/>
                        <a:pt x="28" y="1045"/>
                        <a:pt x="42" y="1183"/>
                      </a:cubicBezTo>
                      <a:lnTo>
                        <a:pt x="1416" y="426"/>
                      </a:lnTo>
                      <a:cubicBezTo>
                        <a:pt x="1403" y="275"/>
                        <a:pt x="1375" y="138"/>
                        <a:pt x="13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6" name="Google Shape;1865;p69"/>
                <p:cNvSpPr/>
                <p:nvPr/>
              </p:nvSpPr>
              <p:spPr>
                <a:xfrm>
                  <a:off x="1732237" y="1481786"/>
                  <a:ext cx="45362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1183" extrusionOk="0">
                      <a:moveTo>
                        <a:pt x="1430" y="1"/>
                      </a:moveTo>
                      <a:lnTo>
                        <a:pt x="0" y="757"/>
                      </a:lnTo>
                      <a:cubicBezTo>
                        <a:pt x="28" y="894"/>
                        <a:pt x="41" y="1032"/>
                        <a:pt x="83" y="1183"/>
                      </a:cubicBezTo>
                      <a:lnTo>
                        <a:pt x="1457" y="441"/>
                      </a:lnTo>
                      <a:cubicBezTo>
                        <a:pt x="1444" y="289"/>
                        <a:pt x="1430" y="138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7" name="Google Shape;1866;p69"/>
                <p:cNvSpPr/>
                <p:nvPr/>
              </p:nvSpPr>
              <p:spPr>
                <a:xfrm>
                  <a:off x="1834443" y="1644757"/>
                  <a:ext cx="33819" cy="49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595" extrusionOk="0">
                      <a:moveTo>
                        <a:pt x="784" y="0"/>
                      </a:moveTo>
                      <a:lnTo>
                        <a:pt x="1" y="1279"/>
                      </a:lnTo>
                      <a:cubicBezTo>
                        <a:pt x="83" y="1375"/>
                        <a:pt x="166" y="1457"/>
                        <a:pt x="262" y="1554"/>
                      </a:cubicBezTo>
                      <a:lnTo>
                        <a:pt x="289" y="1595"/>
                      </a:lnTo>
                      <a:lnTo>
                        <a:pt x="1087" y="303"/>
                      </a:lnTo>
                      <a:cubicBezTo>
                        <a:pt x="977" y="206"/>
                        <a:pt x="880" y="96"/>
                        <a:pt x="7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8" name="Google Shape;1867;p69"/>
                <p:cNvSpPr/>
                <p:nvPr/>
              </p:nvSpPr>
              <p:spPr>
                <a:xfrm>
                  <a:off x="1875076" y="1819241"/>
                  <a:ext cx="47944" cy="2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44" extrusionOk="0">
                      <a:moveTo>
                        <a:pt x="1540" y="1"/>
                      </a:moveTo>
                      <a:lnTo>
                        <a:pt x="56" y="303"/>
                      </a:lnTo>
                      <a:cubicBezTo>
                        <a:pt x="42" y="454"/>
                        <a:pt x="28" y="606"/>
                        <a:pt x="1" y="743"/>
                      </a:cubicBezTo>
                      <a:lnTo>
                        <a:pt x="1513" y="427"/>
                      </a:lnTo>
                      <a:cubicBezTo>
                        <a:pt x="1526" y="289"/>
                        <a:pt x="1526" y="152"/>
                        <a:pt x="15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9" name="Google Shape;1868;p69"/>
                <p:cNvSpPr/>
                <p:nvPr/>
              </p:nvSpPr>
              <p:spPr>
                <a:xfrm>
                  <a:off x="1863098" y="1696063"/>
                  <a:ext cx="43246" cy="38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1238" extrusionOk="0">
                      <a:moveTo>
                        <a:pt x="1210" y="1"/>
                      </a:moveTo>
                      <a:lnTo>
                        <a:pt x="1" y="853"/>
                      </a:lnTo>
                      <a:cubicBezTo>
                        <a:pt x="69" y="963"/>
                        <a:pt x="124" y="1114"/>
                        <a:pt x="179" y="1238"/>
                      </a:cubicBezTo>
                      <a:lnTo>
                        <a:pt x="1389" y="372"/>
                      </a:lnTo>
                      <a:cubicBezTo>
                        <a:pt x="1334" y="248"/>
                        <a:pt x="1279" y="124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0" name="Google Shape;1869;p69"/>
                <p:cNvSpPr/>
                <p:nvPr/>
              </p:nvSpPr>
              <p:spPr>
                <a:xfrm>
                  <a:off x="1871218" y="1270931"/>
                  <a:ext cx="50091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307" extrusionOk="0">
                      <a:moveTo>
                        <a:pt x="413" y="1"/>
                      </a:moveTo>
                      <a:cubicBezTo>
                        <a:pt x="276" y="42"/>
                        <a:pt x="138" y="97"/>
                        <a:pt x="1" y="166"/>
                      </a:cubicBezTo>
                      <a:lnTo>
                        <a:pt x="1142" y="1307"/>
                      </a:lnTo>
                      <a:cubicBezTo>
                        <a:pt x="1293" y="1252"/>
                        <a:pt x="1444" y="1211"/>
                        <a:pt x="1609" y="1183"/>
                      </a:cubicBezTo>
                      <a:lnTo>
                        <a:pt x="4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1" name="Google Shape;1870;p69"/>
                <p:cNvSpPr/>
                <p:nvPr/>
              </p:nvSpPr>
              <p:spPr>
                <a:xfrm>
                  <a:off x="1929835" y="1258112"/>
                  <a:ext cx="41069" cy="47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1541" extrusionOk="0">
                      <a:moveTo>
                        <a:pt x="454" y="0"/>
                      </a:moveTo>
                      <a:cubicBezTo>
                        <a:pt x="303" y="0"/>
                        <a:pt x="151" y="14"/>
                        <a:pt x="0" y="42"/>
                      </a:cubicBezTo>
                      <a:lnTo>
                        <a:pt x="811" y="1499"/>
                      </a:lnTo>
                      <a:cubicBezTo>
                        <a:pt x="976" y="1499"/>
                        <a:pt x="1141" y="1513"/>
                        <a:pt x="1320" y="1540"/>
                      </a:cubicBezTo>
                      <a:lnTo>
                        <a:pt x="4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2" name="Google Shape;1871;p69"/>
                <p:cNvSpPr/>
                <p:nvPr/>
              </p:nvSpPr>
              <p:spPr>
                <a:xfrm>
                  <a:off x="2008084" y="1266668"/>
                  <a:ext cx="14592" cy="54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1747" extrusionOk="0">
                      <a:moveTo>
                        <a:pt x="1" y="0"/>
                      </a:moveTo>
                      <a:lnTo>
                        <a:pt x="42" y="1581"/>
                      </a:lnTo>
                      <a:cubicBezTo>
                        <a:pt x="193" y="1636"/>
                        <a:pt x="331" y="1691"/>
                        <a:pt x="468" y="1746"/>
                      </a:cubicBezTo>
                      <a:lnTo>
                        <a:pt x="413" y="138"/>
                      </a:lnTo>
                      <a:cubicBezTo>
                        <a:pt x="276" y="97"/>
                        <a:pt x="138" y="4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3" name="Google Shape;1872;p69"/>
                <p:cNvSpPr/>
                <p:nvPr/>
              </p:nvSpPr>
              <p:spPr>
                <a:xfrm>
                  <a:off x="1753176" y="1377867"/>
                  <a:ext cx="50091" cy="27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881" extrusionOk="0">
                      <a:moveTo>
                        <a:pt x="221" y="0"/>
                      </a:moveTo>
                      <a:cubicBezTo>
                        <a:pt x="138" y="110"/>
                        <a:pt x="70" y="234"/>
                        <a:pt x="1" y="358"/>
                      </a:cubicBezTo>
                      <a:lnTo>
                        <a:pt x="1389" y="880"/>
                      </a:lnTo>
                      <a:cubicBezTo>
                        <a:pt x="1458" y="756"/>
                        <a:pt x="1540" y="633"/>
                        <a:pt x="1609" y="509"/>
                      </a:cubicBez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4" name="Google Shape;1873;p69"/>
                <p:cNvSpPr/>
                <p:nvPr/>
              </p:nvSpPr>
              <p:spPr>
                <a:xfrm>
                  <a:off x="1732641" y="1433031"/>
                  <a:ext cx="51367" cy="16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524" extrusionOk="0">
                      <a:moveTo>
                        <a:pt x="1651" y="1"/>
                      </a:moveTo>
                      <a:lnTo>
                        <a:pt x="83" y="97"/>
                      </a:lnTo>
                      <a:cubicBezTo>
                        <a:pt x="56" y="234"/>
                        <a:pt x="28" y="372"/>
                        <a:pt x="1" y="523"/>
                      </a:cubicBezTo>
                      <a:lnTo>
                        <a:pt x="1527" y="427"/>
                      </a:lnTo>
                      <a:cubicBezTo>
                        <a:pt x="1568" y="276"/>
                        <a:pt x="1609" y="138"/>
                        <a:pt x="1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5" name="Google Shape;1874;p69"/>
                <p:cNvSpPr/>
                <p:nvPr/>
              </p:nvSpPr>
              <p:spPr>
                <a:xfrm>
                  <a:off x="1789111" y="1329113"/>
                  <a:ext cx="41100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4" extrusionOk="0">
                      <a:moveTo>
                        <a:pt x="289" y="0"/>
                      </a:moveTo>
                      <a:cubicBezTo>
                        <a:pt x="193" y="97"/>
                        <a:pt x="97" y="207"/>
                        <a:pt x="1" y="303"/>
                      </a:cubicBezTo>
                      <a:lnTo>
                        <a:pt x="1032" y="1334"/>
                      </a:lnTo>
                      <a:cubicBezTo>
                        <a:pt x="1128" y="1238"/>
                        <a:pt x="1224" y="1128"/>
                        <a:pt x="1320" y="1031"/>
                      </a:cubicBez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6" name="Google Shape;1875;p69"/>
                <p:cNvSpPr/>
                <p:nvPr/>
              </p:nvSpPr>
              <p:spPr>
                <a:xfrm>
                  <a:off x="1825887" y="1296164"/>
                  <a:ext cx="50496" cy="36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" h="1170" extrusionOk="0">
                      <a:moveTo>
                        <a:pt x="344" y="1"/>
                      </a:moveTo>
                      <a:cubicBezTo>
                        <a:pt x="221" y="97"/>
                        <a:pt x="111" y="180"/>
                        <a:pt x="1" y="276"/>
                      </a:cubicBezTo>
                      <a:lnTo>
                        <a:pt x="1238" y="1169"/>
                      </a:lnTo>
                      <a:cubicBezTo>
                        <a:pt x="1362" y="1087"/>
                        <a:pt x="1485" y="991"/>
                        <a:pt x="1623" y="922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07" name="Google Shape;1876;p69"/>
            <p:cNvGrpSpPr/>
            <p:nvPr/>
          </p:nvGrpSpPr>
          <p:grpSpPr>
            <a:xfrm>
              <a:off x="2894709" y="1258206"/>
              <a:ext cx="685635" cy="682282"/>
              <a:chOff x="2894709" y="1258206"/>
              <a:chExt cx="685635" cy="682282"/>
            </a:xfrm>
          </p:grpSpPr>
          <p:sp>
            <p:nvSpPr>
              <p:cNvPr id="2336" name="Google Shape;1877;p69"/>
              <p:cNvSpPr/>
              <p:nvPr/>
            </p:nvSpPr>
            <p:spPr>
              <a:xfrm>
                <a:off x="3399392" y="1867591"/>
                <a:ext cx="58554" cy="7289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343" extrusionOk="0">
                    <a:moveTo>
                      <a:pt x="1293" y="0"/>
                    </a:moveTo>
                    <a:lnTo>
                      <a:pt x="0" y="866"/>
                    </a:lnTo>
                    <a:cubicBezTo>
                      <a:pt x="152" y="1443"/>
                      <a:pt x="289" y="1801"/>
                      <a:pt x="303" y="1870"/>
                    </a:cubicBezTo>
                    <a:cubicBezTo>
                      <a:pt x="429" y="2202"/>
                      <a:pt x="691" y="2342"/>
                      <a:pt x="956" y="2342"/>
                    </a:cubicBezTo>
                    <a:cubicBezTo>
                      <a:pt x="1415" y="2342"/>
                      <a:pt x="1881" y="1922"/>
                      <a:pt x="1664" y="1347"/>
                    </a:cubicBezTo>
                    <a:cubicBezTo>
                      <a:pt x="1513" y="907"/>
                      <a:pt x="1389" y="467"/>
                      <a:pt x="12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" name="Google Shape;1878;p69"/>
              <p:cNvSpPr/>
              <p:nvPr/>
            </p:nvSpPr>
            <p:spPr>
              <a:xfrm>
                <a:off x="3386542" y="1794879"/>
                <a:ext cx="45393" cy="24828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98" extrusionOk="0">
                    <a:moveTo>
                      <a:pt x="1444" y="0"/>
                    </a:moveTo>
                    <a:lnTo>
                      <a:pt x="1" y="371"/>
                    </a:lnTo>
                    <a:cubicBezTo>
                      <a:pt x="1" y="509"/>
                      <a:pt x="1" y="660"/>
                      <a:pt x="15" y="797"/>
                    </a:cubicBezTo>
                    <a:lnTo>
                      <a:pt x="1458" y="426"/>
                    </a:lnTo>
                    <a:cubicBezTo>
                      <a:pt x="1444" y="275"/>
                      <a:pt x="1444" y="138"/>
                      <a:pt x="14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1879;p69"/>
              <p:cNvSpPr/>
              <p:nvPr/>
            </p:nvSpPr>
            <p:spPr>
              <a:xfrm>
                <a:off x="3404961" y="1693512"/>
                <a:ext cx="47478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977" extrusionOk="0">
                    <a:moveTo>
                      <a:pt x="193" y="0"/>
                    </a:moveTo>
                    <a:cubicBezTo>
                      <a:pt x="124" y="124"/>
                      <a:pt x="55" y="248"/>
                      <a:pt x="0" y="371"/>
                    </a:cubicBezTo>
                    <a:lnTo>
                      <a:pt x="1320" y="976"/>
                    </a:lnTo>
                    <a:cubicBezTo>
                      <a:pt x="1375" y="853"/>
                      <a:pt x="1443" y="729"/>
                      <a:pt x="1526" y="605"/>
                    </a:cubicBez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1880;p69"/>
              <p:cNvSpPr/>
              <p:nvPr/>
            </p:nvSpPr>
            <p:spPr>
              <a:xfrm>
                <a:off x="3462271" y="1622076"/>
                <a:ext cx="50900" cy="29961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963" extrusionOk="0">
                    <a:moveTo>
                      <a:pt x="289" y="1"/>
                    </a:moveTo>
                    <a:cubicBezTo>
                      <a:pt x="193" y="111"/>
                      <a:pt x="96" y="221"/>
                      <a:pt x="0" y="331"/>
                    </a:cubicBezTo>
                    <a:lnTo>
                      <a:pt x="1375" y="963"/>
                    </a:lnTo>
                    <a:cubicBezTo>
                      <a:pt x="1471" y="853"/>
                      <a:pt x="1553" y="743"/>
                      <a:pt x="1636" y="633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1881;p69"/>
              <p:cNvSpPr/>
              <p:nvPr/>
            </p:nvSpPr>
            <p:spPr>
              <a:xfrm>
                <a:off x="3387849" y="1756796"/>
                <a:ext cx="46638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20" extrusionOk="0">
                    <a:moveTo>
                      <a:pt x="55" y="1"/>
                    </a:moveTo>
                    <a:cubicBezTo>
                      <a:pt x="28" y="138"/>
                      <a:pt x="14" y="276"/>
                      <a:pt x="0" y="413"/>
                    </a:cubicBezTo>
                    <a:lnTo>
                      <a:pt x="1444" y="619"/>
                    </a:lnTo>
                    <a:cubicBezTo>
                      <a:pt x="1457" y="482"/>
                      <a:pt x="1471" y="344"/>
                      <a:pt x="1499" y="207"/>
                    </a:cubicBez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1882;p69"/>
              <p:cNvSpPr/>
              <p:nvPr/>
            </p:nvSpPr>
            <p:spPr>
              <a:xfrm>
                <a:off x="3433180" y="1653718"/>
                <a:ext cx="52642" cy="2999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964" extrusionOk="0">
                    <a:moveTo>
                      <a:pt x="317" y="1"/>
                    </a:moveTo>
                    <a:cubicBezTo>
                      <a:pt x="234" y="83"/>
                      <a:pt x="165" y="152"/>
                      <a:pt x="83" y="235"/>
                    </a:cubicBezTo>
                    <a:cubicBezTo>
                      <a:pt x="55" y="262"/>
                      <a:pt x="28" y="290"/>
                      <a:pt x="0" y="317"/>
                    </a:cubicBezTo>
                    <a:lnTo>
                      <a:pt x="1389" y="963"/>
                    </a:lnTo>
                    <a:cubicBezTo>
                      <a:pt x="1499" y="867"/>
                      <a:pt x="1595" y="757"/>
                      <a:pt x="1691" y="647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1883;p69"/>
              <p:cNvSpPr/>
              <p:nvPr/>
            </p:nvSpPr>
            <p:spPr>
              <a:xfrm>
                <a:off x="3278767" y="1270526"/>
                <a:ext cx="41940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89" extrusionOk="0">
                    <a:moveTo>
                      <a:pt x="399" y="0"/>
                    </a:moveTo>
                    <a:cubicBezTo>
                      <a:pt x="262" y="41"/>
                      <a:pt x="138" y="96"/>
                      <a:pt x="1" y="151"/>
                    </a:cubicBezTo>
                    <a:lnTo>
                      <a:pt x="922" y="1388"/>
                    </a:lnTo>
                    <a:cubicBezTo>
                      <a:pt x="1059" y="1333"/>
                      <a:pt x="1197" y="1292"/>
                      <a:pt x="1348" y="1251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43" name="Google Shape;1884;p69"/>
              <p:cNvGrpSpPr/>
              <p:nvPr/>
            </p:nvGrpSpPr>
            <p:grpSpPr>
              <a:xfrm>
                <a:off x="2894709" y="1258206"/>
                <a:ext cx="685635" cy="636360"/>
                <a:chOff x="2894709" y="1258206"/>
                <a:chExt cx="685635" cy="636360"/>
              </a:xfrm>
            </p:grpSpPr>
            <p:sp>
              <p:nvSpPr>
                <p:cNvPr id="2359" name="Google Shape;1885;p69"/>
                <p:cNvSpPr/>
                <p:nvPr/>
              </p:nvSpPr>
              <p:spPr>
                <a:xfrm>
                  <a:off x="3009329" y="1404812"/>
                  <a:ext cx="69754" cy="46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1507" extrusionOk="0">
                      <a:moveTo>
                        <a:pt x="1" y="0"/>
                      </a:moveTo>
                      <a:lnTo>
                        <a:pt x="303" y="1485"/>
                      </a:lnTo>
                      <a:cubicBezTo>
                        <a:pt x="526" y="1499"/>
                        <a:pt x="749" y="1507"/>
                        <a:pt x="972" y="1507"/>
                      </a:cubicBezTo>
                      <a:cubicBezTo>
                        <a:pt x="1395" y="1507"/>
                        <a:pt x="1818" y="1479"/>
                        <a:pt x="2241" y="1416"/>
                      </a:cubicBezTo>
                      <a:lnTo>
                        <a:pt x="1471" y="42"/>
                      </a:lnTo>
                      <a:cubicBezTo>
                        <a:pt x="1311" y="51"/>
                        <a:pt x="1149" y="55"/>
                        <a:pt x="986" y="55"/>
                      </a:cubicBezTo>
                      <a:cubicBezTo>
                        <a:pt x="660" y="55"/>
                        <a:pt x="330" y="37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0" name="Google Shape;1886;p69"/>
                <p:cNvSpPr/>
                <p:nvPr/>
              </p:nvSpPr>
              <p:spPr>
                <a:xfrm>
                  <a:off x="3153475" y="1333811"/>
                  <a:ext cx="66736" cy="53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" h="1706" extrusionOk="0">
                      <a:moveTo>
                        <a:pt x="1004" y="1"/>
                      </a:moveTo>
                      <a:cubicBezTo>
                        <a:pt x="674" y="275"/>
                        <a:pt x="344" y="578"/>
                        <a:pt x="0" y="922"/>
                      </a:cubicBezTo>
                      <a:lnTo>
                        <a:pt x="1279" y="1705"/>
                      </a:lnTo>
                      <a:cubicBezTo>
                        <a:pt x="1581" y="1430"/>
                        <a:pt x="1870" y="1183"/>
                        <a:pt x="2145" y="949"/>
                      </a:cubicBezTo>
                      <a:lnTo>
                        <a:pt x="100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1" name="Google Shape;1887;p69"/>
                <p:cNvSpPr/>
                <p:nvPr/>
              </p:nvSpPr>
              <p:spPr>
                <a:xfrm>
                  <a:off x="2962722" y="1396691"/>
                  <a:ext cx="42780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05" extrusionOk="0">
                      <a:moveTo>
                        <a:pt x="0" y="0"/>
                      </a:moveTo>
                      <a:lnTo>
                        <a:pt x="303" y="1540"/>
                      </a:lnTo>
                      <a:cubicBezTo>
                        <a:pt x="632" y="1622"/>
                        <a:pt x="1004" y="1664"/>
                        <a:pt x="1375" y="1705"/>
                      </a:cubicBezTo>
                      <a:lnTo>
                        <a:pt x="1059" y="206"/>
                      </a:lnTo>
                      <a:cubicBezTo>
                        <a:pt x="674" y="138"/>
                        <a:pt x="303" y="6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2" name="Google Shape;1888;p69"/>
                <p:cNvSpPr/>
                <p:nvPr/>
              </p:nvSpPr>
              <p:spPr>
                <a:xfrm>
                  <a:off x="3069221" y="1396255"/>
                  <a:ext cx="61167" cy="50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1609" extrusionOk="0">
                      <a:moveTo>
                        <a:pt x="1100" y="1"/>
                      </a:moveTo>
                      <a:cubicBezTo>
                        <a:pt x="742" y="124"/>
                        <a:pt x="385" y="220"/>
                        <a:pt x="0" y="262"/>
                      </a:cubicBezTo>
                      <a:lnTo>
                        <a:pt x="742" y="1609"/>
                      </a:lnTo>
                      <a:cubicBezTo>
                        <a:pt x="1168" y="1526"/>
                        <a:pt x="1567" y="1389"/>
                        <a:pt x="1966" y="1224"/>
                      </a:cubicBezTo>
                      <a:lnTo>
                        <a:pt x="11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3" name="Google Shape;1889;p69"/>
                <p:cNvSpPr/>
                <p:nvPr/>
              </p:nvSpPr>
              <p:spPr>
                <a:xfrm>
                  <a:off x="3522132" y="1471954"/>
                  <a:ext cx="58211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2104" extrusionOk="0">
                      <a:moveTo>
                        <a:pt x="1856" y="1"/>
                      </a:moveTo>
                      <a:lnTo>
                        <a:pt x="317" y="853"/>
                      </a:lnTo>
                      <a:cubicBezTo>
                        <a:pt x="262" y="1279"/>
                        <a:pt x="152" y="1705"/>
                        <a:pt x="1" y="2104"/>
                      </a:cubicBezTo>
                      <a:lnTo>
                        <a:pt x="1582" y="2049"/>
                      </a:lnTo>
                      <a:cubicBezTo>
                        <a:pt x="1774" y="1389"/>
                        <a:pt x="1870" y="688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4" name="Google Shape;1890;p69"/>
                <p:cNvSpPr/>
                <p:nvPr/>
              </p:nvSpPr>
              <p:spPr>
                <a:xfrm>
                  <a:off x="3410935" y="1663581"/>
                  <a:ext cx="65461" cy="49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" h="1581" extrusionOk="0">
                      <a:moveTo>
                        <a:pt x="702" y="0"/>
                      </a:moveTo>
                      <a:cubicBezTo>
                        <a:pt x="427" y="289"/>
                        <a:pt x="193" y="619"/>
                        <a:pt x="1" y="962"/>
                      </a:cubicBezTo>
                      <a:lnTo>
                        <a:pt x="1320" y="1581"/>
                      </a:lnTo>
                      <a:cubicBezTo>
                        <a:pt x="1458" y="1347"/>
                        <a:pt x="1623" y="1141"/>
                        <a:pt x="1815" y="949"/>
                      </a:cubicBezTo>
                      <a:cubicBezTo>
                        <a:pt x="1911" y="852"/>
                        <a:pt x="2008" y="756"/>
                        <a:pt x="2104" y="646"/>
                      </a:cubicBezTo>
                      <a:lnTo>
                        <a:pt x="70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5" name="Google Shape;1891;p69"/>
                <p:cNvSpPr/>
                <p:nvPr/>
              </p:nvSpPr>
              <p:spPr>
                <a:xfrm>
                  <a:off x="3239845" y="1275225"/>
                  <a:ext cx="67607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705" extrusionOk="0">
                      <a:moveTo>
                        <a:pt x="1252" y="0"/>
                      </a:moveTo>
                      <a:cubicBezTo>
                        <a:pt x="812" y="179"/>
                        <a:pt x="400" y="385"/>
                        <a:pt x="1" y="633"/>
                      </a:cubicBezTo>
                      <a:lnTo>
                        <a:pt x="1073" y="1705"/>
                      </a:lnTo>
                      <a:cubicBezTo>
                        <a:pt x="1417" y="1526"/>
                        <a:pt x="1788" y="1361"/>
                        <a:pt x="2173" y="1237"/>
                      </a:cubicBezTo>
                      <a:lnTo>
                        <a:pt x="125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6" name="Google Shape;1892;p69"/>
                <p:cNvSpPr/>
                <p:nvPr/>
              </p:nvSpPr>
              <p:spPr>
                <a:xfrm>
                  <a:off x="3386138" y="1769646"/>
                  <a:ext cx="46638" cy="36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169" extrusionOk="0">
                      <a:moveTo>
                        <a:pt x="55" y="0"/>
                      </a:moveTo>
                      <a:cubicBezTo>
                        <a:pt x="14" y="385"/>
                        <a:pt x="0" y="784"/>
                        <a:pt x="14" y="1169"/>
                      </a:cubicBezTo>
                      <a:lnTo>
                        <a:pt x="1457" y="797"/>
                      </a:lnTo>
                      <a:cubicBezTo>
                        <a:pt x="1457" y="605"/>
                        <a:pt x="1471" y="399"/>
                        <a:pt x="1499" y="206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7" name="Google Shape;1893;p69"/>
                <p:cNvSpPr/>
                <p:nvPr/>
              </p:nvSpPr>
              <p:spPr>
                <a:xfrm>
                  <a:off x="2894709" y="1385241"/>
                  <a:ext cx="63314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1840" extrusionOk="0">
                      <a:moveTo>
                        <a:pt x="815" y="0"/>
                      </a:moveTo>
                      <a:cubicBezTo>
                        <a:pt x="629" y="0"/>
                        <a:pt x="448" y="77"/>
                        <a:pt x="317" y="217"/>
                      </a:cubicBezTo>
                      <a:cubicBezTo>
                        <a:pt x="234" y="286"/>
                        <a:pt x="179" y="382"/>
                        <a:pt x="138" y="478"/>
                      </a:cubicBezTo>
                      <a:cubicBezTo>
                        <a:pt x="0" y="849"/>
                        <a:pt x="193" y="1276"/>
                        <a:pt x="564" y="1413"/>
                      </a:cubicBezTo>
                      <a:cubicBezTo>
                        <a:pt x="1045" y="1578"/>
                        <a:pt x="1540" y="1729"/>
                        <a:pt x="2035" y="1839"/>
                      </a:cubicBezTo>
                      <a:lnTo>
                        <a:pt x="1732" y="258"/>
                      </a:lnTo>
                      <a:cubicBezTo>
                        <a:pt x="1334" y="135"/>
                        <a:pt x="1086" y="52"/>
                        <a:pt x="1073" y="52"/>
                      </a:cubicBezTo>
                      <a:cubicBezTo>
                        <a:pt x="989" y="17"/>
                        <a:pt x="902" y="0"/>
                        <a:pt x="81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8" name="Google Shape;1894;p69"/>
                <p:cNvSpPr/>
                <p:nvPr/>
              </p:nvSpPr>
              <p:spPr>
                <a:xfrm>
                  <a:off x="3512736" y="1364178"/>
                  <a:ext cx="49220" cy="7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269" extrusionOk="0">
                      <a:moveTo>
                        <a:pt x="921" y="1"/>
                      </a:moveTo>
                      <a:lnTo>
                        <a:pt x="0" y="1265"/>
                      </a:lnTo>
                      <a:cubicBezTo>
                        <a:pt x="193" y="1581"/>
                        <a:pt x="330" y="1911"/>
                        <a:pt x="454" y="2269"/>
                      </a:cubicBezTo>
                      <a:lnTo>
                        <a:pt x="1581" y="1128"/>
                      </a:lnTo>
                      <a:cubicBezTo>
                        <a:pt x="1402" y="729"/>
                        <a:pt x="1182" y="358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9" name="Google Shape;1895;p69"/>
                <p:cNvSpPr/>
                <p:nvPr/>
              </p:nvSpPr>
              <p:spPr>
                <a:xfrm>
                  <a:off x="3471231" y="1597714"/>
                  <a:ext cx="62909" cy="44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1416" extrusionOk="0">
                      <a:moveTo>
                        <a:pt x="592" y="0"/>
                      </a:moveTo>
                      <a:cubicBezTo>
                        <a:pt x="413" y="261"/>
                        <a:pt x="207" y="522"/>
                        <a:pt x="1" y="784"/>
                      </a:cubicBezTo>
                      <a:lnTo>
                        <a:pt x="1348" y="1416"/>
                      </a:lnTo>
                      <a:cubicBezTo>
                        <a:pt x="1595" y="1100"/>
                        <a:pt x="1829" y="784"/>
                        <a:pt x="2022" y="467"/>
                      </a:cubicBezTo>
                      <a:lnTo>
                        <a:pt x="59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0" name="Google Shape;1896;p69"/>
                <p:cNvSpPr/>
                <p:nvPr/>
              </p:nvSpPr>
              <p:spPr>
                <a:xfrm>
                  <a:off x="3332654" y="1258206"/>
                  <a:ext cx="59052" cy="49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1606" extrusionOk="0">
                      <a:moveTo>
                        <a:pt x="842" y="1"/>
                      </a:moveTo>
                      <a:cubicBezTo>
                        <a:pt x="563" y="1"/>
                        <a:pt x="282" y="21"/>
                        <a:pt x="1" y="66"/>
                      </a:cubicBezTo>
                      <a:lnTo>
                        <a:pt x="757" y="1482"/>
                      </a:lnTo>
                      <a:cubicBezTo>
                        <a:pt x="1142" y="1482"/>
                        <a:pt x="1527" y="1523"/>
                        <a:pt x="1898" y="1606"/>
                      </a:cubicBezTo>
                      <a:lnTo>
                        <a:pt x="1802" y="80"/>
                      </a:lnTo>
                      <a:cubicBezTo>
                        <a:pt x="1485" y="28"/>
                        <a:pt x="1165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1" name="Google Shape;1897;p69"/>
                <p:cNvSpPr/>
                <p:nvPr/>
              </p:nvSpPr>
              <p:spPr>
                <a:xfrm>
                  <a:off x="3115829" y="1371862"/>
                  <a:ext cx="67607" cy="5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830" extrusionOk="0">
                      <a:moveTo>
                        <a:pt x="894" y="1"/>
                      </a:moveTo>
                      <a:cubicBezTo>
                        <a:pt x="633" y="248"/>
                        <a:pt x="330" y="455"/>
                        <a:pt x="0" y="620"/>
                      </a:cubicBezTo>
                      <a:lnTo>
                        <a:pt x="839" y="1829"/>
                      </a:lnTo>
                      <a:cubicBezTo>
                        <a:pt x="1251" y="1596"/>
                        <a:pt x="1636" y="1321"/>
                        <a:pt x="1966" y="991"/>
                      </a:cubicBezTo>
                      <a:lnTo>
                        <a:pt x="2172" y="785"/>
                      </a:lnTo>
                      <a:lnTo>
                        <a:pt x="8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2" name="Google Shape;1898;p69"/>
                <p:cNvSpPr/>
                <p:nvPr/>
              </p:nvSpPr>
              <p:spPr>
                <a:xfrm>
                  <a:off x="3444288" y="1287608"/>
                  <a:ext cx="55225" cy="61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1981" extrusionOk="0">
                      <a:moveTo>
                        <a:pt x="523" y="1"/>
                      </a:moveTo>
                      <a:lnTo>
                        <a:pt x="1" y="1403"/>
                      </a:lnTo>
                      <a:cubicBezTo>
                        <a:pt x="262" y="1582"/>
                        <a:pt x="509" y="1774"/>
                        <a:pt x="743" y="1980"/>
                      </a:cubicBezTo>
                      <a:lnTo>
                        <a:pt x="1774" y="949"/>
                      </a:lnTo>
                      <a:cubicBezTo>
                        <a:pt x="1389" y="592"/>
                        <a:pt x="963" y="276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3" name="Google Shape;1899;p69"/>
                <p:cNvSpPr/>
                <p:nvPr/>
              </p:nvSpPr>
              <p:spPr>
                <a:xfrm>
                  <a:off x="3530253" y="1412092"/>
                  <a:ext cx="48380" cy="7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" h="2283" extrusionOk="0">
                      <a:moveTo>
                        <a:pt x="1197" y="0"/>
                      </a:moveTo>
                      <a:lnTo>
                        <a:pt x="1" y="1182"/>
                      </a:lnTo>
                      <a:cubicBezTo>
                        <a:pt x="83" y="1540"/>
                        <a:pt x="111" y="1911"/>
                        <a:pt x="97" y="2282"/>
                      </a:cubicBezTo>
                      <a:lnTo>
                        <a:pt x="1554" y="1471"/>
                      </a:lnTo>
                      <a:cubicBezTo>
                        <a:pt x="1499" y="962"/>
                        <a:pt x="1375" y="468"/>
                        <a:pt x="11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4" name="Google Shape;1900;p69"/>
                <p:cNvSpPr/>
                <p:nvPr/>
              </p:nvSpPr>
              <p:spPr>
                <a:xfrm>
                  <a:off x="3442576" y="1632343"/>
                  <a:ext cx="62474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1334" extrusionOk="0">
                      <a:moveTo>
                        <a:pt x="633" y="1"/>
                      </a:moveTo>
                      <a:cubicBezTo>
                        <a:pt x="427" y="234"/>
                        <a:pt x="221" y="454"/>
                        <a:pt x="1" y="688"/>
                      </a:cubicBezTo>
                      <a:lnTo>
                        <a:pt x="1389" y="1334"/>
                      </a:lnTo>
                      <a:cubicBezTo>
                        <a:pt x="1609" y="1100"/>
                        <a:pt x="1815" y="867"/>
                        <a:pt x="2008" y="633"/>
                      </a:cubicBezTo>
                      <a:lnTo>
                        <a:pt x="63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5" name="Google Shape;1901;p69"/>
                <p:cNvSpPr/>
                <p:nvPr/>
              </p:nvSpPr>
              <p:spPr>
                <a:xfrm>
                  <a:off x="3401943" y="1263246"/>
                  <a:ext cx="47073" cy="61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967" extrusionOk="0">
                      <a:moveTo>
                        <a:pt x="1" y="0"/>
                      </a:moveTo>
                      <a:lnTo>
                        <a:pt x="97" y="1567"/>
                      </a:lnTo>
                      <a:cubicBezTo>
                        <a:pt x="413" y="1664"/>
                        <a:pt x="716" y="1801"/>
                        <a:pt x="1004" y="1966"/>
                      </a:cubicBezTo>
                      <a:lnTo>
                        <a:pt x="1513" y="578"/>
                      </a:lnTo>
                      <a:cubicBezTo>
                        <a:pt x="1032" y="317"/>
                        <a:pt x="523" y="12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6" name="Google Shape;1902;p69"/>
                <p:cNvSpPr/>
                <p:nvPr/>
              </p:nvSpPr>
              <p:spPr>
                <a:xfrm>
                  <a:off x="3291181" y="1262375"/>
                  <a:ext cx="51367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1513" extrusionOk="0">
                      <a:moveTo>
                        <a:pt x="908" y="1"/>
                      </a:moveTo>
                      <a:cubicBezTo>
                        <a:pt x="605" y="70"/>
                        <a:pt x="303" y="152"/>
                        <a:pt x="0" y="262"/>
                      </a:cubicBezTo>
                      <a:lnTo>
                        <a:pt x="949" y="1513"/>
                      </a:lnTo>
                      <a:cubicBezTo>
                        <a:pt x="1169" y="1458"/>
                        <a:pt x="1403" y="1417"/>
                        <a:pt x="1650" y="1389"/>
                      </a:cubicBezTo>
                      <a:lnTo>
                        <a:pt x="9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7" name="Google Shape;1903;p69"/>
                <p:cNvSpPr/>
                <p:nvPr/>
              </p:nvSpPr>
              <p:spPr>
                <a:xfrm>
                  <a:off x="3194949" y="1301733"/>
                  <a:ext cx="66332" cy="5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1719" extrusionOk="0">
                      <a:moveTo>
                        <a:pt x="1059" y="1"/>
                      </a:moveTo>
                      <a:cubicBezTo>
                        <a:pt x="715" y="234"/>
                        <a:pt x="372" y="482"/>
                        <a:pt x="1" y="770"/>
                      </a:cubicBezTo>
                      <a:lnTo>
                        <a:pt x="1155" y="1719"/>
                      </a:lnTo>
                      <a:cubicBezTo>
                        <a:pt x="1471" y="1485"/>
                        <a:pt x="1788" y="1265"/>
                        <a:pt x="2131" y="1073"/>
                      </a:cubicBezTo>
                      <a:lnTo>
                        <a:pt x="10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8" name="Google Shape;1904;p69"/>
                <p:cNvSpPr/>
                <p:nvPr/>
              </p:nvSpPr>
              <p:spPr>
                <a:xfrm>
                  <a:off x="3496900" y="1548928"/>
                  <a:ext cx="70190" cy="5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1679" extrusionOk="0">
                      <a:moveTo>
                        <a:pt x="2255" y="1"/>
                      </a:moveTo>
                      <a:lnTo>
                        <a:pt x="633" y="56"/>
                      </a:lnTo>
                      <a:cubicBezTo>
                        <a:pt x="454" y="455"/>
                        <a:pt x="248" y="840"/>
                        <a:pt x="1" y="1211"/>
                      </a:cubicBezTo>
                      <a:lnTo>
                        <a:pt x="1430" y="1678"/>
                      </a:lnTo>
                      <a:cubicBezTo>
                        <a:pt x="1760" y="1142"/>
                        <a:pt x="2035" y="578"/>
                        <a:pt x="2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9" name="Google Shape;1905;p69"/>
                <p:cNvSpPr/>
                <p:nvPr/>
              </p:nvSpPr>
              <p:spPr>
                <a:xfrm>
                  <a:off x="3389560" y="1705055"/>
                  <a:ext cx="56469" cy="5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870" extrusionOk="0">
                      <a:moveTo>
                        <a:pt x="495" y="0"/>
                      </a:moveTo>
                      <a:cubicBezTo>
                        <a:pt x="248" y="523"/>
                        <a:pt x="83" y="1086"/>
                        <a:pt x="0" y="1664"/>
                      </a:cubicBezTo>
                      <a:lnTo>
                        <a:pt x="1444" y="1870"/>
                      </a:lnTo>
                      <a:cubicBezTo>
                        <a:pt x="1499" y="1430"/>
                        <a:pt x="1636" y="1004"/>
                        <a:pt x="1815" y="605"/>
                      </a:cubicBezTo>
                      <a:lnTo>
                        <a:pt x="4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0" name="Google Shape;1906;p69"/>
                <p:cNvSpPr/>
                <p:nvPr/>
              </p:nvSpPr>
              <p:spPr>
                <a:xfrm>
                  <a:off x="3476801" y="1326126"/>
                  <a:ext cx="56905" cy="65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18" extrusionOk="0">
                      <a:moveTo>
                        <a:pt x="1032" y="0"/>
                      </a:moveTo>
                      <a:lnTo>
                        <a:pt x="1" y="1031"/>
                      </a:lnTo>
                      <a:lnTo>
                        <a:pt x="55" y="1072"/>
                      </a:lnTo>
                      <a:cubicBezTo>
                        <a:pt x="372" y="1402"/>
                        <a:pt x="660" y="1746"/>
                        <a:pt x="922" y="2117"/>
                      </a:cubicBezTo>
                      <a:lnTo>
                        <a:pt x="1829" y="880"/>
                      </a:lnTo>
                      <a:cubicBezTo>
                        <a:pt x="1595" y="591"/>
                        <a:pt x="1348" y="303"/>
                        <a:pt x="1086" y="41"/>
                      </a:cubicBez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1" name="Google Shape;1907;p69"/>
                <p:cNvSpPr/>
                <p:nvPr/>
              </p:nvSpPr>
              <p:spPr>
                <a:xfrm>
                  <a:off x="3386978" y="1807698"/>
                  <a:ext cx="50091" cy="73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2365" extrusionOk="0">
                      <a:moveTo>
                        <a:pt x="1444" y="1"/>
                      </a:moveTo>
                      <a:lnTo>
                        <a:pt x="1" y="372"/>
                      </a:lnTo>
                      <a:cubicBezTo>
                        <a:pt x="42" y="1045"/>
                        <a:pt x="138" y="1705"/>
                        <a:pt x="289" y="2365"/>
                      </a:cubicBezTo>
                      <a:lnTo>
                        <a:pt x="1609" y="1499"/>
                      </a:lnTo>
                      <a:cubicBezTo>
                        <a:pt x="1513" y="1004"/>
                        <a:pt x="1458" y="509"/>
                        <a:pt x="1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2" name="Google Shape;1908;p69"/>
                <p:cNvSpPr/>
                <p:nvPr/>
              </p:nvSpPr>
              <p:spPr>
                <a:xfrm>
                  <a:off x="3396405" y="1854306"/>
                  <a:ext cx="43215" cy="4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1294" extrusionOk="0">
                      <a:moveTo>
                        <a:pt x="1306" y="1"/>
                      </a:moveTo>
                      <a:lnTo>
                        <a:pt x="0" y="867"/>
                      </a:lnTo>
                      <a:cubicBezTo>
                        <a:pt x="28" y="1018"/>
                        <a:pt x="69" y="1169"/>
                        <a:pt x="96" y="1293"/>
                      </a:cubicBezTo>
                      <a:lnTo>
                        <a:pt x="1389" y="441"/>
                      </a:lnTo>
                      <a:cubicBezTo>
                        <a:pt x="1361" y="303"/>
                        <a:pt x="1334" y="152"/>
                        <a:pt x="13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3" name="Google Shape;1909;p69"/>
                <p:cNvSpPr/>
                <p:nvPr/>
              </p:nvSpPr>
              <p:spPr>
                <a:xfrm>
                  <a:off x="2949032" y="1392833"/>
                  <a:ext cx="23117" cy="5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1678" extrusionOk="0">
                      <a:moveTo>
                        <a:pt x="0" y="1"/>
                      </a:moveTo>
                      <a:lnTo>
                        <a:pt x="289" y="1581"/>
                      </a:lnTo>
                      <a:cubicBezTo>
                        <a:pt x="440" y="1623"/>
                        <a:pt x="578" y="1650"/>
                        <a:pt x="743" y="1678"/>
                      </a:cubicBezTo>
                      <a:lnTo>
                        <a:pt x="440" y="124"/>
                      </a:lnTo>
                      <a:cubicBezTo>
                        <a:pt x="261" y="83"/>
                        <a:pt x="124" y="4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344" name="Google Shape;1910;p69"/>
              <p:cNvSpPr/>
              <p:nvPr/>
            </p:nvSpPr>
            <p:spPr>
              <a:xfrm>
                <a:off x="3184681" y="1325690"/>
                <a:ext cx="46233" cy="37677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211" extrusionOk="0">
                    <a:moveTo>
                      <a:pt x="344" y="0"/>
                    </a:moveTo>
                    <a:cubicBezTo>
                      <a:pt x="221" y="83"/>
                      <a:pt x="111" y="179"/>
                      <a:pt x="1" y="262"/>
                    </a:cubicBezTo>
                    <a:lnTo>
                      <a:pt x="1142" y="1210"/>
                    </a:lnTo>
                    <a:cubicBezTo>
                      <a:pt x="1265" y="1128"/>
                      <a:pt x="1375" y="1045"/>
                      <a:pt x="1485" y="949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1911;p69"/>
              <p:cNvSpPr/>
              <p:nvPr/>
            </p:nvSpPr>
            <p:spPr>
              <a:xfrm>
                <a:off x="3228302" y="1294888"/>
                <a:ext cx="44522" cy="40228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293" extrusionOk="0">
                    <a:moveTo>
                      <a:pt x="372" y="1"/>
                    </a:moveTo>
                    <a:cubicBezTo>
                      <a:pt x="248" y="69"/>
                      <a:pt x="124" y="152"/>
                      <a:pt x="1" y="221"/>
                    </a:cubicBezTo>
                    <a:lnTo>
                      <a:pt x="1059" y="1293"/>
                    </a:lnTo>
                    <a:cubicBezTo>
                      <a:pt x="1183" y="1210"/>
                      <a:pt x="1307" y="1142"/>
                      <a:pt x="1430" y="1073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1912;p69"/>
              <p:cNvSpPr/>
              <p:nvPr/>
            </p:nvSpPr>
            <p:spPr>
              <a:xfrm>
                <a:off x="3489619" y="1586576"/>
                <a:ext cx="51802" cy="2569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826" extrusionOk="0">
                    <a:moveTo>
                      <a:pt x="235" y="1"/>
                    </a:moveTo>
                    <a:cubicBezTo>
                      <a:pt x="166" y="111"/>
                      <a:pt x="83" y="234"/>
                      <a:pt x="1" y="358"/>
                    </a:cubicBezTo>
                    <a:lnTo>
                      <a:pt x="1444" y="825"/>
                    </a:lnTo>
                    <a:cubicBezTo>
                      <a:pt x="1513" y="715"/>
                      <a:pt x="1596" y="592"/>
                      <a:pt x="1664" y="468"/>
                    </a:cubicBez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1913;p69"/>
              <p:cNvSpPr/>
              <p:nvPr/>
            </p:nvSpPr>
            <p:spPr>
              <a:xfrm>
                <a:off x="3055532" y="1404376"/>
                <a:ext cx="36806" cy="44086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17" extrusionOk="0">
                    <a:moveTo>
                      <a:pt x="440" y="1"/>
                    </a:moveTo>
                    <a:cubicBezTo>
                      <a:pt x="289" y="14"/>
                      <a:pt x="138" y="42"/>
                      <a:pt x="0" y="42"/>
                    </a:cubicBezTo>
                    <a:lnTo>
                      <a:pt x="756" y="1417"/>
                    </a:lnTo>
                    <a:cubicBezTo>
                      <a:pt x="894" y="1403"/>
                      <a:pt x="1045" y="1375"/>
                      <a:pt x="1182" y="1348"/>
                    </a:cubicBezTo>
                    <a:lnTo>
                      <a:pt x="4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1914;p69"/>
              <p:cNvSpPr/>
              <p:nvPr/>
            </p:nvSpPr>
            <p:spPr>
              <a:xfrm>
                <a:off x="3319400" y="1260259"/>
                <a:ext cx="36806" cy="45362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58" extrusionOk="0">
                    <a:moveTo>
                      <a:pt x="427" y="0"/>
                    </a:moveTo>
                    <a:cubicBezTo>
                      <a:pt x="289" y="14"/>
                      <a:pt x="152" y="41"/>
                      <a:pt x="1" y="69"/>
                    </a:cubicBezTo>
                    <a:lnTo>
                      <a:pt x="743" y="1457"/>
                    </a:lnTo>
                    <a:cubicBezTo>
                      <a:pt x="894" y="1444"/>
                      <a:pt x="1032" y="1430"/>
                      <a:pt x="1183" y="1416"/>
                    </a:cubicBez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1915;p69"/>
              <p:cNvSpPr/>
              <p:nvPr/>
            </p:nvSpPr>
            <p:spPr>
              <a:xfrm>
                <a:off x="3143612" y="1362466"/>
                <a:ext cx="49656" cy="3338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073" extrusionOk="0">
                    <a:moveTo>
                      <a:pt x="317" y="1"/>
                    </a:moveTo>
                    <a:cubicBezTo>
                      <a:pt x="221" y="83"/>
                      <a:pt x="138" y="166"/>
                      <a:pt x="42" y="262"/>
                    </a:cubicBezTo>
                    <a:lnTo>
                      <a:pt x="1" y="289"/>
                    </a:lnTo>
                    <a:lnTo>
                      <a:pt x="1293" y="1073"/>
                    </a:lnTo>
                    <a:cubicBezTo>
                      <a:pt x="1389" y="977"/>
                      <a:pt x="1499" y="880"/>
                      <a:pt x="1596" y="78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1916;p69"/>
              <p:cNvSpPr/>
              <p:nvPr/>
            </p:nvSpPr>
            <p:spPr>
              <a:xfrm>
                <a:off x="2995639" y="1403100"/>
                <a:ext cx="23117" cy="4794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1" extrusionOk="0">
                    <a:moveTo>
                      <a:pt x="1" y="0"/>
                    </a:moveTo>
                    <a:lnTo>
                      <a:pt x="317" y="1499"/>
                    </a:lnTo>
                    <a:cubicBezTo>
                      <a:pt x="454" y="1513"/>
                      <a:pt x="592" y="1526"/>
                      <a:pt x="743" y="1540"/>
                    </a:cubicBezTo>
                    <a:lnTo>
                      <a:pt x="441" y="55"/>
                    </a:lnTo>
                    <a:cubicBezTo>
                      <a:pt x="289" y="42"/>
                      <a:pt x="138" y="14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1917;p69"/>
              <p:cNvSpPr/>
              <p:nvPr/>
            </p:nvSpPr>
            <p:spPr>
              <a:xfrm>
                <a:off x="3103414" y="1391122"/>
                <a:ext cx="38517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89" extrusionOk="0">
                    <a:moveTo>
                      <a:pt x="386" y="1"/>
                    </a:moveTo>
                    <a:cubicBezTo>
                      <a:pt x="262" y="56"/>
                      <a:pt x="138" y="111"/>
                      <a:pt x="1" y="166"/>
                    </a:cubicBezTo>
                    <a:lnTo>
                      <a:pt x="867" y="1389"/>
                    </a:lnTo>
                    <a:cubicBezTo>
                      <a:pt x="990" y="1334"/>
                      <a:pt x="1114" y="1265"/>
                      <a:pt x="1238" y="1197"/>
                    </a:cubicBez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1918;p69"/>
              <p:cNvSpPr/>
              <p:nvPr/>
            </p:nvSpPr>
            <p:spPr>
              <a:xfrm>
                <a:off x="3526830" y="1399242"/>
                <a:ext cx="40664" cy="49656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596" extrusionOk="0">
                    <a:moveTo>
                      <a:pt x="1128" y="1"/>
                    </a:moveTo>
                    <a:lnTo>
                      <a:pt x="1" y="1128"/>
                    </a:lnTo>
                    <a:cubicBezTo>
                      <a:pt x="42" y="1279"/>
                      <a:pt x="83" y="1444"/>
                      <a:pt x="111" y="1595"/>
                    </a:cubicBezTo>
                    <a:lnTo>
                      <a:pt x="1307" y="413"/>
                    </a:lnTo>
                    <a:cubicBezTo>
                      <a:pt x="1252" y="262"/>
                      <a:pt x="1197" y="138"/>
                      <a:pt x="11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1919;p69"/>
              <p:cNvSpPr/>
              <p:nvPr/>
            </p:nvSpPr>
            <p:spPr>
              <a:xfrm>
                <a:off x="3531964" y="1457860"/>
                <a:ext cx="47944" cy="40633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306" extrusionOk="0">
                    <a:moveTo>
                      <a:pt x="1499" y="0"/>
                    </a:moveTo>
                    <a:lnTo>
                      <a:pt x="42" y="811"/>
                    </a:lnTo>
                    <a:cubicBezTo>
                      <a:pt x="42" y="976"/>
                      <a:pt x="28" y="1141"/>
                      <a:pt x="1" y="1306"/>
                    </a:cubicBezTo>
                    <a:lnTo>
                      <a:pt x="1540" y="454"/>
                    </a:lnTo>
                    <a:cubicBezTo>
                      <a:pt x="1540" y="302"/>
                      <a:pt x="1513" y="151"/>
                      <a:pt x="1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1920;p69"/>
              <p:cNvSpPr/>
              <p:nvPr/>
            </p:nvSpPr>
            <p:spPr>
              <a:xfrm>
                <a:off x="3516563" y="1535674"/>
                <a:ext cx="54789" cy="14996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482" extrusionOk="0">
                    <a:moveTo>
                      <a:pt x="1761" y="1"/>
                    </a:moveTo>
                    <a:lnTo>
                      <a:pt x="180" y="56"/>
                    </a:lnTo>
                    <a:cubicBezTo>
                      <a:pt x="125" y="193"/>
                      <a:pt x="70" y="331"/>
                      <a:pt x="1" y="482"/>
                    </a:cubicBezTo>
                    <a:lnTo>
                      <a:pt x="1623" y="427"/>
                    </a:lnTo>
                    <a:cubicBezTo>
                      <a:pt x="1664" y="276"/>
                      <a:pt x="1719" y="138"/>
                      <a:pt x="1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1921;p69"/>
              <p:cNvSpPr/>
              <p:nvPr/>
            </p:nvSpPr>
            <p:spPr>
              <a:xfrm>
                <a:off x="3433180" y="1281198"/>
                <a:ext cx="27410" cy="5009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610" extrusionOk="0">
                    <a:moveTo>
                      <a:pt x="509" y="1"/>
                    </a:moveTo>
                    <a:lnTo>
                      <a:pt x="0" y="1389"/>
                    </a:lnTo>
                    <a:cubicBezTo>
                      <a:pt x="110" y="1458"/>
                      <a:pt x="234" y="1527"/>
                      <a:pt x="358" y="1609"/>
                    </a:cubicBezTo>
                    <a:lnTo>
                      <a:pt x="880" y="207"/>
                    </a:lnTo>
                    <a:cubicBezTo>
                      <a:pt x="756" y="138"/>
                      <a:pt x="633" y="69"/>
                      <a:pt x="5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1922;p69"/>
              <p:cNvSpPr/>
              <p:nvPr/>
            </p:nvSpPr>
            <p:spPr>
              <a:xfrm>
                <a:off x="3388689" y="1260663"/>
                <a:ext cx="16303" cy="5136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651" extrusionOk="0">
                    <a:moveTo>
                      <a:pt x="1" y="1"/>
                    </a:moveTo>
                    <a:lnTo>
                      <a:pt x="97" y="1527"/>
                    </a:lnTo>
                    <a:cubicBezTo>
                      <a:pt x="248" y="1554"/>
                      <a:pt x="386" y="1595"/>
                      <a:pt x="523" y="1650"/>
                    </a:cubicBezTo>
                    <a:lnTo>
                      <a:pt x="427" y="83"/>
                    </a:lnTo>
                    <a:cubicBezTo>
                      <a:pt x="289" y="42"/>
                      <a:pt x="152" y="1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1923;p69"/>
              <p:cNvSpPr/>
              <p:nvPr/>
            </p:nvSpPr>
            <p:spPr>
              <a:xfrm>
                <a:off x="3467405" y="1317134"/>
                <a:ext cx="41504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321" extrusionOk="0">
                    <a:moveTo>
                      <a:pt x="1031" y="0"/>
                    </a:moveTo>
                    <a:lnTo>
                      <a:pt x="0" y="1031"/>
                    </a:lnTo>
                    <a:cubicBezTo>
                      <a:pt x="96" y="1128"/>
                      <a:pt x="206" y="1210"/>
                      <a:pt x="303" y="1320"/>
                    </a:cubicBezTo>
                    <a:lnTo>
                      <a:pt x="1334" y="289"/>
                    </a:lnTo>
                    <a:cubicBezTo>
                      <a:pt x="1237" y="193"/>
                      <a:pt x="1127" y="97"/>
                      <a:pt x="10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1924;p69"/>
              <p:cNvSpPr/>
              <p:nvPr/>
            </p:nvSpPr>
            <p:spPr>
              <a:xfrm>
                <a:off x="3505456" y="1353475"/>
                <a:ext cx="35966" cy="5049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623" extrusionOk="0">
                    <a:moveTo>
                      <a:pt x="894" y="1"/>
                    </a:moveTo>
                    <a:lnTo>
                      <a:pt x="1" y="1238"/>
                    </a:lnTo>
                    <a:cubicBezTo>
                      <a:pt x="83" y="1376"/>
                      <a:pt x="179" y="1499"/>
                      <a:pt x="248" y="1623"/>
                    </a:cubicBezTo>
                    <a:lnTo>
                      <a:pt x="1155" y="345"/>
                    </a:lnTo>
                    <a:cubicBezTo>
                      <a:pt x="1073" y="235"/>
                      <a:pt x="990" y="111"/>
                      <a:pt x="8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08" name="Google Shape;1925;p69"/>
            <p:cNvGrpSpPr/>
            <p:nvPr/>
          </p:nvGrpSpPr>
          <p:grpSpPr>
            <a:xfrm rot="10800000">
              <a:off x="2886744" y="2476627"/>
              <a:ext cx="693599" cy="630946"/>
              <a:chOff x="1729250" y="1258050"/>
              <a:chExt cx="693599" cy="630946"/>
            </a:xfrm>
          </p:grpSpPr>
          <p:grpSp>
            <p:nvGrpSpPr>
              <p:cNvPr id="2288" name="Google Shape;1926;p69"/>
              <p:cNvGrpSpPr/>
              <p:nvPr/>
            </p:nvGrpSpPr>
            <p:grpSpPr>
              <a:xfrm>
                <a:off x="1729250" y="1258050"/>
                <a:ext cx="693599" cy="630946"/>
                <a:chOff x="1729250" y="1258050"/>
                <a:chExt cx="693599" cy="630946"/>
              </a:xfrm>
            </p:grpSpPr>
            <p:sp>
              <p:nvSpPr>
                <p:cNvPr id="2311" name="Google Shape;1927;p69"/>
                <p:cNvSpPr/>
                <p:nvPr/>
              </p:nvSpPr>
              <p:spPr>
                <a:xfrm>
                  <a:off x="1876787" y="1758943"/>
                  <a:ext cx="47944" cy="69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2242" extrusionOk="0">
                      <a:moveTo>
                        <a:pt x="1416" y="0"/>
                      </a:moveTo>
                      <a:lnTo>
                        <a:pt x="42" y="757"/>
                      </a:lnTo>
                      <a:cubicBezTo>
                        <a:pt x="69" y="1251"/>
                        <a:pt x="56" y="1746"/>
                        <a:pt x="1" y="2241"/>
                      </a:cubicBezTo>
                      <a:lnTo>
                        <a:pt x="1485" y="1939"/>
                      </a:lnTo>
                      <a:cubicBezTo>
                        <a:pt x="1540" y="1293"/>
                        <a:pt x="1513" y="647"/>
                        <a:pt x="14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2" name="Google Shape;1928;p69"/>
                <p:cNvSpPr/>
                <p:nvPr/>
              </p:nvSpPr>
              <p:spPr>
                <a:xfrm>
                  <a:off x="1806223" y="1617813"/>
                  <a:ext cx="52642" cy="66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2145" extrusionOk="0">
                      <a:moveTo>
                        <a:pt x="949" y="0"/>
                      </a:moveTo>
                      <a:lnTo>
                        <a:pt x="0" y="1141"/>
                      </a:lnTo>
                      <a:cubicBezTo>
                        <a:pt x="275" y="1471"/>
                        <a:pt x="578" y="1801"/>
                        <a:pt x="908" y="2145"/>
                      </a:cubicBezTo>
                      <a:lnTo>
                        <a:pt x="1691" y="866"/>
                      </a:lnTo>
                      <a:cubicBezTo>
                        <a:pt x="1416" y="564"/>
                        <a:pt x="1169" y="275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3" name="Google Shape;1929;p69"/>
                <p:cNvSpPr/>
                <p:nvPr/>
              </p:nvSpPr>
              <p:spPr>
                <a:xfrm>
                  <a:off x="1868667" y="1832495"/>
                  <a:ext cx="53482" cy="42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1376" extrusionOk="0">
                      <a:moveTo>
                        <a:pt x="1719" y="1"/>
                      </a:moveTo>
                      <a:lnTo>
                        <a:pt x="207" y="317"/>
                      </a:lnTo>
                      <a:cubicBezTo>
                        <a:pt x="152" y="702"/>
                        <a:pt x="83" y="1073"/>
                        <a:pt x="0" y="1376"/>
                      </a:cubicBezTo>
                      <a:lnTo>
                        <a:pt x="1554" y="1073"/>
                      </a:lnTo>
                      <a:cubicBezTo>
                        <a:pt x="1622" y="743"/>
                        <a:pt x="1677" y="386"/>
                        <a:pt x="17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4" name="Google Shape;1930;p69"/>
                <p:cNvSpPr/>
                <p:nvPr/>
              </p:nvSpPr>
              <p:spPr>
                <a:xfrm>
                  <a:off x="1868667" y="1707606"/>
                  <a:ext cx="49624" cy="6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1953" extrusionOk="0">
                      <a:moveTo>
                        <a:pt x="1210" y="1"/>
                      </a:moveTo>
                      <a:lnTo>
                        <a:pt x="0" y="867"/>
                      </a:lnTo>
                      <a:cubicBezTo>
                        <a:pt x="124" y="1211"/>
                        <a:pt x="207" y="1582"/>
                        <a:pt x="262" y="1953"/>
                      </a:cubicBezTo>
                      <a:lnTo>
                        <a:pt x="1595" y="1211"/>
                      </a:lnTo>
                      <a:cubicBezTo>
                        <a:pt x="1513" y="798"/>
                        <a:pt x="1389" y="386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5" name="Google Shape;1931;p69"/>
                <p:cNvSpPr/>
                <p:nvPr/>
              </p:nvSpPr>
              <p:spPr>
                <a:xfrm>
                  <a:off x="1943929" y="1258050"/>
                  <a:ext cx="65492" cy="5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" h="1859" extrusionOk="0">
                      <a:moveTo>
                        <a:pt x="149" y="1"/>
                      </a:moveTo>
                      <a:cubicBezTo>
                        <a:pt x="100" y="1"/>
                        <a:pt x="50" y="1"/>
                        <a:pt x="1" y="2"/>
                      </a:cubicBezTo>
                      <a:lnTo>
                        <a:pt x="867" y="1542"/>
                      </a:lnTo>
                      <a:cubicBezTo>
                        <a:pt x="1293" y="1597"/>
                        <a:pt x="1705" y="1707"/>
                        <a:pt x="2104" y="1858"/>
                      </a:cubicBezTo>
                      <a:lnTo>
                        <a:pt x="2063" y="277"/>
                      </a:lnTo>
                      <a:cubicBezTo>
                        <a:pt x="1437" y="86"/>
                        <a:pt x="799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6" name="Google Shape;1932;p69"/>
                <p:cNvSpPr/>
                <p:nvPr/>
              </p:nvSpPr>
              <p:spPr>
                <a:xfrm>
                  <a:off x="2135554" y="1361626"/>
                  <a:ext cx="49220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104" extrusionOk="0">
                      <a:moveTo>
                        <a:pt x="646" y="0"/>
                      </a:moveTo>
                      <a:lnTo>
                        <a:pt x="0" y="1388"/>
                      </a:lnTo>
                      <a:cubicBezTo>
                        <a:pt x="303" y="1663"/>
                        <a:pt x="619" y="1911"/>
                        <a:pt x="976" y="2103"/>
                      </a:cubicBezTo>
                      <a:lnTo>
                        <a:pt x="1581" y="770"/>
                      </a:lnTo>
                      <a:cubicBezTo>
                        <a:pt x="1347" y="632"/>
                        <a:pt x="1141" y="467"/>
                        <a:pt x="949" y="289"/>
                      </a:cubicBezTo>
                      <a:cubicBezTo>
                        <a:pt x="853" y="179"/>
                        <a:pt x="756" y="96"/>
                        <a:pt x="6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7" name="Google Shape;1933;p69"/>
                <p:cNvSpPr/>
                <p:nvPr/>
              </p:nvSpPr>
              <p:spPr>
                <a:xfrm>
                  <a:off x="1747202" y="1530540"/>
                  <a:ext cx="53482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87" extrusionOk="0">
                      <a:moveTo>
                        <a:pt x="1238" y="1"/>
                      </a:moveTo>
                      <a:lnTo>
                        <a:pt x="0" y="936"/>
                      </a:lnTo>
                      <a:cubicBezTo>
                        <a:pt x="179" y="1362"/>
                        <a:pt x="399" y="1788"/>
                        <a:pt x="646" y="2187"/>
                      </a:cubicBezTo>
                      <a:lnTo>
                        <a:pt x="1719" y="1114"/>
                      </a:lnTo>
                      <a:cubicBezTo>
                        <a:pt x="1526" y="757"/>
                        <a:pt x="1361" y="386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8" name="Google Shape;1934;p69"/>
                <p:cNvSpPr/>
                <p:nvPr/>
              </p:nvSpPr>
              <p:spPr>
                <a:xfrm>
                  <a:off x="2241618" y="1405247"/>
                  <a:ext cx="36806" cy="46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490" extrusionOk="0">
                      <a:moveTo>
                        <a:pt x="207" y="0"/>
                      </a:moveTo>
                      <a:lnTo>
                        <a:pt x="0" y="1444"/>
                      </a:lnTo>
                      <a:cubicBezTo>
                        <a:pt x="299" y="1475"/>
                        <a:pt x="591" y="1490"/>
                        <a:pt x="886" y="1490"/>
                      </a:cubicBezTo>
                      <a:cubicBezTo>
                        <a:pt x="984" y="1490"/>
                        <a:pt x="1083" y="1488"/>
                        <a:pt x="1183" y="1485"/>
                      </a:cubicBezTo>
                      <a:lnTo>
                        <a:pt x="811" y="41"/>
                      </a:lnTo>
                      <a:cubicBezTo>
                        <a:pt x="605" y="41"/>
                        <a:pt x="413" y="28"/>
                        <a:pt x="2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9" name="Google Shape;1935;p69"/>
                <p:cNvSpPr/>
                <p:nvPr/>
              </p:nvSpPr>
              <p:spPr>
                <a:xfrm>
                  <a:off x="2339997" y="1385117"/>
                  <a:ext cx="82853" cy="5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1720" extrusionOk="0">
                      <a:moveTo>
                        <a:pt x="1623" y="1"/>
                      </a:moveTo>
                      <a:cubicBezTo>
                        <a:pt x="1532" y="1"/>
                        <a:pt x="1435" y="18"/>
                        <a:pt x="1334" y="56"/>
                      </a:cubicBezTo>
                      <a:cubicBezTo>
                        <a:pt x="894" y="194"/>
                        <a:pt x="454" y="331"/>
                        <a:pt x="0" y="427"/>
                      </a:cubicBezTo>
                      <a:lnTo>
                        <a:pt x="852" y="1719"/>
                      </a:lnTo>
                      <a:cubicBezTo>
                        <a:pt x="1430" y="1568"/>
                        <a:pt x="1801" y="1431"/>
                        <a:pt x="1856" y="1417"/>
                      </a:cubicBezTo>
                      <a:cubicBezTo>
                        <a:pt x="2663" y="1111"/>
                        <a:pt x="2350" y="1"/>
                        <a:pt x="16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0" name="Google Shape;1936;p69"/>
                <p:cNvSpPr/>
                <p:nvPr/>
              </p:nvSpPr>
              <p:spPr>
                <a:xfrm>
                  <a:off x="1836589" y="1276065"/>
                  <a:ext cx="70159" cy="4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1582" extrusionOk="0">
                      <a:moveTo>
                        <a:pt x="1114" y="1"/>
                      </a:moveTo>
                      <a:cubicBezTo>
                        <a:pt x="729" y="179"/>
                        <a:pt x="344" y="399"/>
                        <a:pt x="0" y="661"/>
                      </a:cubicBezTo>
                      <a:lnTo>
                        <a:pt x="1265" y="1582"/>
                      </a:lnTo>
                      <a:cubicBezTo>
                        <a:pt x="1581" y="1389"/>
                        <a:pt x="1911" y="1252"/>
                        <a:pt x="2255" y="1128"/>
                      </a:cubicBezTo>
                      <a:lnTo>
                        <a:pt x="111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1" name="Google Shape;1937;p69"/>
                <p:cNvSpPr/>
                <p:nvPr/>
              </p:nvSpPr>
              <p:spPr>
                <a:xfrm>
                  <a:off x="2069687" y="1303880"/>
                  <a:ext cx="44086" cy="6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035" extrusionOk="0">
                      <a:moveTo>
                        <a:pt x="481" y="0"/>
                      </a:moveTo>
                      <a:lnTo>
                        <a:pt x="0" y="1430"/>
                      </a:lnTo>
                      <a:cubicBezTo>
                        <a:pt x="261" y="1609"/>
                        <a:pt x="523" y="1815"/>
                        <a:pt x="784" y="2035"/>
                      </a:cubicBezTo>
                      <a:lnTo>
                        <a:pt x="1416" y="674"/>
                      </a:lnTo>
                      <a:cubicBezTo>
                        <a:pt x="1100" y="426"/>
                        <a:pt x="784" y="193"/>
                        <a:pt x="4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2" name="Google Shape;1938;p69"/>
                <p:cNvSpPr/>
                <p:nvPr/>
              </p:nvSpPr>
              <p:spPr>
                <a:xfrm>
                  <a:off x="1729250" y="1446286"/>
                  <a:ext cx="50900" cy="59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1898" extrusionOk="0">
                      <a:moveTo>
                        <a:pt x="1636" y="1"/>
                      </a:moveTo>
                      <a:lnTo>
                        <a:pt x="110" y="97"/>
                      </a:lnTo>
                      <a:cubicBezTo>
                        <a:pt x="14" y="688"/>
                        <a:pt x="0" y="1293"/>
                        <a:pt x="96" y="1898"/>
                      </a:cubicBezTo>
                      <a:lnTo>
                        <a:pt x="1526" y="1142"/>
                      </a:lnTo>
                      <a:cubicBezTo>
                        <a:pt x="1512" y="757"/>
                        <a:pt x="1553" y="372"/>
                        <a:pt x="16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3" name="Google Shape;1939;p69"/>
                <p:cNvSpPr/>
                <p:nvPr/>
              </p:nvSpPr>
              <p:spPr>
                <a:xfrm>
                  <a:off x="1843870" y="1654154"/>
                  <a:ext cx="56905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87" extrusionOk="0">
                      <a:moveTo>
                        <a:pt x="784" y="1"/>
                      </a:moveTo>
                      <a:lnTo>
                        <a:pt x="0" y="1293"/>
                      </a:lnTo>
                      <a:cubicBezTo>
                        <a:pt x="248" y="1554"/>
                        <a:pt x="467" y="1856"/>
                        <a:pt x="632" y="2186"/>
                      </a:cubicBezTo>
                      <a:lnTo>
                        <a:pt x="1828" y="1348"/>
                      </a:lnTo>
                      <a:cubicBezTo>
                        <a:pt x="1608" y="935"/>
                        <a:pt x="1320" y="550"/>
                        <a:pt x="990" y="221"/>
                      </a:cubicBezTo>
                      <a:cubicBezTo>
                        <a:pt x="921" y="152"/>
                        <a:pt x="852" y="83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4" name="Google Shape;1940;p69"/>
                <p:cNvSpPr/>
                <p:nvPr/>
              </p:nvSpPr>
              <p:spPr>
                <a:xfrm>
                  <a:off x="1760021" y="1338509"/>
                  <a:ext cx="61198" cy="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775" extrusionOk="0">
                      <a:moveTo>
                        <a:pt x="936" y="1"/>
                      </a:moveTo>
                      <a:cubicBezTo>
                        <a:pt x="592" y="386"/>
                        <a:pt x="276" y="812"/>
                        <a:pt x="1" y="1265"/>
                      </a:cubicBezTo>
                      <a:lnTo>
                        <a:pt x="1403" y="1774"/>
                      </a:lnTo>
                      <a:cubicBezTo>
                        <a:pt x="1568" y="1513"/>
                        <a:pt x="1760" y="1265"/>
                        <a:pt x="1967" y="1032"/>
                      </a:cubicBezTo>
                      <a:lnTo>
                        <a:pt x="9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5" name="Google Shape;1941;p69"/>
                <p:cNvSpPr/>
                <p:nvPr/>
              </p:nvSpPr>
              <p:spPr>
                <a:xfrm>
                  <a:off x="1884068" y="1259388"/>
                  <a:ext cx="71030" cy="48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1555" extrusionOk="0">
                      <a:moveTo>
                        <a:pt x="1471" y="1"/>
                      </a:moveTo>
                      <a:cubicBezTo>
                        <a:pt x="963" y="56"/>
                        <a:pt x="481" y="179"/>
                        <a:pt x="0" y="372"/>
                      </a:cubicBezTo>
                      <a:lnTo>
                        <a:pt x="1196" y="1554"/>
                      </a:lnTo>
                      <a:cubicBezTo>
                        <a:pt x="1507" y="1494"/>
                        <a:pt x="1819" y="1455"/>
                        <a:pt x="2139" y="1455"/>
                      </a:cubicBezTo>
                      <a:cubicBezTo>
                        <a:pt x="2187" y="1455"/>
                        <a:pt x="2234" y="1456"/>
                        <a:pt x="2282" y="1458"/>
                      </a:cubicBezTo>
                      <a:lnTo>
                        <a:pt x="14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6" name="Google Shape;1942;p69"/>
                <p:cNvSpPr/>
                <p:nvPr/>
              </p:nvSpPr>
              <p:spPr>
                <a:xfrm>
                  <a:off x="2104316" y="1332971"/>
                  <a:ext cx="41535" cy="6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2008" extrusionOk="0">
                      <a:moveTo>
                        <a:pt x="633" y="0"/>
                      </a:moveTo>
                      <a:lnTo>
                        <a:pt x="1" y="1375"/>
                      </a:lnTo>
                      <a:cubicBezTo>
                        <a:pt x="234" y="1581"/>
                        <a:pt x="468" y="1787"/>
                        <a:pt x="688" y="2007"/>
                      </a:cubicBezTo>
                      <a:lnTo>
                        <a:pt x="1334" y="619"/>
                      </a:lnTo>
                      <a:cubicBezTo>
                        <a:pt x="1100" y="399"/>
                        <a:pt x="867" y="193"/>
                        <a:pt x="6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7" name="Google Shape;1943;p69"/>
                <p:cNvSpPr/>
                <p:nvPr/>
              </p:nvSpPr>
              <p:spPr>
                <a:xfrm>
                  <a:off x="1735224" y="1388975"/>
                  <a:ext cx="61198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513" extrusionOk="0">
                      <a:moveTo>
                        <a:pt x="578" y="1"/>
                      </a:moveTo>
                      <a:cubicBezTo>
                        <a:pt x="317" y="482"/>
                        <a:pt x="124" y="991"/>
                        <a:pt x="0" y="1513"/>
                      </a:cubicBezTo>
                      <a:lnTo>
                        <a:pt x="1568" y="1417"/>
                      </a:lnTo>
                      <a:cubicBezTo>
                        <a:pt x="1678" y="1101"/>
                        <a:pt x="1815" y="798"/>
                        <a:pt x="1966" y="509"/>
                      </a:cubicBez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8" name="Google Shape;1944;p69"/>
                <p:cNvSpPr/>
                <p:nvPr/>
              </p:nvSpPr>
              <p:spPr>
                <a:xfrm>
                  <a:off x="1734788" y="1495476"/>
                  <a:ext cx="47073" cy="5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651" extrusionOk="0">
                      <a:moveTo>
                        <a:pt x="1389" y="1"/>
                      </a:moveTo>
                      <a:lnTo>
                        <a:pt x="1" y="743"/>
                      </a:lnTo>
                      <a:cubicBezTo>
                        <a:pt x="69" y="1045"/>
                        <a:pt x="152" y="1348"/>
                        <a:pt x="262" y="1650"/>
                      </a:cubicBezTo>
                      <a:lnTo>
                        <a:pt x="1513" y="702"/>
                      </a:lnTo>
                      <a:cubicBezTo>
                        <a:pt x="1458" y="482"/>
                        <a:pt x="1417" y="248"/>
                        <a:pt x="13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9" name="Google Shape;1945;p69"/>
                <p:cNvSpPr/>
                <p:nvPr/>
              </p:nvSpPr>
              <p:spPr>
                <a:xfrm>
                  <a:off x="1774146" y="1576744"/>
                  <a:ext cx="53482" cy="6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32" extrusionOk="0">
                      <a:moveTo>
                        <a:pt x="1059" y="1"/>
                      </a:moveTo>
                      <a:lnTo>
                        <a:pt x="0" y="1059"/>
                      </a:lnTo>
                      <a:cubicBezTo>
                        <a:pt x="234" y="1430"/>
                        <a:pt x="495" y="1788"/>
                        <a:pt x="756" y="2131"/>
                      </a:cubicBezTo>
                      <a:lnTo>
                        <a:pt x="1719" y="977"/>
                      </a:lnTo>
                      <a:cubicBezTo>
                        <a:pt x="1471" y="660"/>
                        <a:pt x="1265" y="344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0" name="Google Shape;1946;p69"/>
                <p:cNvSpPr/>
                <p:nvPr/>
              </p:nvSpPr>
              <p:spPr>
                <a:xfrm>
                  <a:off x="2020934" y="1270931"/>
                  <a:ext cx="52611" cy="7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2256" extrusionOk="0">
                      <a:moveTo>
                        <a:pt x="0" y="1"/>
                      </a:moveTo>
                      <a:lnTo>
                        <a:pt x="55" y="1623"/>
                      </a:lnTo>
                      <a:cubicBezTo>
                        <a:pt x="454" y="1802"/>
                        <a:pt x="839" y="2008"/>
                        <a:pt x="1210" y="2255"/>
                      </a:cubicBezTo>
                      <a:lnTo>
                        <a:pt x="1691" y="826"/>
                      </a:lnTo>
                      <a:cubicBezTo>
                        <a:pt x="1155" y="496"/>
                        <a:pt x="591" y="22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1" name="Google Shape;1947;p69"/>
                <p:cNvSpPr/>
                <p:nvPr/>
              </p:nvSpPr>
              <p:spPr>
                <a:xfrm>
                  <a:off x="2177463" y="1391993"/>
                  <a:ext cx="57776" cy="5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815" extrusionOk="0">
                      <a:moveTo>
                        <a:pt x="605" y="0"/>
                      </a:moveTo>
                      <a:lnTo>
                        <a:pt x="0" y="1320"/>
                      </a:lnTo>
                      <a:cubicBezTo>
                        <a:pt x="523" y="1553"/>
                        <a:pt x="1073" y="1732"/>
                        <a:pt x="1650" y="1815"/>
                      </a:cubicBezTo>
                      <a:lnTo>
                        <a:pt x="1856" y="371"/>
                      </a:lnTo>
                      <a:cubicBezTo>
                        <a:pt x="1416" y="302"/>
                        <a:pt x="1004" y="179"/>
                        <a:pt x="60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2" name="Google Shape;1948;p69"/>
                <p:cNvSpPr/>
                <p:nvPr/>
              </p:nvSpPr>
              <p:spPr>
                <a:xfrm>
                  <a:off x="1798103" y="1304720"/>
                  <a:ext cx="66301" cy="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" h="1816" extrusionOk="0">
                      <a:moveTo>
                        <a:pt x="880" y="1"/>
                      </a:moveTo>
                      <a:cubicBezTo>
                        <a:pt x="591" y="221"/>
                        <a:pt x="316" y="468"/>
                        <a:pt x="55" y="729"/>
                      </a:cubicBezTo>
                      <a:lnTo>
                        <a:pt x="0" y="784"/>
                      </a:lnTo>
                      <a:lnTo>
                        <a:pt x="1031" y="1815"/>
                      </a:lnTo>
                      <a:lnTo>
                        <a:pt x="1086" y="1760"/>
                      </a:lnTo>
                      <a:cubicBezTo>
                        <a:pt x="1402" y="1444"/>
                        <a:pt x="1746" y="1155"/>
                        <a:pt x="2131" y="894"/>
                      </a:cubicBezTo>
                      <a:lnTo>
                        <a:pt x="88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3" name="Google Shape;1949;p69"/>
                <p:cNvSpPr/>
                <p:nvPr/>
              </p:nvSpPr>
              <p:spPr>
                <a:xfrm>
                  <a:off x="2280104" y="1400953"/>
                  <a:ext cx="73581" cy="50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1610" extrusionOk="0">
                      <a:moveTo>
                        <a:pt x="1485" y="1"/>
                      </a:moveTo>
                      <a:cubicBezTo>
                        <a:pt x="1004" y="97"/>
                        <a:pt x="495" y="152"/>
                        <a:pt x="1" y="166"/>
                      </a:cubicBezTo>
                      <a:lnTo>
                        <a:pt x="372" y="1609"/>
                      </a:lnTo>
                      <a:cubicBezTo>
                        <a:pt x="1032" y="1568"/>
                        <a:pt x="1705" y="1472"/>
                        <a:pt x="2365" y="1320"/>
                      </a:cubicBezTo>
                      <a:lnTo>
                        <a:pt x="148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4" name="Google Shape;1950;p69"/>
                <p:cNvSpPr/>
                <p:nvPr/>
              </p:nvSpPr>
              <p:spPr>
                <a:xfrm>
                  <a:off x="2326307" y="1398402"/>
                  <a:ext cx="40664" cy="43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1403" extrusionOk="0">
                      <a:moveTo>
                        <a:pt x="440" y="0"/>
                      </a:moveTo>
                      <a:cubicBezTo>
                        <a:pt x="303" y="28"/>
                        <a:pt x="165" y="55"/>
                        <a:pt x="0" y="83"/>
                      </a:cubicBezTo>
                      <a:lnTo>
                        <a:pt x="880" y="1402"/>
                      </a:lnTo>
                      <a:cubicBezTo>
                        <a:pt x="1031" y="1361"/>
                        <a:pt x="1169" y="1320"/>
                        <a:pt x="1306" y="1292"/>
                      </a:cubicBezTo>
                      <a:lnTo>
                        <a:pt x="44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5" name="Google Shape;1951;p69"/>
                <p:cNvSpPr/>
                <p:nvPr/>
              </p:nvSpPr>
              <p:spPr>
                <a:xfrm>
                  <a:off x="1865244" y="1865880"/>
                  <a:ext cx="51771" cy="2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743" extrusionOk="0">
                      <a:moveTo>
                        <a:pt x="1664" y="0"/>
                      </a:moveTo>
                      <a:lnTo>
                        <a:pt x="110" y="303"/>
                      </a:lnTo>
                      <a:cubicBezTo>
                        <a:pt x="69" y="467"/>
                        <a:pt x="42" y="619"/>
                        <a:pt x="0" y="742"/>
                      </a:cubicBezTo>
                      <a:lnTo>
                        <a:pt x="1581" y="440"/>
                      </a:lnTo>
                      <a:cubicBezTo>
                        <a:pt x="1609" y="303"/>
                        <a:pt x="1636" y="165"/>
                        <a:pt x="1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89" name="Google Shape;1952;p69"/>
              <p:cNvGrpSpPr/>
              <p:nvPr/>
            </p:nvGrpSpPr>
            <p:grpSpPr>
              <a:xfrm>
                <a:off x="1732237" y="1258112"/>
                <a:ext cx="559441" cy="584276"/>
                <a:chOff x="1732237" y="1258112"/>
                <a:chExt cx="559441" cy="584276"/>
              </a:xfrm>
            </p:grpSpPr>
            <p:sp>
              <p:nvSpPr>
                <p:cNvPr id="2290" name="Google Shape;1953;p69"/>
                <p:cNvSpPr/>
                <p:nvPr/>
              </p:nvSpPr>
              <p:spPr>
                <a:xfrm>
                  <a:off x="2266850" y="1406087"/>
                  <a:ext cx="24828" cy="45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1458" extrusionOk="0">
                      <a:moveTo>
                        <a:pt x="427" y="1"/>
                      </a:moveTo>
                      <a:cubicBezTo>
                        <a:pt x="275" y="14"/>
                        <a:pt x="138" y="14"/>
                        <a:pt x="0" y="14"/>
                      </a:cubicBezTo>
                      <a:lnTo>
                        <a:pt x="372" y="1458"/>
                      </a:lnTo>
                      <a:cubicBezTo>
                        <a:pt x="509" y="1458"/>
                        <a:pt x="647" y="1444"/>
                        <a:pt x="798" y="1444"/>
                      </a:cubicBez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1" name="Google Shape;1954;p69"/>
                <p:cNvSpPr/>
                <p:nvPr/>
              </p:nvSpPr>
              <p:spPr>
                <a:xfrm>
                  <a:off x="2165920" y="1385552"/>
                  <a:ext cx="30397" cy="4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527" extrusionOk="0">
                      <a:moveTo>
                        <a:pt x="605" y="1"/>
                      </a:moveTo>
                      <a:lnTo>
                        <a:pt x="0" y="1334"/>
                      </a:lnTo>
                      <a:cubicBezTo>
                        <a:pt x="110" y="1403"/>
                        <a:pt x="234" y="1472"/>
                        <a:pt x="371" y="1527"/>
                      </a:cubicBezTo>
                      <a:lnTo>
                        <a:pt x="976" y="207"/>
                      </a:lnTo>
                      <a:cubicBezTo>
                        <a:pt x="839" y="138"/>
                        <a:pt x="729" y="83"/>
                        <a:pt x="6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2" name="Google Shape;1955;p69"/>
                <p:cNvSpPr/>
                <p:nvPr/>
              </p:nvSpPr>
              <p:spPr>
                <a:xfrm>
                  <a:off x="2094049" y="1324819"/>
                  <a:ext cx="29992" cy="50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37" extrusionOk="0">
                      <a:moveTo>
                        <a:pt x="633" y="1"/>
                      </a:moveTo>
                      <a:lnTo>
                        <a:pt x="1" y="1362"/>
                      </a:lnTo>
                      <a:cubicBezTo>
                        <a:pt x="111" y="1444"/>
                        <a:pt x="221" y="1540"/>
                        <a:pt x="331" y="1637"/>
                      </a:cubicBezTo>
                      <a:lnTo>
                        <a:pt x="963" y="262"/>
                      </a:lnTo>
                      <a:cubicBezTo>
                        <a:pt x="853" y="166"/>
                        <a:pt x="743" y="83"/>
                        <a:pt x="6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3" name="Google Shape;1956;p69"/>
                <p:cNvSpPr/>
                <p:nvPr/>
              </p:nvSpPr>
              <p:spPr>
                <a:xfrm>
                  <a:off x="2228799" y="1403536"/>
                  <a:ext cx="19259" cy="4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1499" extrusionOk="0">
                      <a:moveTo>
                        <a:pt x="206" y="0"/>
                      </a:moveTo>
                      <a:lnTo>
                        <a:pt x="0" y="1444"/>
                      </a:lnTo>
                      <a:cubicBezTo>
                        <a:pt x="137" y="1457"/>
                        <a:pt x="275" y="1485"/>
                        <a:pt x="412" y="1499"/>
                      </a:cubicBezTo>
                      <a:lnTo>
                        <a:pt x="619" y="55"/>
                      </a:lnTo>
                      <a:cubicBezTo>
                        <a:pt x="481" y="41"/>
                        <a:pt x="344" y="28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4" name="Google Shape;1957;p69"/>
                <p:cNvSpPr/>
                <p:nvPr/>
              </p:nvSpPr>
              <p:spPr>
                <a:xfrm>
                  <a:off x="2126126" y="1352199"/>
                  <a:ext cx="29992" cy="52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92" extrusionOk="0">
                      <a:moveTo>
                        <a:pt x="647" y="1"/>
                      </a:moveTo>
                      <a:lnTo>
                        <a:pt x="1" y="1389"/>
                      </a:lnTo>
                      <a:lnTo>
                        <a:pt x="221" y="1609"/>
                      </a:lnTo>
                      <a:lnTo>
                        <a:pt x="317" y="1691"/>
                      </a:lnTo>
                      <a:lnTo>
                        <a:pt x="963" y="303"/>
                      </a:lnTo>
                      <a:lnTo>
                        <a:pt x="6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5" name="Google Shape;1958;p69"/>
                <p:cNvSpPr/>
                <p:nvPr/>
              </p:nvSpPr>
              <p:spPr>
                <a:xfrm>
                  <a:off x="1742908" y="1517722"/>
                  <a:ext cx="42811" cy="4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" h="1348" extrusionOk="0">
                      <a:moveTo>
                        <a:pt x="1252" y="1"/>
                      </a:moveTo>
                      <a:lnTo>
                        <a:pt x="1" y="935"/>
                      </a:lnTo>
                      <a:cubicBezTo>
                        <a:pt x="42" y="1073"/>
                        <a:pt x="83" y="1196"/>
                        <a:pt x="138" y="1348"/>
                      </a:cubicBezTo>
                      <a:lnTo>
                        <a:pt x="1376" y="427"/>
                      </a:lnTo>
                      <a:cubicBezTo>
                        <a:pt x="1321" y="275"/>
                        <a:pt x="1279" y="138"/>
                        <a:pt x="12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6" name="Google Shape;1959;p69"/>
                <p:cNvSpPr/>
                <p:nvPr/>
              </p:nvSpPr>
              <p:spPr>
                <a:xfrm>
                  <a:off x="1797667" y="1607110"/>
                  <a:ext cx="38082" cy="46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1486" extrusionOk="0">
                      <a:moveTo>
                        <a:pt x="963" y="1"/>
                      </a:moveTo>
                      <a:lnTo>
                        <a:pt x="0" y="1141"/>
                      </a:lnTo>
                      <a:cubicBezTo>
                        <a:pt x="97" y="1265"/>
                        <a:pt x="179" y="1375"/>
                        <a:pt x="275" y="1485"/>
                      </a:cubicBezTo>
                      <a:lnTo>
                        <a:pt x="1224" y="344"/>
                      </a:lnTo>
                      <a:cubicBezTo>
                        <a:pt x="1128" y="220"/>
                        <a:pt x="1045" y="110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7" name="Google Shape;1960;p69"/>
                <p:cNvSpPr/>
                <p:nvPr/>
              </p:nvSpPr>
              <p:spPr>
                <a:xfrm>
                  <a:off x="1767301" y="1565201"/>
                  <a:ext cx="39793" cy="44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430" extrusionOk="0">
                      <a:moveTo>
                        <a:pt x="1073" y="0"/>
                      </a:moveTo>
                      <a:lnTo>
                        <a:pt x="0" y="1073"/>
                      </a:lnTo>
                      <a:cubicBezTo>
                        <a:pt x="69" y="1196"/>
                        <a:pt x="138" y="1306"/>
                        <a:pt x="220" y="1430"/>
                      </a:cubicBezTo>
                      <a:lnTo>
                        <a:pt x="1279" y="372"/>
                      </a:lnTo>
                      <a:cubicBezTo>
                        <a:pt x="1210" y="248"/>
                        <a:pt x="1141" y="124"/>
                        <a:pt x="10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8" name="Google Shape;1961;p69"/>
                <p:cNvSpPr/>
                <p:nvPr/>
              </p:nvSpPr>
              <p:spPr>
                <a:xfrm>
                  <a:off x="2058985" y="1296599"/>
                  <a:ext cx="26135" cy="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1664" extrusionOk="0">
                      <a:moveTo>
                        <a:pt x="468" y="1"/>
                      </a:moveTo>
                      <a:lnTo>
                        <a:pt x="1" y="1430"/>
                      </a:lnTo>
                      <a:cubicBezTo>
                        <a:pt x="124" y="1499"/>
                        <a:pt x="234" y="1581"/>
                        <a:pt x="358" y="1664"/>
                      </a:cubicBezTo>
                      <a:lnTo>
                        <a:pt x="839" y="221"/>
                      </a:lnTo>
                      <a:cubicBezTo>
                        <a:pt x="715" y="152"/>
                        <a:pt x="592" y="69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9" name="Google Shape;1962;p69"/>
                <p:cNvSpPr/>
                <p:nvPr/>
              </p:nvSpPr>
              <p:spPr>
                <a:xfrm>
                  <a:off x="1876787" y="1745689"/>
                  <a:ext cx="44086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1183" extrusionOk="0">
                      <a:moveTo>
                        <a:pt x="1334" y="0"/>
                      </a:moveTo>
                      <a:lnTo>
                        <a:pt x="1" y="743"/>
                      </a:lnTo>
                      <a:cubicBezTo>
                        <a:pt x="14" y="894"/>
                        <a:pt x="28" y="1045"/>
                        <a:pt x="42" y="1183"/>
                      </a:cubicBezTo>
                      <a:lnTo>
                        <a:pt x="1416" y="426"/>
                      </a:lnTo>
                      <a:cubicBezTo>
                        <a:pt x="1403" y="275"/>
                        <a:pt x="1375" y="138"/>
                        <a:pt x="13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0" name="Google Shape;1963;p69"/>
                <p:cNvSpPr/>
                <p:nvPr/>
              </p:nvSpPr>
              <p:spPr>
                <a:xfrm>
                  <a:off x="1732237" y="1481786"/>
                  <a:ext cx="45362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1183" extrusionOk="0">
                      <a:moveTo>
                        <a:pt x="1430" y="1"/>
                      </a:moveTo>
                      <a:lnTo>
                        <a:pt x="0" y="757"/>
                      </a:lnTo>
                      <a:cubicBezTo>
                        <a:pt x="28" y="894"/>
                        <a:pt x="41" y="1032"/>
                        <a:pt x="83" y="1183"/>
                      </a:cubicBezTo>
                      <a:lnTo>
                        <a:pt x="1457" y="441"/>
                      </a:lnTo>
                      <a:cubicBezTo>
                        <a:pt x="1444" y="289"/>
                        <a:pt x="1430" y="138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1" name="Google Shape;1964;p69"/>
                <p:cNvSpPr/>
                <p:nvPr/>
              </p:nvSpPr>
              <p:spPr>
                <a:xfrm>
                  <a:off x="1834443" y="1644757"/>
                  <a:ext cx="33819" cy="49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595" extrusionOk="0">
                      <a:moveTo>
                        <a:pt x="784" y="0"/>
                      </a:moveTo>
                      <a:lnTo>
                        <a:pt x="1" y="1279"/>
                      </a:lnTo>
                      <a:cubicBezTo>
                        <a:pt x="83" y="1375"/>
                        <a:pt x="166" y="1457"/>
                        <a:pt x="262" y="1554"/>
                      </a:cubicBezTo>
                      <a:lnTo>
                        <a:pt x="289" y="1595"/>
                      </a:lnTo>
                      <a:lnTo>
                        <a:pt x="1087" y="303"/>
                      </a:lnTo>
                      <a:cubicBezTo>
                        <a:pt x="977" y="206"/>
                        <a:pt x="880" y="96"/>
                        <a:pt x="7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2" name="Google Shape;1965;p69"/>
                <p:cNvSpPr/>
                <p:nvPr/>
              </p:nvSpPr>
              <p:spPr>
                <a:xfrm>
                  <a:off x="1875076" y="1819241"/>
                  <a:ext cx="47944" cy="2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44" extrusionOk="0">
                      <a:moveTo>
                        <a:pt x="1540" y="1"/>
                      </a:moveTo>
                      <a:lnTo>
                        <a:pt x="56" y="303"/>
                      </a:lnTo>
                      <a:cubicBezTo>
                        <a:pt x="42" y="454"/>
                        <a:pt x="28" y="606"/>
                        <a:pt x="1" y="743"/>
                      </a:cubicBezTo>
                      <a:lnTo>
                        <a:pt x="1513" y="427"/>
                      </a:lnTo>
                      <a:cubicBezTo>
                        <a:pt x="1526" y="289"/>
                        <a:pt x="1526" y="152"/>
                        <a:pt x="15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3" name="Google Shape;1966;p69"/>
                <p:cNvSpPr/>
                <p:nvPr/>
              </p:nvSpPr>
              <p:spPr>
                <a:xfrm>
                  <a:off x="1863098" y="1696063"/>
                  <a:ext cx="43246" cy="38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1238" extrusionOk="0">
                      <a:moveTo>
                        <a:pt x="1210" y="1"/>
                      </a:moveTo>
                      <a:lnTo>
                        <a:pt x="1" y="853"/>
                      </a:lnTo>
                      <a:cubicBezTo>
                        <a:pt x="69" y="963"/>
                        <a:pt x="124" y="1114"/>
                        <a:pt x="179" y="1238"/>
                      </a:cubicBezTo>
                      <a:lnTo>
                        <a:pt x="1389" y="372"/>
                      </a:lnTo>
                      <a:cubicBezTo>
                        <a:pt x="1334" y="248"/>
                        <a:pt x="1279" y="124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4" name="Google Shape;1967;p69"/>
                <p:cNvSpPr/>
                <p:nvPr/>
              </p:nvSpPr>
              <p:spPr>
                <a:xfrm>
                  <a:off x="1871218" y="1270931"/>
                  <a:ext cx="50091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307" extrusionOk="0">
                      <a:moveTo>
                        <a:pt x="413" y="1"/>
                      </a:moveTo>
                      <a:cubicBezTo>
                        <a:pt x="276" y="42"/>
                        <a:pt x="138" y="97"/>
                        <a:pt x="1" y="166"/>
                      </a:cubicBezTo>
                      <a:lnTo>
                        <a:pt x="1142" y="1307"/>
                      </a:lnTo>
                      <a:cubicBezTo>
                        <a:pt x="1293" y="1252"/>
                        <a:pt x="1444" y="1211"/>
                        <a:pt x="1609" y="1183"/>
                      </a:cubicBezTo>
                      <a:lnTo>
                        <a:pt x="4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5" name="Google Shape;1968;p69"/>
                <p:cNvSpPr/>
                <p:nvPr/>
              </p:nvSpPr>
              <p:spPr>
                <a:xfrm>
                  <a:off x="1929835" y="1258112"/>
                  <a:ext cx="41069" cy="47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1541" extrusionOk="0">
                      <a:moveTo>
                        <a:pt x="454" y="0"/>
                      </a:moveTo>
                      <a:cubicBezTo>
                        <a:pt x="303" y="0"/>
                        <a:pt x="151" y="14"/>
                        <a:pt x="0" y="42"/>
                      </a:cubicBezTo>
                      <a:lnTo>
                        <a:pt x="811" y="1499"/>
                      </a:lnTo>
                      <a:cubicBezTo>
                        <a:pt x="976" y="1499"/>
                        <a:pt x="1141" y="1513"/>
                        <a:pt x="1320" y="1540"/>
                      </a:cubicBezTo>
                      <a:lnTo>
                        <a:pt x="4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6" name="Google Shape;1969;p69"/>
                <p:cNvSpPr/>
                <p:nvPr/>
              </p:nvSpPr>
              <p:spPr>
                <a:xfrm>
                  <a:off x="2008084" y="1266668"/>
                  <a:ext cx="14592" cy="54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1747" extrusionOk="0">
                      <a:moveTo>
                        <a:pt x="1" y="0"/>
                      </a:moveTo>
                      <a:lnTo>
                        <a:pt x="42" y="1581"/>
                      </a:lnTo>
                      <a:cubicBezTo>
                        <a:pt x="193" y="1636"/>
                        <a:pt x="331" y="1691"/>
                        <a:pt x="468" y="1746"/>
                      </a:cubicBezTo>
                      <a:lnTo>
                        <a:pt x="413" y="138"/>
                      </a:lnTo>
                      <a:cubicBezTo>
                        <a:pt x="276" y="97"/>
                        <a:pt x="138" y="4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7" name="Google Shape;1970;p69"/>
                <p:cNvSpPr/>
                <p:nvPr/>
              </p:nvSpPr>
              <p:spPr>
                <a:xfrm>
                  <a:off x="1753176" y="1377867"/>
                  <a:ext cx="50091" cy="27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881" extrusionOk="0">
                      <a:moveTo>
                        <a:pt x="221" y="0"/>
                      </a:moveTo>
                      <a:cubicBezTo>
                        <a:pt x="138" y="110"/>
                        <a:pt x="70" y="234"/>
                        <a:pt x="1" y="358"/>
                      </a:cubicBezTo>
                      <a:lnTo>
                        <a:pt x="1389" y="880"/>
                      </a:lnTo>
                      <a:cubicBezTo>
                        <a:pt x="1458" y="756"/>
                        <a:pt x="1540" y="633"/>
                        <a:pt x="1609" y="509"/>
                      </a:cubicBez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8" name="Google Shape;1971;p69"/>
                <p:cNvSpPr/>
                <p:nvPr/>
              </p:nvSpPr>
              <p:spPr>
                <a:xfrm>
                  <a:off x="1732641" y="1433031"/>
                  <a:ext cx="51367" cy="16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524" extrusionOk="0">
                      <a:moveTo>
                        <a:pt x="1651" y="1"/>
                      </a:moveTo>
                      <a:lnTo>
                        <a:pt x="83" y="97"/>
                      </a:lnTo>
                      <a:cubicBezTo>
                        <a:pt x="56" y="234"/>
                        <a:pt x="28" y="372"/>
                        <a:pt x="1" y="523"/>
                      </a:cubicBezTo>
                      <a:lnTo>
                        <a:pt x="1527" y="427"/>
                      </a:lnTo>
                      <a:cubicBezTo>
                        <a:pt x="1568" y="276"/>
                        <a:pt x="1609" y="138"/>
                        <a:pt x="1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9" name="Google Shape;1972;p69"/>
                <p:cNvSpPr/>
                <p:nvPr/>
              </p:nvSpPr>
              <p:spPr>
                <a:xfrm>
                  <a:off x="1789111" y="1329113"/>
                  <a:ext cx="41100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4" extrusionOk="0">
                      <a:moveTo>
                        <a:pt x="289" y="0"/>
                      </a:moveTo>
                      <a:cubicBezTo>
                        <a:pt x="193" y="97"/>
                        <a:pt x="97" y="207"/>
                        <a:pt x="1" y="303"/>
                      </a:cubicBezTo>
                      <a:lnTo>
                        <a:pt x="1032" y="1334"/>
                      </a:lnTo>
                      <a:cubicBezTo>
                        <a:pt x="1128" y="1238"/>
                        <a:pt x="1224" y="1128"/>
                        <a:pt x="1320" y="1031"/>
                      </a:cubicBez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0" name="Google Shape;1973;p69"/>
                <p:cNvSpPr/>
                <p:nvPr/>
              </p:nvSpPr>
              <p:spPr>
                <a:xfrm>
                  <a:off x="1825887" y="1296164"/>
                  <a:ext cx="50496" cy="36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" h="1170" extrusionOk="0">
                      <a:moveTo>
                        <a:pt x="344" y="1"/>
                      </a:moveTo>
                      <a:cubicBezTo>
                        <a:pt x="221" y="97"/>
                        <a:pt x="111" y="180"/>
                        <a:pt x="1" y="276"/>
                      </a:cubicBezTo>
                      <a:lnTo>
                        <a:pt x="1238" y="1169"/>
                      </a:lnTo>
                      <a:cubicBezTo>
                        <a:pt x="1362" y="1087"/>
                        <a:pt x="1485" y="991"/>
                        <a:pt x="1623" y="922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09" name="Google Shape;1974;p69"/>
            <p:cNvGrpSpPr/>
            <p:nvPr/>
          </p:nvGrpSpPr>
          <p:grpSpPr>
            <a:xfrm rot="10800000">
              <a:off x="1729250" y="2425135"/>
              <a:ext cx="685635" cy="682282"/>
              <a:chOff x="2894709" y="1258206"/>
              <a:chExt cx="685635" cy="682282"/>
            </a:xfrm>
          </p:grpSpPr>
          <p:sp>
            <p:nvSpPr>
              <p:cNvPr id="1819" name="Google Shape;1975;p69"/>
              <p:cNvSpPr/>
              <p:nvPr/>
            </p:nvSpPr>
            <p:spPr>
              <a:xfrm>
                <a:off x="3399392" y="1867591"/>
                <a:ext cx="58554" cy="7289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343" extrusionOk="0">
                    <a:moveTo>
                      <a:pt x="1293" y="0"/>
                    </a:moveTo>
                    <a:lnTo>
                      <a:pt x="0" y="866"/>
                    </a:lnTo>
                    <a:cubicBezTo>
                      <a:pt x="152" y="1443"/>
                      <a:pt x="289" y="1801"/>
                      <a:pt x="303" y="1870"/>
                    </a:cubicBezTo>
                    <a:cubicBezTo>
                      <a:pt x="429" y="2202"/>
                      <a:pt x="691" y="2342"/>
                      <a:pt x="956" y="2342"/>
                    </a:cubicBezTo>
                    <a:cubicBezTo>
                      <a:pt x="1415" y="2342"/>
                      <a:pt x="1881" y="1922"/>
                      <a:pt x="1664" y="1347"/>
                    </a:cubicBezTo>
                    <a:cubicBezTo>
                      <a:pt x="1513" y="907"/>
                      <a:pt x="1389" y="467"/>
                      <a:pt x="12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1976;p69"/>
              <p:cNvSpPr/>
              <p:nvPr/>
            </p:nvSpPr>
            <p:spPr>
              <a:xfrm>
                <a:off x="3386542" y="1794879"/>
                <a:ext cx="45393" cy="24828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98" extrusionOk="0">
                    <a:moveTo>
                      <a:pt x="1444" y="0"/>
                    </a:moveTo>
                    <a:lnTo>
                      <a:pt x="1" y="371"/>
                    </a:lnTo>
                    <a:cubicBezTo>
                      <a:pt x="1" y="509"/>
                      <a:pt x="1" y="660"/>
                      <a:pt x="15" y="797"/>
                    </a:cubicBezTo>
                    <a:lnTo>
                      <a:pt x="1458" y="426"/>
                    </a:lnTo>
                    <a:cubicBezTo>
                      <a:pt x="1444" y="275"/>
                      <a:pt x="1444" y="138"/>
                      <a:pt x="14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1977;p69"/>
              <p:cNvSpPr/>
              <p:nvPr/>
            </p:nvSpPr>
            <p:spPr>
              <a:xfrm>
                <a:off x="3404961" y="1693512"/>
                <a:ext cx="47478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977" extrusionOk="0">
                    <a:moveTo>
                      <a:pt x="193" y="0"/>
                    </a:moveTo>
                    <a:cubicBezTo>
                      <a:pt x="124" y="124"/>
                      <a:pt x="55" y="248"/>
                      <a:pt x="0" y="371"/>
                    </a:cubicBezTo>
                    <a:lnTo>
                      <a:pt x="1320" y="976"/>
                    </a:lnTo>
                    <a:cubicBezTo>
                      <a:pt x="1375" y="853"/>
                      <a:pt x="1443" y="729"/>
                      <a:pt x="1526" y="605"/>
                    </a:cubicBez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1978;p69"/>
              <p:cNvSpPr/>
              <p:nvPr/>
            </p:nvSpPr>
            <p:spPr>
              <a:xfrm>
                <a:off x="3462271" y="1622076"/>
                <a:ext cx="50900" cy="29961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963" extrusionOk="0">
                    <a:moveTo>
                      <a:pt x="289" y="1"/>
                    </a:moveTo>
                    <a:cubicBezTo>
                      <a:pt x="193" y="111"/>
                      <a:pt x="96" y="221"/>
                      <a:pt x="0" y="331"/>
                    </a:cubicBezTo>
                    <a:lnTo>
                      <a:pt x="1375" y="963"/>
                    </a:lnTo>
                    <a:cubicBezTo>
                      <a:pt x="1471" y="853"/>
                      <a:pt x="1553" y="743"/>
                      <a:pt x="1636" y="633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1979;p69"/>
              <p:cNvSpPr/>
              <p:nvPr/>
            </p:nvSpPr>
            <p:spPr>
              <a:xfrm>
                <a:off x="3387849" y="1756796"/>
                <a:ext cx="46638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20" extrusionOk="0">
                    <a:moveTo>
                      <a:pt x="55" y="1"/>
                    </a:moveTo>
                    <a:cubicBezTo>
                      <a:pt x="28" y="138"/>
                      <a:pt x="14" y="276"/>
                      <a:pt x="0" y="413"/>
                    </a:cubicBezTo>
                    <a:lnTo>
                      <a:pt x="1444" y="619"/>
                    </a:lnTo>
                    <a:cubicBezTo>
                      <a:pt x="1457" y="482"/>
                      <a:pt x="1471" y="344"/>
                      <a:pt x="1499" y="207"/>
                    </a:cubicBez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1980;p69"/>
              <p:cNvSpPr/>
              <p:nvPr/>
            </p:nvSpPr>
            <p:spPr>
              <a:xfrm>
                <a:off x="3433180" y="1653718"/>
                <a:ext cx="52642" cy="2999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964" extrusionOk="0">
                    <a:moveTo>
                      <a:pt x="317" y="1"/>
                    </a:moveTo>
                    <a:cubicBezTo>
                      <a:pt x="234" y="83"/>
                      <a:pt x="165" y="152"/>
                      <a:pt x="83" y="235"/>
                    </a:cubicBezTo>
                    <a:cubicBezTo>
                      <a:pt x="55" y="262"/>
                      <a:pt x="28" y="290"/>
                      <a:pt x="0" y="317"/>
                    </a:cubicBezTo>
                    <a:lnTo>
                      <a:pt x="1389" y="963"/>
                    </a:lnTo>
                    <a:cubicBezTo>
                      <a:pt x="1499" y="867"/>
                      <a:pt x="1595" y="757"/>
                      <a:pt x="1691" y="647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1981;p69"/>
              <p:cNvSpPr/>
              <p:nvPr/>
            </p:nvSpPr>
            <p:spPr>
              <a:xfrm>
                <a:off x="3278767" y="1270526"/>
                <a:ext cx="41940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89" extrusionOk="0">
                    <a:moveTo>
                      <a:pt x="399" y="0"/>
                    </a:moveTo>
                    <a:cubicBezTo>
                      <a:pt x="262" y="41"/>
                      <a:pt x="138" y="96"/>
                      <a:pt x="1" y="151"/>
                    </a:cubicBezTo>
                    <a:lnTo>
                      <a:pt x="922" y="1388"/>
                    </a:lnTo>
                    <a:cubicBezTo>
                      <a:pt x="1059" y="1333"/>
                      <a:pt x="1197" y="1292"/>
                      <a:pt x="1348" y="1251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47" name="Google Shape;1982;p69"/>
              <p:cNvGrpSpPr/>
              <p:nvPr/>
            </p:nvGrpSpPr>
            <p:grpSpPr>
              <a:xfrm>
                <a:off x="2894709" y="1258206"/>
                <a:ext cx="685635" cy="636360"/>
                <a:chOff x="2894709" y="1258206"/>
                <a:chExt cx="685635" cy="636360"/>
              </a:xfrm>
            </p:grpSpPr>
            <p:sp>
              <p:nvSpPr>
                <p:cNvPr id="2263" name="Google Shape;1983;p69"/>
                <p:cNvSpPr/>
                <p:nvPr/>
              </p:nvSpPr>
              <p:spPr>
                <a:xfrm>
                  <a:off x="3009329" y="1404812"/>
                  <a:ext cx="69754" cy="46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1507" extrusionOk="0">
                      <a:moveTo>
                        <a:pt x="1" y="0"/>
                      </a:moveTo>
                      <a:lnTo>
                        <a:pt x="303" y="1485"/>
                      </a:lnTo>
                      <a:cubicBezTo>
                        <a:pt x="526" y="1499"/>
                        <a:pt x="749" y="1507"/>
                        <a:pt x="972" y="1507"/>
                      </a:cubicBezTo>
                      <a:cubicBezTo>
                        <a:pt x="1395" y="1507"/>
                        <a:pt x="1818" y="1479"/>
                        <a:pt x="2241" y="1416"/>
                      </a:cubicBezTo>
                      <a:lnTo>
                        <a:pt x="1471" y="42"/>
                      </a:lnTo>
                      <a:cubicBezTo>
                        <a:pt x="1311" y="51"/>
                        <a:pt x="1149" y="55"/>
                        <a:pt x="986" y="55"/>
                      </a:cubicBezTo>
                      <a:cubicBezTo>
                        <a:pt x="660" y="55"/>
                        <a:pt x="330" y="37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4" name="Google Shape;1984;p69"/>
                <p:cNvSpPr/>
                <p:nvPr/>
              </p:nvSpPr>
              <p:spPr>
                <a:xfrm>
                  <a:off x="3153475" y="1333811"/>
                  <a:ext cx="66736" cy="53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" h="1706" extrusionOk="0">
                      <a:moveTo>
                        <a:pt x="1004" y="1"/>
                      </a:moveTo>
                      <a:cubicBezTo>
                        <a:pt x="674" y="275"/>
                        <a:pt x="344" y="578"/>
                        <a:pt x="0" y="922"/>
                      </a:cubicBezTo>
                      <a:lnTo>
                        <a:pt x="1279" y="1705"/>
                      </a:lnTo>
                      <a:cubicBezTo>
                        <a:pt x="1581" y="1430"/>
                        <a:pt x="1870" y="1183"/>
                        <a:pt x="2145" y="949"/>
                      </a:cubicBezTo>
                      <a:lnTo>
                        <a:pt x="100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5" name="Google Shape;1985;p69"/>
                <p:cNvSpPr/>
                <p:nvPr/>
              </p:nvSpPr>
              <p:spPr>
                <a:xfrm>
                  <a:off x="2962722" y="1396691"/>
                  <a:ext cx="42780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05" extrusionOk="0">
                      <a:moveTo>
                        <a:pt x="0" y="0"/>
                      </a:moveTo>
                      <a:lnTo>
                        <a:pt x="303" y="1540"/>
                      </a:lnTo>
                      <a:cubicBezTo>
                        <a:pt x="632" y="1622"/>
                        <a:pt x="1004" y="1664"/>
                        <a:pt x="1375" y="1705"/>
                      </a:cubicBezTo>
                      <a:lnTo>
                        <a:pt x="1059" y="206"/>
                      </a:lnTo>
                      <a:cubicBezTo>
                        <a:pt x="674" y="138"/>
                        <a:pt x="303" y="6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6" name="Google Shape;1986;p69"/>
                <p:cNvSpPr/>
                <p:nvPr/>
              </p:nvSpPr>
              <p:spPr>
                <a:xfrm>
                  <a:off x="3069221" y="1396255"/>
                  <a:ext cx="61167" cy="50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1609" extrusionOk="0">
                      <a:moveTo>
                        <a:pt x="1100" y="1"/>
                      </a:moveTo>
                      <a:cubicBezTo>
                        <a:pt x="742" y="124"/>
                        <a:pt x="385" y="220"/>
                        <a:pt x="0" y="262"/>
                      </a:cubicBezTo>
                      <a:lnTo>
                        <a:pt x="742" y="1609"/>
                      </a:lnTo>
                      <a:cubicBezTo>
                        <a:pt x="1168" y="1526"/>
                        <a:pt x="1567" y="1389"/>
                        <a:pt x="1966" y="1224"/>
                      </a:cubicBezTo>
                      <a:lnTo>
                        <a:pt x="11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7" name="Google Shape;1987;p69"/>
                <p:cNvSpPr/>
                <p:nvPr/>
              </p:nvSpPr>
              <p:spPr>
                <a:xfrm>
                  <a:off x="3522132" y="1471954"/>
                  <a:ext cx="58211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2104" extrusionOk="0">
                      <a:moveTo>
                        <a:pt x="1856" y="1"/>
                      </a:moveTo>
                      <a:lnTo>
                        <a:pt x="317" y="853"/>
                      </a:lnTo>
                      <a:cubicBezTo>
                        <a:pt x="262" y="1279"/>
                        <a:pt x="152" y="1705"/>
                        <a:pt x="1" y="2104"/>
                      </a:cubicBezTo>
                      <a:lnTo>
                        <a:pt x="1582" y="2049"/>
                      </a:lnTo>
                      <a:cubicBezTo>
                        <a:pt x="1774" y="1389"/>
                        <a:pt x="1870" y="688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8" name="Google Shape;1988;p69"/>
                <p:cNvSpPr/>
                <p:nvPr/>
              </p:nvSpPr>
              <p:spPr>
                <a:xfrm>
                  <a:off x="3410935" y="1663581"/>
                  <a:ext cx="65461" cy="49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" h="1581" extrusionOk="0">
                      <a:moveTo>
                        <a:pt x="702" y="0"/>
                      </a:moveTo>
                      <a:cubicBezTo>
                        <a:pt x="427" y="289"/>
                        <a:pt x="193" y="619"/>
                        <a:pt x="1" y="962"/>
                      </a:cubicBezTo>
                      <a:lnTo>
                        <a:pt x="1320" y="1581"/>
                      </a:lnTo>
                      <a:cubicBezTo>
                        <a:pt x="1458" y="1347"/>
                        <a:pt x="1623" y="1141"/>
                        <a:pt x="1815" y="949"/>
                      </a:cubicBezTo>
                      <a:cubicBezTo>
                        <a:pt x="1911" y="852"/>
                        <a:pt x="2008" y="756"/>
                        <a:pt x="2104" y="646"/>
                      </a:cubicBezTo>
                      <a:lnTo>
                        <a:pt x="70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9" name="Google Shape;1989;p69"/>
                <p:cNvSpPr/>
                <p:nvPr/>
              </p:nvSpPr>
              <p:spPr>
                <a:xfrm>
                  <a:off x="3239845" y="1275225"/>
                  <a:ext cx="67607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705" extrusionOk="0">
                      <a:moveTo>
                        <a:pt x="1252" y="0"/>
                      </a:moveTo>
                      <a:cubicBezTo>
                        <a:pt x="812" y="179"/>
                        <a:pt x="400" y="385"/>
                        <a:pt x="1" y="633"/>
                      </a:cubicBezTo>
                      <a:lnTo>
                        <a:pt x="1073" y="1705"/>
                      </a:lnTo>
                      <a:cubicBezTo>
                        <a:pt x="1417" y="1526"/>
                        <a:pt x="1788" y="1361"/>
                        <a:pt x="2173" y="1237"/>
                      </a:cubicBezTo>
                      <a:lnTo>
                        <a:pt x="125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0" name="Google Shape;1990;p69"/>
                <p:cNvSpPr/>
                <p:nvPr/>
              </p:nvSpPr>
              <p:spPr>
                <a:xfrm>
                  <a:off x="3386138" y="1769646"/>
                  <a:ext cx="46638" cy="36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169" extrusionOk="0">
                      <a:moveTo>
                        <a:pt x="55" y="0"/>
                      </a:moveTo>
                      <a:cubicBezTo>
                        <a:pt x="14" y="385"/>
                        <a:pt x="0" y="784"/>
                        <a:pt x="14" y="1169"/>
                      </a:cubicBezTo>
                      <a:lnTo>
                        <a:pt x="1457" y="797"/>
                      </a:lnTo>
                      <a:cubicBezTo>
                        <a:pt x="1457" y="605"/>
                        <a:pt x="1471" y="399"/>
                        <a:pt x="1499" y="206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1" name="Google Shape;1991;p69"/>
                <p:cNvSpPr/>
                <p:nvPr/>
              </p:nvSpPr>
              <p:spPr>
                <a:xfrm>
                  <a:off x="2894709" y="1385241"/>
                  <a:ext cx="63314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1840" extrusionOk="0">
                      <a:moveTo>
                        <a:pt x="815" y="0"/>
                      </a:moveTo>
                      <a:cubicBezTo>
                        <a:pt x="629" y="0"/>
                        <a:pt x="448" y="77"/>
                        <a:pt x="317" y="217"/>
                      </a:cubicBezTo>
                      <a:cubicBezTo>
                        <a:pt x="234" y="286"/>
                        <a:pt x="179" y="382"/>
                        <a:pt x="138" y="478"/>
                      </a:cubicBezTo>
                      <a:cubicBezTo>
                        <a:pt x="0" y="849"/>
                        <a:pt x="193" y="1276"/>
                        <a:pt x="564" y="1413"/>
                      </a:cubicBezTo>
                      <a:cubicBezTo>
                        <a:pt x="1045" y="1578"/>
                        <a:pt x="1540" y="1729"/>
                        <a:pt x="2035" y="1839"/>
                      </a:cubicBezTo>
                      <a:lnTo>
                        <a:pt x="1732" y="258"/>
                      </a:lnTo>
                      <a:cubicBezTo>
                        <a:pt x="1334" y="135"/>
                        <a:pt x="1086" y="52"/>
                        <a:pt x="1073" y="52"/>
                      </a:cubicBezTo>
                      <a:cubicBezTo>
                        <a:pt x="989" y="17"/>
                        <a:pt x="902" y="0"/>
                        <a:pt x="81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2" name="Google Shape;1992;p69"/>
                <p:cNvSpPr/>
                <p:nvPr/>
              </p:nvSpPr>
              <p:spPr>
                <a:xfrm>
                  <a:off x="3512736" y="1364178"/>
                  <a:ext cx="49220" cy="7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269" extrusionOk="0">
                      <a:moveTo>
                        <a:pt x="921" y="1"/>
                      </a:moveTo>
                      <a:lnTo>
                        <a:pt x="0" y="1265"/>
                      </a:lnTo>
                      <a:cubicBezTo>
                        <a:pt x="193" y="1581"/>
                        <a:pt x="330" y="1911"/>
                        <a:pt x="454" y="2269"/>
                      </a:cubicBezTo>
                      <a:lnTo>
                        <a:pt x="1581" y="1128"/>
                      </a:lnTo>
                      <a:cubicBezTo>
                        <a:pt x="1402" y="729"/>
                        <a:pt x="1182" y="358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3" name="Google Shape;1993;p69"/>
                <p:cNvSpPr/>
                <p:nvPr/>
              </p:nvSpPr>
              <p:spPr>
                <a:xfrm>
                  <a:off x="3471231" y="1597714"/>
                  <a:ext cx="62909" cy="44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1416" extrusionOk="0">
                      <a:moveTo>
                        <a:pt x="592" y="0"/>
                      </a:moveTo>
                      <a:cubicBezTo>
                        <a:pt x="413" y="261"/>
                        <a:pt x="207" y="522"/>
                        <a:pt x="1" y="784"/>
                      </a:cubicBezTo>
                      <a:lnTo>
                        <a:pt x="1348" y="1416"/>
                      </a:lnTo>
                      <a:cubicBezTo>
                        <a:pt x="1595" y="1100"/>
                        <a:pt x="1829" y="784"/>
                        <a:pt x="2022" y="467"/>
                      </a:cubicBezTo>
                      <a:lnTo>
                        <a:pt x="59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4" name="Google Shape;1994;p69"/>
                <p:cNvSpPr/>
                <p:nvPr/>
              </p:nvSpPr>
              <p:spPr>
                <a:xfrm>
                  <a:off x="3332654" y="1258206"/>
                  <a:ext cx="59052" cy="49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1606" extrusionOk="0">
                      <a:moveTo>
                        <a:pt x="842" y="1"/>
                      </a:moveTo>
                      <a:cubicBezTo>
                        <a:pt x="563" y="1"/>
                        <a:pt x="282" y="21"/>
                        <a:pt x="1" y="66"/>
                      </a:cubicBezTo>
                      <a:lnTo>
                        <a:pt x="757" y="1482"/>
                      </a:lnTo>
                      <a:cubicBezTo>
                        <a:pt x="1142" y="1482"/>
                        <a:pt x="1527" y="1523"/>
                        <a:pt x="1898" y="1606"/>
                      </a:cubicBezTo>
                      <a:lnTo>
                        <a:pt x="1802" y="80"/>
                      </a:lnTo>
                      <a:cubicBezTo>
                        <a:pt x="1485" y="28"/>
                        <a:pt x="1165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5" name="Google Shape;1995;p69"/>
                <p:cNvSpPr/>
                <p:nvPr/>
              </p:nvSpPr>
              <p:spPr>
                <a:xfrm>
                  <a:off x="3115829" y="1371862"/>
                  <a:ext cx="67607" cy="5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830" extrusionOk="0">
                      <a:moveTo>
                        <a:pt x="894" y="1"/>
                      </a:moveTo>
                      <a:cubicBezTo>
                        <a:pt x="633" y="248"/>
                        <a:pt x="330" y="455"/>
                        <a:pt x="0" y="620"/>
                      </a:cubicBezTo>
                      <a:lnTo>
                        <a:pt x="839" y="1829"/>
                      </a:lnTo>
                      <a:cubicBezTo>
                        <a:pt x="1251" y="1596"/>
                        <a:pt x="1636" y="1321"/>
                        <a:pt x="1966" y="991"/>
                      </a:cubicBezTo>
                      <a:lnTo>
                        <a:pt x="2172" y="785"/>
                      </a:lnTo>
                      <a:lnTo>
                        <a:pt x="8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6" name="Google Shape;1996;p69"/>
                <p:cNvSpPr/>
                <p:nvPr/>
              </p:nvSpPr>
              <p:spPr>
                <a:xfrm>
                  <a:off x="3444288" y="1287608"/>
                  <a:ext cx="55225" cy="61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1981" extrusionOk="0">
                      <a:moveTo>
                        <a:pt x="523" y="1"/>
                      </a:moveTo>
                      <a:lnTo>
                        <a:pt x="1" y="1403"/>
                      </a:lnTo>
                      <a:cubicBezTo>
                        <a:pt x="262" y="1582"/>
                        <a:pt x="509" y="1774"/>
                        <a:pt x="743" y="1980"/>
                      </a:cubicBezTo>
                      <a:lnTo>
                        <a:pt x="1774" y="949"/>
                      </a:lnTo>
                      <a:cubicBezTo>
                        <a:pt x="1389" y="592"/>
                        <a:pt x="963" y="276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7" name="Google Shape;1997;p69"/>
                <p:cNvSpPr/>
                <p:nvPr/>
              </p:nvSpPr>
              <p:spPr>
                <a:xfrm>
                  <a:off x="3530253" y="1412092"/>
                  <a:ext cx="48380" cy="7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" h="2283" extrusionOk="0">
                      <a:moveTo>
                        <a:pt x="1197" y="0"/>
                      </a:moveTo>
                      <a:lnTo>
                        <a:pt x="1" y="1182"/>
                      </a:lnTo>
                      <a:cubicBezTo>
                        <a:pt x="83" y="1540"/>
                        <a:pt x="111" y="1911"/>
                        <a:pt x="97" y="2282"/>
                      </a:cubicBezTo>
                      <a:lnTo>
                        <a:pt x="1554" y="1471"/>
                      </a:lnTo>
                      <a:cubicBezTo>
                        <a:pt x="1499" y="962"/>
                        <a:pt x="1375" y="468"/>
                        <a:pt x="11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8" name="Google Shape;1998;p69"/>
                <p:cNvSpPr/>
                <p:nvPr/>
              </p:nvSpPr>
              <p:spPr>
                <a:xfrm>
                  <a:off x="3442576" y="1632343"/>
                  <a:ext cx="62474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1334" extrusionOk="0">
                      <a:moveTo>
                        <a:pt x="633" y="1"/>
                      </a:moveTo>
                      <a:cubicBezTo>
                        <a:pt x="427" y="234"/>
                        <a:pt x="221" y="454"/>
                        <a:pt x="1" y="688"/>
                      </a:cubicBezTo>
                      <a:lnTo>
                        <a:pt x="1389" y="1334"/>
                      </a:lnTo>
                      <a:cubicBezTo>
                        <a:pt x="1609" y="1100"/>
                        <a:pt x="1815" y="867"/>
                        <a:pt x="2008" y="633"/>
                      </a:cubicBezTo>
                      <a:lnTo>
                        <a:pt x="63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9" name="Google Shape;1999;p69"/>
                <p:cNvSpPr/>
                <p:nvPr/>
              </p:nvSpPr>
              <p:spPr>
                <a:xfrm>
                  <a:off x="3401943" y="1263246"/>
                  <a:ext cx="47073" cy="61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967" extrusionOk="0">
                      <a:moveTo>
                        <a:pt x="1" y="0"/>
                      </a:moveTo>
                      <a:lnTo>
                        <a:pt x="97" y="1567"/>
                      </a:lnTo>
                      <a:cubicBezTo>
                        <a:pt x="413" y="1664"/>
                        <a:pt x="716" y="1801"/>
                        <a:pt x="1004" y="1966"/>
                      </a:cubicBezTo>
                      <a:lnTo>
                        <a:pt x="1513" y="578"/>
                      </a:lnTo>
                      <a:cubicBezTo>
                        <a:pt x="1032" y="317"/>
                        <a:pt x="523" y="12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0" name="Google Shape;2000;p69"/>
                <p:cNvSpPr/>
                <p:nvPr/>
              </p:nvSpPr>
              <p:spPr>
                <a:xfrm>
                  <a:off x="3291181" y="1262375"/>
                  <a:ext cx="51367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1513" extrusionOk="0">
                      <a:moveTo>
                        <a:pt x="908" y="1"/>
                      </a:moveTo>
                      <a:cubicBezTo>
                        <a:pt x="605" y="70"/>
                        <a:pt x="303" y="152"/>
                        <a:pt x="0" y="262"/>
                      </a:cubicBezTo>
                      <a:lnTo>
                        <a:pt x="949" y="1513"/>
                      </a:lnTo>
                      <a:cubicBezTo>
                        <a:pt x="1169" y="1458"/>
                        <a:pt x="1403" y="1417"/>
                        <a:pt x="1650" y="1389"/>
                      </a:cubicBezTo>
                      <a:lnTo>
                        <a:pt x="9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1" name="Google Shape;2001;p69"/>
                <p:cNvSpPr/>
                <p:nvPr/>
              </p:nvSpPr>
              <p:spPr>
                <a:xfrm>
                  <a:off x="3194949" y="1301733"/>
                  <a:ext cx="66332" cy="5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1719" extrusionOk="0">
                      <a:moveTo>
                        <a:pt x="1059" y="1"/>
                      </a:moveTo>
                      <a:cubicBezTo>
                        <a:pt x="715" y="234"/>
                        <a:pt x="372" y="482"/>
                        <a:pt x="1" y="770"/>
                      </a:cubicBezTo>
                      <a:lnTo>
                        <a:pt x="1155" y="1719"/>
                      </a:lnTo>
                      <a:cubicBezTo>
                        <a:pt x="1471" y="1485"/>
                        <a:pt x="1788" y="1265"/>
                        <a:pt x="2131" y="1073"/>
                      </a:cubicBezTo>
                      <a:lnTo>
                        <a:pt x="10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2" name="Google Shape;2002;p69"/>
                <p:cNvSpPr/>
                <p:nvPr/>
              </p:nvSpPr>
              <p:spPr>
                <a:xfrm>
                  <a:off x="3496900" y="1548928"/>
                  <a:ext cx="70190" cy="5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1679" extrusionOk="0">
                      <a:moveTo>
                        <a:pt x="2255" y="1"/>
                      </a:moveTo>
                      <a:lnTo>
                        <a:pt x="633" y="56"/>
                      </a:lnTo>
                      <a:cubicBezTo>
                        <a:pt x="454" y="455"/>
                        <a:pt x="248" y="840"/>
                        <a:pt x="1" y="1211"/>
                      </a:cubicBezTo>
                      <a:lnTo>
                        <a:pt x="1430" y="1678"/>
                      </a:lnTo>
                      <a:cubicBezTo>
                        <a:pt x="1760" y="1142"/>
                        <a:pt x="2035" y="578"/>
                        <a:pt x="2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3" name="Google Shape;2003;p69"/>
                <p:cNvSpPr/>
                <p:nvPr/>
              </p:nvSpPr>
              <p:spPr>
                <a:xfrm>
                  <a:off x="3389560" y="1705055"/>
                  <a:ext cx="56469" cy="5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870" extrusionOk="0">
                      <a:moveTo>
                        <a:pt x="495" y="0"/>
                      </a:moveTo>
                      <a:cubicBezTo>
                        <a:pt x="248" y="523"/>
                        <a:pt x="83" y="1086"/>
                        <a:pt x="0" y="1664"/>
                      </a:cubicBezTo>
                      <a:lnTo>
                        <a:pt x="1444" y="1870"/>
                      </a:lnTo>
                      <a:cubicBezTo>
                        <a:pt x="1499" y="1430"/>
                        <a:pt x="1636" y="1004"/>
                        <a:pt x="1815" y="605"/>
                      </a:cubicBezTo>
                      <a:lnTo>
                        <a:pt x="4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4" name="Google Shape;2004;p69"/>
                <p:cNvSpPr/>
                <p:nvPr/>
              </p:nvSpPr>
              <p:spPr>
                <a:xfrm>
                  <a:off x="3476801" y="1326126"/>
                  <a:ext cx="56905" cy="65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18" extrusionOk="0">
                      <a:moveTo>
                        <a:pt x="1032" y="0"/>
                      </a:moveTo>
                      <a:lnTo>
                        <a:pt x="1" y="1031"/>
                      </a:lnTo>
                      <a:lnTo>
                        <a:pt x="55" y="1072"/>
                      </a:lnTo>
                      <a:cubicBezTo>
                        <a:pt x="372" y="1402"/>
                        <a:pt x="660" y="1746"/>
                        <a:pt x="922" y="2117"/>
                      </a:cubicBezTo>
                      <a:lnTo>
                        <a:pt x="1829" y="880"/>
                      </a:lnTo>
                      <a:cubicBezTo>
                        <a:pt x="1595" y="591"/>
                        <a:pt x="1348" y="303"/>
                        <a:pt x="1086" y="41"/>
                      </a:cubicBez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5" name="Google Shape;2005;p69"/>
                <p:cNvSpPr/>
                <p:nvPr/>
              </p:nvSpPr>
              <p:spPr>
                <a:xfrm>
                  <a:off x="3386978" y="1807698"/>
                  <a:ext cx="50091" cy="73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2365" extrusionOk="0">
                      <a:moveTo>
                        <a:pt x="1444" y="1"/>
                      </a:moveTo>
                      <a:lnTo>
                        <a:pt x="1" y="372"/>
                      </a:lnTo>
                      <a:cubicBezTo>
                        <a:pt x="42" y="1045"/>
                        <a:pt x="138" y="1705"/>
                        <a:pt x="289" y="2365"/>
                      </a:cubicBezTo>
                      <a:lnTo>
                        <a:pt x="1609" y="1499"/>
                      </a:lnTo>
                      <a:cubicBezTo>
                        <a:pt x="1513" y="1004"/>
                        <a:pt x="1458" y="509"/>
                        <a:pt x="1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6" name="Google Shape;2006;p69"/>
                <p:cNvSpPr/>
                <p:nvPr/>
              </p:nvSpPr>
              <p:spPr>
                <a:xfrm>
                  <a:off x="3396405" y="1854306"/>
                  <a:ext cx="43215" cy="4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1294" extrusionOk="0">
                      <a:moveTo>
                        <a:pt x="1306" y="1"/>
                      </a:moveTo>
                      <a:lnTo>
                        <a:pt x="0" y="867"/>
                      </a:lnTo>
                      <a:cubicBezTo>
                        <a:pt x="28" y="1018"/>
                        <a:pt x="69" y="1169"/>
                        <a:pt x="96" y="1293"/>
                      </a:cubicBezTo>
                      <a:lnTo>
                        <a:pt x="1389" y="441"/>
                      </a:lnTo>
                      <a:cubicBezTo>
                        <a:pt x="1361" y="303"/>
                        <a:pt x="1334" y="152"/>
                        <a:pt x="13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7" name="Google Shape;2007;p69"/>
                <p:cNvSpPr/>
                <p:nvPr/>
              </p:nvSpPr>
              <p:spPr>
                <a:xfrm>
                  <a:off x="2949032" y="1392833"/>
                  <a:ext cx="23117" cy="5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1678" extrusionOk="0">
                      <a:moveTo>
                        <a:pt x="0" y="1"/>
                      </a:moveTo>
                      <a:lnTo>
                        <a:pt x="289" y="1581"/>
                      </a:lnTo>
                      <a:cubicBezTo>
                        <a:pt x="440" y="1623"/>
                        <a:pt x="578" y="1650"/>
                        <a:pt x="743" y="1678"/>
                      </a:cubicBezTo>
                      <a:lnTo>
                        <a:pt x="440" y="124"/>
                      </a:lnTo>
                      <a:cubicBezTo>
                        <a:pt x="261" y="83"/>
                        <a:pt x="124" y="4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48" name="Google Shape;2008;p69"/>
              <p:cNvSpPr/>
              <p:nvPr/>
            </p:nvSpPr>
            <p:spPr>
              <a:xfrm>
                <a:off x="3184681" y="1325690"/>
                <a:ext cx="46233" cy="37677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211" extrusionOk="0">
                    <a:moveTo>
                      <a:pt x="344" y="0"/>
                    </a:moveTo>
                    <a:cubicBezTo>
                      <a:pt x="221" y="83"/>
                      <a:pt x="111" y="179"/>
                      <a:pt x="1" y="262"/>
                    </a:cubicBezTo>
                    <a:lnTo>
                      <a:pt x="1142" y="1210"/>
                    </a:lnTo>
                    <a:cubicBezTo>
                      <a:pt x="1265" y="1128"/>
                      <a:pt x="1375" y="1045"/>
                      <a:pt x="1485" y="949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009;p69"/>
              <p:cNvSpPr/>
              <p:nvPr/>
            </p:nvSpPr>
            <p:spPr>
              <a:xfrm>
                <a:off x="3228302" y="1294888"/>
                <a:ext cx="44522" cy="40228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293" extrusionOk="0">
                    <a:moveTo>
                      <a:pt x="372" y="1"/>
                    </a:moveTo>
                    <a:cubicBezTo>
                      <a:pt x="248" y="69"/>
                      <a:pt x="124" y="152"/>
                      <a:pt x="1" y="221"/>
                    </a:cubicBezTo>
                    <a:lnTo>
                      <a:pt x="1059" y="1293"/>
                    </a:lnTo>
                    <a:cubicBezTo>
                      <a:pt x="1183" y="1210"/>
                      <a:pt x="1307" y="1142"/>
                      <a:pt x="1430" y="1073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010;p69"/>
              <p:cNvSpPr/>
              <p:nvPr/>
            </p:nvSpPr>
            <p:spPr>
              <a:xfrm>
                <a:off x="3489619" y="1586576"/>
                <a:ext cx="51802" cy="2569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826" extrusionOk="0">
                    <a:moveTo>
                      <a:pt x="235" y="1"/>
                    </a:moveTo>
                    <a:cubicBezTo>
                      <a:pt x="166" y="111"/>
                      <a:pt x="83" y="234"/>
                      <a:pt x="1" y="358"/>
                    </a:cubicBezTo>
                    <a:lnTo>
                      <a:pt x="1444" y="825"/>
                    </a:lnTo>
                    <a:cubicBezTo>
                      <a:pt x="1513" y="715"/>
                      <a:pt x="1596" y="592"/>
                      <a:pt x="1664" y="468"/>
                    </a:cubicBez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011;p69"/>
              <p:cNvSpPr/>
              <p:nvPr/>
            </p:nvSpPr>
            <p:spPr>
              <a:xfrm>
                <a:off x="3055532" y="1404376"/>
                <a:ext cx="36806" cy="44086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17" extrusionOk="0">
                    <a:moveTo>
                      <a:pt x="440" y="1"/>
                    </a:moveTo>
                    <a:cubicBezTo>
                      <a:pt x="289" y="14"/>
                      <a:pt x="138" y="42"/>
                      <a:pt x="0" y="42"/>
                    </a:cubicBezTo>
                    <a:lnTo>
                      <a:pt x="756" y="1417"/>
                    </a:lnTo>
                    <a:cubicBezTo>
                      <a:pt x="894" y="1403"/>
                      <a:pt x="1045" y="1375"/>
                      <a:pt x="1182" y="1348"/>
                    </a:cubicBezTo>
                    <a:lnTo>
                      <a:pt x="4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012;p69"/>
              <p:cNvSpPr/>
              <p:nvPr/>
            </p:nvSpPr>
            <p:spPr>
              <a:xfrm>
                <a:off x="3319400" y="1260259"/>
                <a:ext cx="36806" cy="45362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58" extrusionOk="0">
                    <a:moveTo>
                      <a:pt x="427" y="0"/>
                    </a:moveTo>
                    <a:cubicBezTo>
                      <a:pt x="289" y="14"/>
                      <a:pt x="152" y="41"/>
                      <a:pt x="1" y="69"/>
                    </a:cubicBezTo>
                    <a:lnTo>
                      <a:pt x="743" y="1457"/>
                    </a:lnTo>
                    <a:cubicBezTo>
                      <a:pt x="894" y="1444"/>
                      <a:pt x="1032" y="1430"/>
                      <a:pt x="1183" y="1416"/>
                    </a:cubicBez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013;p69"/>
              <p:cNvSpPr/>
              <p:nvPr/>
            </p:nvSpPr>
            <p:spPr>
              <a:xfrm>
                <a:off x="3143612" y="1362466"/>
                <a:ext cx="49656" cy="3338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073" extrusionOk="0">
                    <a:moveTo>
                      <a:pt x="317" y="1"/>
                    </a:moveTo>
                    <a:cubicBezTo>
                      <a:pt x="221" y="83"/>
                      <a:pt x="138" y="166"/>
                      <a:pt x="42" y="262"/>
                    </a:cubicBezTo>
                    <a:lnTo>
                      <a:pt x="1" y="289"/>
                    </a:lnTo>
                    <a:lnTo>
                      <a:pt x="1293" y="1073"/>
                    </a:lnTo>
                    <a:cubicBezTo>
                      <a:pt x="1389" y="977"/>
                      <a:pt x="1499" y="880"/>
                      <a:pt x="1596" y="78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014;p69"/>
              <p:cNvSpPr/>
              <p:nvPr/>
            </p:nvSpPr>
            <p:spPr>
              <a:xfrm>
                <a:off x="2995639" y="1403100"/>
                <a:ext cx="23117" cy="4794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1" extrusionOk="0">
                    <a:moveTo>
                      <a:pt x="1" y="0"/>
                    </a:moveTo>
                    <a:lnTo>
                      <a:pt x="317" y="1499"/>
                    </a:lnTo>
                    <a:cubicBezTo>
                      <a:pt x="454" y="1513"/>
                      <a:pt x="592" y="1526"/>
                      <a:pt x="743" y="1540"/>
                    </a:cubicBezTo>
                    <a:lnTo>
                      <a:pt x="441" y="55"/>
                    </a:lnTo>
                    <a:cubicBezTo>
                      <a:pt x="289" y="42"/>
                      <a:pt x="138" y="14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015;p69"/>
              <p:cNvSpPr/>
              <p:nvPr/>
            </p:nvSpPr>
            <p:spPr>
              <a:xfrm>
                <a:off x="3103414" y="1391122"/>
                <a:ext cx="38517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89" extrusionOk="0">
                    <a:moveTo>
                      <a:pt x="386" y="1"/>
                    </a:moveTo>
                    <a:cubicBezTo>
                      <a:pt x="262" y="56"/>
                      <a:pt x="138" y="111"/>
                      <a:pt x="1" y="166"/>
                    </a:cubicBezTo>
                    <a:lnTo>
                      <a:pt x="867" y="1389"/>
                    </a:lnTo>
                    <a:cubicBezTo>
                      <a:pt x="990" y="1334"/>
                      <a:pt x="1114" y="1265"/>
                      <a:pt x="1238" y="1197"/>
                    </a:cubicBez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016;p69"/>
              <p:cNvSpPr/>
              <p:nvPr/>
            </p:nvSpPr>
            <p:spPr>
              <a:xfrm>
                <a:off x="3526830" y="1399242"/>
                <a:ext cx="40664" cy="49656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596" extrusionOk="0">
                    <a:moveTo>
                      <a:pt x="1128" y="1"/>
                    </a:moveTo>
                    <a:lnTo>
                      <a:pt x="1" y="1128"/>
                    </a:lnTo>
                    <a:cubicBezTo>
                      <a:pt x="42" y="1279"/>
                      <a:pt x="83" y="1444"/>
                      <a:pt x="111" y="1595"/>
                    </a:cubicBezTo>
                    <a:lnTo>
                      <a:pt x="1307" y="413"/>
                    </a:lnTo>
                    <a:cubicBezTo>
                      <a:pt x="1252" y="262"/>
                      <a:pt x="1197" y="138"/>
                      <a:pt x="11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017;p69"/>
              <p:cNvSpPr/>
              <p:nvPr/>
            </p:nvSpPr>
            <p:spPr>
              <a:xfrm>
                <a:off x="3531964" y="1457860"/>
                <a:ext cx="47944" cy="40633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306" extrusionOk="0">
                    <a:moveTo>
                      <a:pt x="1499" y="0"/>
                    </a:moveTo>
                    <a:lnTo>
                      <a:pt x="42" y="811"/>
                    </a:lnTo>
                    <a:cubicBezTo>
                      <a:pt x="42" y="976"/>
                      <a:pt x="28" y="1141"/>
                      <a:pt x="1" y="1306"/>
                    </a:cubicBezTo>
                    <a:lnTo>
                      <a:pt x="1540" y="454"/>
                    </a:lnTo>
                    <a:cubicBezTo>
                      <a:pt x="1540" y="302"/>
                      <a:pt x="1513" y="151"/>
                      <a:pt x="1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018;p69"/>
              <p:cNvSpPr/>
              <p:nvPr/>
            </p:nvSpPr>
            <p:spPr>
              <a:xfrm>
                <a:off x="3516563" y="1535674"/>
                <a:ext cx="54789" cy="14996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482" extrusionOk="0">
                    <a:moveTo>
                      <a:pt x="1761" y="1"/>
                    </a:moveTo>
                    <a:lnTo>
                      <a:pt x="180" y="56"/>
                    </a:lnTo>
                    <a:cubicBezTo>
                      <a:pt x="125" y="193"/>
                      <a:pt x="70" y="331"/>
                      <a:pt x="1" y="482"/>
                    </a:cubicBezTo>
                    <a:lnTo>
                      <a:pt x="1623" y="427"/>
                    </a:lnTo>
                    <a:cubicBezTo>
                      <a:pt x="1664" y="276"/>
                      <a:pt x="1719" y="138"/>
                      <a:pt x="1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019;p69"/>
              <p:cNvSpPr/>
              <p:nvPr/>
            </p:nvSpPr>
            <p:spPr>
              <a:xfrm>
                <a:off x="3433180" y="1281198"/>
                <a:ext cx="27410" cy="5009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610" extrusionOk="0">
                    <a:moveTo>
                      <a:pt x="509" y="1"/>
                    </a:moveTo>
                    <a:lnTo>
                      <a:pt x="0" y="1389"/>
                    </a:lnTo>
                    <a:cubicBezTo>
                      <a:pt x="110" y="1458"/>
                      <a:pt x="234" y="1527"/>
                      <a:pt x="358" y="1609"/>
                    </a:cubicBezTo>
                    <a:lnTo>
                      <a:pt x="880" y="207"/>
                    </a:lnTo>
                    <a:cubicBezTo>
                      <a:pt x="756" y="138"/>
                      <a:pt x="633" y="69"/>
                      <a:pt x="5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020;p69"/>
              <p:cNvSpPr/>
              <p:nvPr/>
            </p:nvSpPr>
            <p:spPr>
              <a:xfrm>
                <a:off x="3388689" y="1260663"/>
                <a:ext cx="16303" cy="5136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651" extrusionOk="0">
                    <a:moveTo>
                      <a:pt x="1" y="1"/>
                    </a:moveTo>
                    <a:lnTo>
                      <a:pt x="97" y="1527"/>
                    </a:lnTo>
                    <a:cubicBezTo>
                      <a:pt x="248" y="1554"/>
                      <a:pt x="386" y="1595"/>
                      <a:pt x="523" y="1650"/>
                    </a:cubicBezTo>
                    <a:lnTo>
                      <a:pt x="427" y="83"/>
                    </a:lnTo>
                    <a:cubicBezTo>
                      <a:pt x="289" y="42"/>
                      <a:pt x="152" y="1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021;p69"/>
              <p:cNvSpPr/>
              <p:nvPr/>
            </p:nvSpPr>
            <p:spPr>
              <a:xfrm>
                <a:off x="3467405" y="1317134"/>
                <a:ext cx="41504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321" extrusionOk="0">
                    <a:moveTo>
                      <a:pt x="1031" y="0"/>
                    </a:moveTo>
                    <a:lnTo>
                      <a:pt x="0" y="1031"/>
                    </a:lnTo>
                    <a:cubicBezTo>
                      <a:pt x="96" y="1128"/>
                      <a:pt x="206" y="1210"/>
                      <a:pt x="303" y="1320"/>
                    </a:cubicBezTo>
                    <a:lnTo>
                      <a:pt x="1334" y="289"/>
                    </a:lnTo>
                    <a:cubicBezTo>
                      <a:pt x="1237" y="193"/>
                      <a:pt x="1127" y="97"/>
                      <a:pt x="10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022;p69"/>
              <p:cNvSpPr/>
              <p:nvPr/>
            </p:nvSpPr>
            <p:spPr>
              <a:xfrm>
                <a:off x="3505456" y="1353475"/>
                <a:ext cx="35966" cy="5049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623" extrusionOk="0">
                    <a:moveTo>
                      <a:pt x="894" y="1"/>
                    </a:moveTo>
                    <a:lnTo>
                      <a:pt x="1" y="1238"/>
                    </a:lnTo>
                    <a:cubicBezTo>
                      <a:pt x="83" y="1376"/>
                      <a:pt x="179" y="1499"/>
                      <a:pt x="248" y="1623"/>
                    </a:cubicBezTo>
                    <a:lnTo>
                      <a:pt x="1155" y="345"/>
                    </a:lnTo>
                    <a:cubicBezTo>
                      <a:pt x="1073" y="235"/>
                      <a:pt x="990" y="111"/>
                      <a:pt x="8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10" name="Google Shape;2023;p69"/>
            <p:cNvGrpSpPr/>
            <p:nvPr/>
          </p:nvGrpSpPr>
          <p:grpSpPr>
            <a:xfrm>
              <a:off x="1791258" y="1336922"/>
              <a:ext cx="1725331" cy="1689195"/>
              <a:chOff x="1791258" y="1336922"/>
              <a:chExt cx="1725331" cy="1689195"/>
            </a:xfrm>
          </p:grpSpPr>
          <p:sp>
            <p:nvSpPr>
              <p:cNvPr id="1811" name="Google Shape;2024;p69"/>
              <p:cNvSpPr/>
              <p:nvPr/>
            </p:nvSpPr>
            <p:spPr>
              <a:xfrm>
                <a:off x="1863533" y="2370973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10159" y="1"/>
                    </a:moveTo>
                    <a:lnTo>
                      <a:pt x="0" y="3492"/>
                    </a:lnTo>
                    <a:cubicBezTo>
                      <a:pt x="2763" y="10792"/>
                      <a:pt x="8523" y="16551"/>
                      <a:pt x="15836" y="19314"/>
                    </a:cubicBezTo>
                    <a:lnTo>
                      <a:pt x="19314" y="9156"/>
                    </a:lnTo>
                    <a:cubicBezTo>
                      <a:pt x="15135" y="7492"/>
                      <a:pt x="11822" y="4180"/>
                      <a:pt x="10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2025;p69"/>
              <p:cNvSpPr/>
              <p:nvPr/>
            </p:nvSpPr>
            <p:spPr>
              <a:xfrm>
                <a:off x="1863533" y="1391122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15823" y="1"/>
                    </a:moveTo>
                    <a:cubicBezTo>
                      <a:pt x="8523" y="2764"/>
                      <a:pt x="2763" y="8523"/>
                      <a:pt x="0" y="15836"/>
                    </a:cubicBezTo>
                    <a:lnTo>
                      <a:pt x="10159" y="19314"/>
                    </a:lnTo>
                    <a:cubicBezTo>
                      <a:pt x="11822" y="15135"/>
                      <a:pt x="15135" y="11822"/>
                      <a:pt x="19314" y="10159"/>
                    </a:cubicBezTo>
                    <a:lnTo>
                      <a:pt x="158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2026;p69"/>
              <p:cNvSpPr/>
              <p:nvPr/>
            </p:nvSpPr>
            <p:spPr>
              <a:xfrm>
                <a:off x="2843373" y="2370973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9170" y="1"/>
                    </a:moveTo>
                    <a:cubicBezTo>
                      <a:pt x="7493" y="4180"/>
                      <a:pt x="4180" y="7492"/>
                      <a:pt x="1" y="9156"/>
                    </a:cubicBezTo>
                    <a:lnTo>
                      <a:pt x="3492" y="19314"/>
                    </a:lnTo>
                    <a:cubicBezTo>
                      <a:pt x="10792" y="16551"/>
                      <a:pt x="16552" y="10792"/>
                      <a:pt x="19315" y="3492"/>
                    </a:cubicBezTo>
                    <a:lnTo>
                      <a:pt x="91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2027;p69"/>
              <p:cNvSpPr/>
              <p:nvPr/>
            </p:nvSpPr>
            <p:spPr>
              <a:xfrm>
                <a:off x="2843373" y="1391122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3492" y="1"/>
                    </a:moveTo>
                    <a:lnTo>
                      <a:pt x="1" y="10159"/>
                    </a:lnTo>
                    <a:cubicBezTo>
                      <a:pt x="4180" y="11822"/>
                      <a:pt x="7493" y="15135"/>
                      <a:pt x="9170" y="19314"/>
                    </a:cubicBezTo>
                    <a:lnTo>
                      <a:pt x="19315" y="15836"/>
                    </a:lnTo>
                    <a:cubicBezTo>
                      <a:pt x="16552" y="8523"/>
                      <a:pt x="10792" y="2764"/>
                      <a:pt x="34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2028;p69"/>
              <p:cNvSpPr/>
              <p:nvPr/>
            </p:nvSpPr>
            <p:spPr>
              <a:xfrm>
                <a:off x="2355802" y="1336922"/>
                <a:ext cx="595804" cy="37030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11902" extrusionOk="0">
                    <a:moveTo>
                      <a:pt x="9575" y="0"/>
                    </a:moveTo>
                    <a:cubicBezTo>
                      <a:pt x="6331" y="0"/>
                      <a:pt x="3087" y="581"/>
                      <a:pt x="1" y="1743"/>
                    </a:cubicBezTo>
                    <a:lnTo>
                      <a:pt x="14" y="1743"/>
                    </a:lnTo>
                    <a:lnTo>
                      <a:pt x="3492" y="11901"/>
                    </a:lnTo>
                    <a:cubicBezTo>
                      <a:pt x="5444" y="11118"/>
                      <a:pt x="7510" y="10726"/>
                      <a:pt x="9577" y="10726"/>
                    </a:cubicBezTo>
                    <a:cubicBezTo>
                      <a:pt x="11644" y="10726"/>
                      <a:pt x="13713" y="11118"/>
                      <a:pt x="15672" y="11901"/>
                    </a:cubicBezTo>
                    <a:lnTo>
                      <a:pt x="19150" y="1743"/>
                    </a:lnTo>
                    <a:cubicBezTo>
                      <a:pt x="16064" y="581"/>
                      <a:pt x="12819" y="0"/>
                      <a:pt x="95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2029;p69"/>
              <p:cNvSpPr/>
              <p:nvPr/>
            </p:nvSpPr>
            <p:spPr>
              <a:xfrm>
                <a:off x="2355802" y="2655816"/>
                <a:ext cx="595804" cy="37030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11902" extrusionOk="0">
                    <a:moveTo>
                      <a:pt x="3492" y="1"/>
                    </a:moveTo>
                    <a:lnTo>
                      <a:pt x="1" y="10159"/>
                    </a:lnTo>
                    <a:cubicBezTo>
                      <a:pt x="3087" y="11321"/>
                      <a:pt x="6331" y="11902"/>
                      <a:pt x="9575" y="11902"/>
                    </a:cubicBezTo>
                    <a:cubicBezTo>
                      <a:pt x="12819" y="11902"/>
                      <a:pt x="16064" y="11321"/>
                      <a:pt x="19150" y="10159"/>
                    </a:cubicBezTo>
                    <a:lnTo>
                      <a:pt x="15672" y="1"/>
                    </a:lnTo>
                    <a:cubicBezTo>
                      <a:pt x="13734" y="784"/>
                      <a:pt x="11672" y="1169"/>
                      <a:pt x="9582" y="1169"/>
                    </a:cubicBezTo>
                    <a:cubicBezTo>
                      <a:pt x="7493" y="1169"/>
                      <a:pt x="5431" y="784"/>
                      <a:pt x="34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2030;p69"/>
              <p:cNvSpPr/>
              <p:nvPr/>
            </p:nvSpPr>
            <p:spPr>
              <a:xfrm>
                <a:off x="1791258" y="1883832"/>
                <a:ext cx="388377" cy="595804"/>
              </a:xfrm>
              <a:custGeom>
                <a:avLst/>
                <a:gdLst/>
                <a:ahLst/>
                <a:cxnLst/>
                <a:rect l="l" t="t" r="r" b="b"/>
                <a:pathLst>
                  <a:path w="12483" h="19150" extrusionOk="0">
                    <a:moveTo>
                      <a:pt x="2323" y="0"/>
                    </a:moveTo>
                    <a:cubicBezTo>
                      <a:pt x="0" y="6173"/>
                      <a:pt x="0" y="12963"/>
                      <a:pt x="2323" y="19149"/>
                    </a:cubicBezTo>
                    <a:lnTo>
                      <a:pt x="12482" y="15658"/>
                    </a:lnTo>
                    <a:cubicBezTo>
                      <a:pt x="11712" y="13719"/>
                      <a:pt x="11314" y="11657"/>
                      <a:pt x="11314" y="9568"/>
                    </a:cubicBezTo>
                    <a:cubicBezTo>
                      <a:pt x="11314" y="7478"/>
                      <a:pt x="11712" y="5417"/>
                      <a:pt x="12482" y="3478"/>
                    </a:cubicBez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2031;p69"/>
              <p:cNvSpPr/>
              <p:nvPr/>
            </p:nvSpPr>
            <p:spPr>
              <a:xfrm>
                <a:off x="3128647" y="1883832"/>
                <a:ext cx="387942" cy="595804"/>
              </a:xfrm>
              <a:custGeom>
                <a:avLst/>
                <a:gdLst/>
                <a:ahLst/>
                <a:cxnLst/>
                <a:rect l="l" t="t" r="r" b="b"/>
                <a:pathLst>
                  <a:path w="12469" h="19150" extrusionOk="0">
                    <a:moveTo>
                      <a:pt x="10146" y="0"/>
                    </a:moveTo>
                    <a:lnTo>
                      <a:pt x="1" y="3478"/>
                    </a:lnTo>
                    <a:cubicBezTo>
                      <a:pt x="771" y="5417"/>
                      <a:pt x="1169" y="7478"/>
                      <a:pt x="1169" y="9568"/>
                    </a:cubicBezTo>
                    <a:cubicBezTo>
                      <a:pt x="1169" y="11657"/>
                      <a:pt x="771" y="13719"/>
                      <a:pt x="1" y="15658"/>
                    </a:cubicBezTo>
                    <a:lnTo>
                      <a:pt x="10146" y="19149"/>
                    </a:lnTo>
                    <a:cubicBezTo>
                      <a:pt x="12469" y="12963"/>
                      <a:pt x="12469" y="6173"/>
                      <a:pt x="101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2" name="Google Shape;1825;p69"/>
          <p:cNvGrpSpPr/>
          <p:nvPr/>
        </p:nvGrpSpPr>
        <p:grpSpPr>
          <a:xfrm>
            <a:off x="5921207" y="1795805"/>
            <a:ext cx="774872" cy="774214"/>
            <a:chOff x="1729250" y="1258050"/>
            <a:chExt cx="1851094" cy="1849523"/>
          </a:xfrm>
        </p:grpSpPr>
        <p:sp>
          <p:nvSpPr>
            <p:cNvPr id="2433" name="Google Shape;1826;p69"/>
            <p:cNvSpPr/>
            <p:nvPr/>
          </p:nvSpPr>
          <p:spPr>
            <a:xfrm>
              <a:off x="1855817" y="1879974"/>
              <a:ext cx="58647" cy="60452"/>
            </a:xfrm>
            <a:custGeom>
              <a:avLst/>
              <a:gdLst/>
              <a:ahLst/>
              <a:cxnLst/>
              <a:rect l="l" t="t" r="r" b="b"/>
              <a:pathLst>
                <a:path w="1885" h="1943" extrusionOk="0">
                  <a:moveTo>
                    <a:pt x="1884" y="1"/>
                  </a:moveTo>
                  <a:lnTo>
                    <a:pt x="303" y="303"/>
                  </a:lnTo>
                  <a:cubicBezTo>
                    <a:pt x="193" y="702"/>
                    <a:pt x="97" y="949"/>
                    <a:pt x="97" y="963"/>
                  </a:cubicBezTo>
                  <a:cubicBezTo>
                    <a:pt x="1" y="1224"/>
                    <a:pt x="70" y="1527"/>
                    <a:pt x="276" y="1719"/>
                  </a:cubicBezTo>
                  <a:cubicBezTo>
                    <a:pt x="345" y="1802"/>
                    <a:pt x="427" y="1856"/>
                    <a:pt x="537" y="1898"/>
                  </a:cubicBezTo>
                  <a:cubicBezTo>
                    <a:pt x="619" y="1928"/>
                    <a:pt x="702" y="1942"/>
                    <a:pt x="784" y="1942"/>
                  </a:cubicBezTo>
                  <a:cubicBezTo>
                    <a:pt x="1077" y="1942"/>
                    <a:pt x="1354" y="1761"/>
                    <a:pt x="1472" y="1472"/>
                  </a:cubicBezTo>
                  <a:cubicBezTo>
                    <a:pt x="1637" y="990"/>
                    <a:pt x="1774" y="496"/>
                    <a:pt x="1884" y="1"/>
                  </a:cubicBezTo>
                  <a:close/>
                </a:path>
              </a:pathLst>
            </a:custGeom>
            <a:solidFill>
              <a:srgbClr val="F3D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34" name="Google Shape;1827;p69"/>
            <p:cNvGrpSpPr/>
            <p:nvPr/>
          </p:nvGrpSpPr>
          <p:grpSpPr>
            <a:xfrm>
              <a:off x="1729250" y="1258050"/>
              <a:ext cx="693599" cy="630946"/>
              <a:chOff x="1729250" y="1258050"/>
              <a:chExt cx="693599" cy="630946"/>
            </a:xfrm>
          </p:grpSpPr>
          <p:grpSp>
            <p:nvGrpSpPr>
              <p:cNvPr id="2591" name="Google Shape;1828;p69"/>
              <p:cNvGrpSpPr/>
              <p:nvPr/>
            </p:nvGrpSpPr>
            <p:grpSpPr>
              <a:xfrm>
                <a:off x="1729250" y="1258050"/>
                <a:ext cx="693599" cy="630946"/>
                <a:chOff x="1729250" y="1258050"/>
                <a:chExt cx="693599" cy="630946"/>
              </a:xfrm>
            </p:grpSpPr>
            <p:sp>
              <p:nvSpPr>
                <p:cNvPr id="2614" name="Google Shape;1829;p69"/>
                <p:cNvSpPr/>
                <p:nvPr/>
              </p:nvSpPr>
              <p:spPr>
                <a:xfrm>
                  <a:off x="1876787" y="1758943"/>
                  <a:ext cx="47944" cy="69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2242" extrusionOk="0">
                      <a:moveTo>
                        <a:pt x="1416" y="0"/>
                      </a:moveTo>
                      <a:lnTo>
                        <a:pt x="42" y="757"/>
                      </a:lnTo>
                      <a:cubicBezTo>
                        <a:pt x="69" y="1251"/>
                        <a:pt x="56" y="1746"/>
                        <a:pt x="1" y="2241"/>
                      </a:cubicBezTo>
                      <a:lnTo>
                        <a:pt x="1485" y="1939"/>
                      </a:lnTo>
                      <a:cubicBezTo>
                        <a:pt x="1540" y="1293"/>
                        <a:pt x="1513" y="647"/>
                        <a:pt x="14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5" name="Google Shape;1830;p69"/>
                <p:cNvSpPr/>
                <p:nvPr/>
              </p:nvSpPr>
              <p:spPr>
                <a:xfrm>
                  <a:off x="1806223" y="1617813"/>
                  <a:ext cx="52642" cy="66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2145" extrusionOk="0">
                      <a:moveTo>
                        <a:pt x="949" y="0"/>
                      </a:moveTo>
                      <a:lnTo>
                        <a:pt x="0" y="1141"/>
                      </a:lnTo>
                      <a:cubicBezTo>
                        <a:pt x="275" y="1471"/>
                        <a:pt x="578" y="1801"/>
                        <a:pt x="908" y="2145"/>
                      </a:cubicBezTo>
                      <a:lnTo>
                        <a:pt x="1691" y="866"/>
                      </a:lnTo>
                      <a:cubicBezTo>
                        <a:pt x="1416" y="564"/>
                        <a:pt x="1169" y="275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6" name="Google Shape;1831;p69"/>
                <p:cNvSpPr/>
                <p:nvPr/>
              </p:nvSpPr>
              <p:spPr>
                <a:xfrm>
                  <a:off x="1868667" y="1832495"/>
                  <a:ext cx="53482" cy="42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1376" extrusionOk="0">
                      <a:moveTo>
                        <a:pt x="1719" y="1"/>
                      </a:moveTo>
                      <a:lnTo>
                        <a:pt x="207" y="317"/>
                      </a:lnTo>
                      <a:cubicBezTo>
                        <a:pt x="152" y="702"/>
                        <a:pt x="83" y="1073"/>
                        <a:pt x="0" y="1376"/>
                      </a:cubicBezTo>
                      <a:lnTo>
                        <a:pt x="1554" y="1073"/>
                      </a:lnTo>
                      <a:cubicBezTo>
                        <a:pt x="1622" y="743"/>
                        <a:pt x="1677" y="386"/>
                        <a:pt x="17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7" name="Google Shape;1832;p69"/>
                <p:cNvSpPr/>
                <p:nvPr/>
              </p:nvSpPr>
              <p:spPr>
                <a:xfrm>
                  <a:off x="1868667" y="1707606"/>
                  <a:ext cx="49624" cy="6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1953" extrusionOk="0">
                      <a:moveTo>
                        <a:pt x="1210" y="1"/>
                      </a:moveTo>
                      <a:lnTo>
                        <a:pt x="0" y="867"/>
                      </a:lnTo>
                      <a:cubicBezTo>
                        <a:pt x="124" y="1211"/>
                        <a:pt x="207" y="1582"/>
                        <a:pt x="262" y="1953"/>
                      </a:cubicBezTo>
                      <a:lnTo>
                        <a:pt x="1595" y="1211"/>
                      </a:lnTo>
                      <a:cubicBezTo>
                        <a:pt x="1513" y="798"/>
                        <a:pt x="1389" y="386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8" name="Google Shape;1833;p69"/>
                <p:cNvSpPr/>
                <p:nvPr/>
              </p:nvSpPr>
              <p:spPr>
                <a:xfrm>
                  <a:off x="1943929" y="1258050"/>
                  <a:ext cx="65492" cy="5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" h="1859" extrusionOk="0">
                      <a:moveTo>
                        <a:pt x="149" y="1"/>
                      </a:moveTo>
                      <a:cubicBezTo>
                        <a:pt x="100" y="1"/>
                        <a:pt x="50" y="1"/>
                        <a:pt x="1" y="2"/>
                      </a:cubicBezTo>
                      <a:lnTo>
                        <a:pt x="867" y="1542"/>
                      </a:lnTo>
                      <a:cubicBezTo>
                        <a:pt x="1293" y="1597"/>
                        <a:pt x="1705" y="1707"/>
                        <a:pt x="2104" y="1858"/>
                      </a:cubicBezTo>
                      <a:lnTo>
                        <a:pt x="2063" y="277"/>
                      </a:lnTo>
                      <a:cubicBezTo>
                        <a:pt x="1437" y="86"/>
                        <a:pt x="799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9" name="Google Shape;1834;p69"/>
                <p:cNvSpPr/>
                <p:nvPr/>
              </p:nvSpPr>
              <p:spPr>
                <a:xfrm>
                  <a:off x="2135554" y="1361626"/>
                  <a:ext cx="49220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104" extrusionOk="0">
                      <a:moveTo>
                        <a:pt x="646" y="0"/>
                      </a:moveTo>
                      <a:lnTo>
                        <a:pt x="0" y="1388"/>
                      </a:lnTo>
                      <a:cubicBezTo>
                        <a:pt x="303" y="1663"/>
                        <a:pt x="619" y="1911"/>
                        <a:pt x="976" y="2103"/>
                      </a:cubicBezTo>
                      <a:lnTo>
                        <a:pt x="1581" y="770"/>
                      </a:lnTo>
                      <a:cubicBezTo>
                        <a:pt x="1347" y="632"/>
                        <a:pt x="1141" y="467"/>
                        <a:pt x="949" y="289"/>
                      </a:cubicBezTo>
                      <a:cubicBezTo>
                        <a:pt x="853" y="179"/>
                        <a:pt x="756" y="96"/>
                        <a:pt x="6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0" name="Google Shape;1835;p69"/>
                <p:cNvSpPr/>
                <p:nvPr/>
              </p:nvSpPr>
              <p:spPr>
                <a:xfrm>
                  <a:off x="1747202" y="1530540"/>
                  <a:ext cx="53482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87" extrusionOk="0">
                      <a:moveTo>
                        <a:pt x="1238" y="1"/>
                      </a:moveTo>
                      <a:lnTo>
                        <a:pt x="0" y="936"/>
                      </a:lnTo>
                      <a:cubicBezTo>
                        <a:pt x="179" y="1362"/>
                        <a:pt x="399" y="1788"/>
                        <a:pt x="646" y="2187"/>
                      </a:cubicBezTo>
                      <a:lnTo>
                        <a:pt x="1719" y="1114"/>
                      </a:lnTo>
                      <a:cubicBezTo>
                        <a:pt x="1526" y="757"/>
                        <a:pt x="1361" y="386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1" name="Google Shape;1836;p69"/>
                <p:cNvSpPr/>
                <p:nvPr/>
              </p:nvSpPr>
              <p:spPr>
                <a:xfrm>
                  <a:off x="2241618" y="1405247"/>
                  <a:ext cx="36806" cy="46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490" extrusionOk="0">
                      <a:moveTo>
                        <a:pt x="207" y="0"/>
                      </a:moveTo>
                      <a:lnTo>
                        <a:pt x="0" y="1444"/>
                      </a:lnTo>
                      <a:cubicBezTo>
                        <a:pt x="299" y="1475"/>
                        <a:pt x="591" y="1490"/>
                        <a:pt x="886" y="1490"/>
                      </a:cubicBezTo>
                      <a:cubicBezTo>
                        <a:pt x="984" y="1490"/>
                        <a:pt x="1083" y="1488"/>
                        <a:pt x="1183" y="1485"/>
                      </a:cubicBezTo>
                      <a:lnTo>
                        <a:pt x="811" y="41"/>
                      </a:lnTo>
                      <a:cubicBezTo>
                        <a:pt x="605" y="41"/>
                        <a:pt x="413" y="28"/>
                        <a:pt x="2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2" name="Google Shape;1837;p69"/>
                <p:cNvSpPr/>
                <p:nvPr/>
              </p:nvSpPr>
              <p:spPr>
                <a:xfrm>
                  <a:off x="2339997" y="1385117"/>
                  <a:ext cx="82853" cy="5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1720" extrusionOk="0">
                      <a:moveTo>
                        <a:pt x="1623" y="1"/>
                      </a:moveTo>
                      <a:cubicBezTo>
                        <a:pt x="1532" y="1"/>
                        <a:pt x="1435" y="18"/>
                        <a:pt x="1334" y="56"/>
                      </a:cubicBezTo>
                      <a:cubicBezTo>
                        <a:pt x="894" y="194"/>
                        <a:pt x="454" y="331"/>
                        <a:pt x="0" y="427"/>
                      </a:cubicBezTo>
                      <a:lnTo>
                        <a:pt x="852" y="1719"/>
                      </a:lnTo>
                      <a:cubicBezTo>
                        <a:pt x="1430" y="1568"/>
                        <a:pt x="1801" y="1431"/>
                        <a:pt x="1856" y="1417"/>
                      </a:cubicBezTo>
                      <a:cubicBezTo>
                        <a:pt x="2663" y="1111"/>
                        <a:pt x="2350" y="1"/>
                        <a:pt x="16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3" name="Google Shape;1838;p69"/>
                <p:cNvSpPr/>
                <p:nvPr/>
              </p:nvSpPr>
              <p:spPr>
                <a:xfrm>
                  <a:off x="1836589" y="1276065"/>
                  <a:ext cx="70159" cy="4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1582" extrusionOk="0">
                      <a:moveTo>
                        <a:pt x="1114" y="1"/>
                      </a:moveTo>
                      <a:cubicBezTo>
                        <a:pt x="729" y="179"/>
                        <a:pt x="344" y="399"/>
                        <a:pt x="0" y="661"/>
                      </a:cubicBezTo>
                      <a:lnTo>
                        <a:pt x="1265" y="1582"/>
                      </a:lnTo>
                      <a:cubicBezTo>
                        <a:pt x="1581" y="1389"/>
                        <a:pt x="1911" y="1252"/>
                        <a:pt x="2255" y="1128"/>
                      </a:cubicBezTo>
                      <a:lnTo>
                        <a:pt x="111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4" name="Google Shape;1839;p69"/>
                <p:cNvSpPr/>
                <p:nvPr/>
              </p:nvSpPr>
              <p:spPr>
                <a:xfrm>
                  <a:off x="2069687" y="1303880"/>
                  <a:ext cx="44086" cy="6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035" extrusionOk="0">
                      <a:moveTo>
                        <a:pt x="481" y="0"/>
                      </a:moveTo>
                      <a:lnTo>
                        <a:pt x="0" y="1430"/>
                      </a:lnTo>
                      <a:cubicBezTo>
                        <a:pt x="261" y="1609"/>
                        <a:pt x="523" y="1815"/>
                        <a:pt x="784" y="2035"/>
                      </a:cubicBezTo>
                      <a:lnTo>
                        <a:pt x="1416" y="674"/>
                      </a:lnTo>
                      <a:cubicBezTo>
                        <a:pt x="1100" y="426"/>
                        <a:pt x="784" y="193"/>
                        <a:pt x="4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5" name="Google Shape;1840;p69"/>
                <p:cNvSpPr/>
                <p:nvPr/>
              </p:nvSpPr>
              <p:spPr>
                <a:xfrm>
                  <a:off x="1729250" y="1446286"/>
                  <a:ext cx="50900" cy="59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1898" extrusionOk="0">
                      <a:moveTo>
                        <a:pt x="1636" y="1"/>
                      </a:moveTo>
                      <a:lnTo>
                        <a:pt x="110" y="97"/>
                      </a:lnTo>
                      <a:cubicBezTo>
                        <a:pt x="14" y="688"/>
                        <a:pt x="0" y="1293"/>
                        <a:pt x="96" y="1898"/>
                      </a:cubicBezTo>
                      <a:lnTo>
                        <a:pt x="1526" y="1142"/>
                      </a:lnTo>
                      <a:cubicBezTo>
                        <a:pt x="1512" y="757"/>
                        <a:pt x="1553" y="372"/>
                        <a:pt x="16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6" name="Google Shape;1841;p69"/>
                <p:cNvSpPr/>
                <p:nvPr/>
              </p:nvSpPr>
              <p:spPr>
                <a:xfrm>
                  <a:off x="1843870" y="1654154"/>
                  <a:ext cx="56905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87" extrusionOk="0">
                      <a:moveTo>
                        <a:pt x="784" y="1"/>
                      </a:moveTo>
                      <a:lnTo>
                        <a:pt x="0" y="1293"/>
                      </a:lnTo>
                      <a:cubicBezTo>
                        <a:pt x="248" y="1554"/>
                        <a:pt x="467" y="1856"/>
                        <a:pt x="632" y="2186"/>
                      </a:cubicBezTo>
                      <a:lnTo>
                        <a:pt x="1828" y="1348"/>
                      </a:lnTo>
                      <a:cubicBezTo>
                        <a:pt x="1608" y="935"/>
                        <a:pt x="1320" y="550"/>
                        <a:pt x="990" y="221"/>
                      </a:cubicBezTo>
                      <a:cubicBezTo>
                        <a:pt x="921" y="152"/>
                        <a:pt x="852" y="83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7" name="Google Shape;1842;p69"/>
                <p:cNvSpPr/>
                <p:nvPr/>
              </p:nvSpPr>
              <p:spPr>
                <a:xfrm>
                  <a:off x="1760021" y="1338509"/>
                  <a:ext cx="61198" cy="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775" extrusionOk="0">
                      <a:moveTo>
                        <a:pt x="936" y="1"/>
                      </a:moveTo>
                      <a:cubicBezTo>
                        <a:pt x="592" y="386"/>
                        <a:pt x="276" y="812"/>
                        <a:pt x="1" y="1265"/>
                      </a:cubicBezTo>
                      <a:lnTo>
                        <a:pt x="1403" y="1774"/>
                      </a:lnTo>
                      <a:cubicBezTo>
                        <a:pt x="1568" y="1513"/>
                        <a:pt x="1760" y="1265"/>
                        <a:pt x="1967" y="1032"/>
                      </a:cubicBezTo>
                      <a:lnTo>
                        <a:pt x="9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8" name="Google Shape;1843;p69"/>
                <p:cNvSpPr/>
                <p:nvPr/>
              </p:nvSpPr>
              <p:spPr>
                <a:xfrm>
                  <a:off x="1884068" y="1259388"/>
                  <a:ext cx="71030" cy="48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1555" extrusionOk="0">
                      <a:moveTo>
                        <a:pt x="1471" y="1"/>
                      </a:moveTo>
                      <a:cubicBezTo>
                        <a:pt x="963" y="56"/>
                        <a:pt x="481" y="179"/>
                        <a:pt x="0" y="372"/>
                      </a:cubicBezTo>
                      <a:lnTo>
                        <a:pt x="1196" y="1554"/>
                      </a:lnTo>
                      <a:cubicBezTo>
                        <a:pt x="1507" y="1494"/>
                        <a:pt x="1819" y="1455"/>
                        <a:pt x="2139" y="1455"/>
                      </a:cubicBezTo>
                      <a:cubicBezTo>
                        <a:pt x="2187" y="1455"/>
                        <a:pt x="2234" y="1456"/>
                        <a:pt x="2282" y="1458"/>
                      </a:cubicBezTo>
                      <a:lnTo>
                        <a:pt x="14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9" name="Google Shape;1844;p69"/>
                <p:cNvSpPr/>
                <p:nvPr/>
              </p:nvSpPr>
              <p:spPr>
                <a:xfrm>
                  <a:off x="2104316" y="1332971"/>
                  <a:ext cx="41535" cy="6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2008" extrusionOk="0">
                      <a:moveTo>
                        <a:pt x="633" y="0"/>
                      </a:moveTo>
                      <a:lnTo>
                        <a:pt x="1" y="1375"/>
                      </a:lnTo>
                      <a:cubicBezTo>
                        <a:pt x="234" y="1581"/>
                        <a:pt x="468" y="1787"/>
                        <a:pt x="688" y="2007"/>
                      </a:cubicBezTo>
                      <a:lnTo>
                        <a:pt x="1334" y="619"/>
                      </a:lnTo>
                      <a:cubicBezTo>
                        <a:pt x="1100" y="399"/>
                        <a:pt x="867" y="193"/>
                        <a:pt x="6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0" name="Google Shape;1845;p69"/>
                <p:cNvSpPr/>
                <p:nvPr/>
              </p:nvSpPr>
              <p:spPr>
                <a:xfrm>
                  <a:off x="1735224" y="1388975"/>
                  <a:ext cx="61198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513" extrusionOk="0">
                      <a:moveTo>
                        <a:pt x="578" y="1"/>
                      </a:moveTo>
                      <a:cubicBezTo>
                        <a:pt x="317" y="482"/>
                        <a:pt x="124" y="991"/>
                        <a:pt x="0" y="1513"/>
                      </a:cubicBezTo>
                      <a:lnTo>
                        <a:pt x="1568" y="1417"/>
                      </a:lnTo>
                      <a:cubicBezTo>
                        <a:pt x="1678" y="1101"/>
                        <a:pt x="1815" y="798"/>
                        <a:pt x="1966" y="509"/>
                      </a:cubicBez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1" name="Google Shape;1846;p69"/>
                <p:cNvSpPr/>
                <p:nvPr/>
              </p:nvSpPr>
              <p:spPr>
                <a:xfrm>
                  <a:off x="1734788" y="1495476"/>
                  <a:ext cx="47073" cy="5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651" extrusionOk="0">
                      <a:moveTo>
                        <a:pt x="1389" y="1"/>
                      </a:moveTo>
                      <a:lnTo>
                        <a:pt x="1" y="743"/>
                      </a:lnTo>
                      <a:cubicBezTo>
                        <a:pt x="69" y="1045"/>
                        <a:pt x="152" y="1348"/>
                        <a:pt x="262" y="1650"/>
                      </a:cubicBezTo>
                      <a:lnTo>
                        <a:pt x="1513" y="702"/>
                      </a:lnTo>
                      <a:cubicBezTo>
                        <a:pt x="1458" y="482"/>
                        <a:pt x="1417" y="248"/>
                        <a:pt x="13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2" name="Google Shape;1847;p69"/>
                <p:cNvSpPr/>
                <p:nvPr/>
              </p:nvSpPr>
              <p:spPr>
                <a:xfrm>
                  <a:off x="1774146" y="1576744"/>
                  <a:ext cx="53482" cy="6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32" extrusionOk="0">
                      <a:moveTo>
                        <a:pt x="1059" y="1"/>
                      </a:moveTo>
                      <a:lnTo>
                        <a:pt x="0" y="1059"/>
                      </a:lnTo>
                      <a:cubicBezTo>
                        <a:pt x="234" y="1430"/>
                        <a:pt x="495" y="1788"/>
                        <a:pt x="756" y="2131"/>
                      </a:cubicBezTo>
                      <a:lnTo>
                        <a:pt x="1719" y="977"/>
                      </a:lnTo>
                      <a:cubicBezTo>
                        <a:pt x="1471" y="660"/>
                        <a:pt x="1265" y="344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3" name="Google Shape;1848;p69"/>
                <p:cNvSpPr/>
                <p:nvPr/>
              </p:nvSpPr>
              <p:spPr>
                <a:xfrm>
                  <a:off x="2020934" y="1270931"/>
                  <a:ext cx="52611" cy="7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2256" extrusionOk="0">
                      <a:moveTo>
                        <a:pt x="0" y="1"/>
                      </a:moveTo>
                      <a:lnTo>
                        <a:pt x="55" y="1623"/>
                      </a:lnTo>
                      <a:cubicBezTo>
                        <a:pt x="454" y="1802"/>
                        <a:pt x="839" y="2008"/>
                        <a:pt x="1210" y="2255"/>
                      </a:cubicBezTo>
                      <a:lnTo>
                        <a:pt x="1691" y="826"/>
                      </a:lnTo>
                      <a:cubicBezTo>
                        <a:pt x="1155" y="496"/>
                        <a:pt x="591" y="22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4" name="Google Shape;1849;p69"/>
                <p:cNvSpPr/>
                <p:nvPr/>
              </p:nvSpPr>
              <p:spPr>
                <a:xfrm>
                  <a:off x="2177463" y="1391993"/>
                  <a:ext cx="57776" cy="5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815" extrusionOk="0">
                      <a:moveTo>
                        <a:pt x="605" y="0"/>
                      </a:moveTo>
                      <a:lnTo>
                        <a:pt x="0" y="1320"/>
                      </a:lnTo>
                      <a:cubicBezTo>
                        <a:pt x="523" y="1553"/>
                        <a:pt x="1073" y="1732"/>
                        <a:pt x="1650" y="1815"/>
                      </a:cubicBezTo>
                      <a:lnTo>
                        <a:pt x="1856" y="371"/>
                      </a:lnTo>
                      <a:cubicBezTo>
                        <a:pt x="1416" y="302"/>
                        <a:pt x="1004" y="179"/>
                        <a:pt x="60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5" name="Google Shape;1850;p69"/>
                <p:cNvSpPr/>
                <p:nvPr/>
              </p:nvSpPr>
              <p:spPr>
                <a:xfrm>
                  <a:off x="1798103" y="1304720"/>
                  <a:ext cx="66301" cy="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" h="1816" extrusionOk="0">
                      <a:moveTo>
                        <a:pt x="880" y="1"/>
                      </a:moveTo>
                      <a:cubicBezTo>
                        <a:pt x="591" y="221"/>
                        <a:pt x="316" y="468"/>
                        <a:pt x="55" y="729"/>
                      </a:cubicBezTo>
                      <a:lnTo>
                        <a:pt x="0" y="784"/>
                      </a:lnTo>
                      <a:lnTo>
                        <a:pt x="1031" y="1815"/>
                      </a:lnTo>
                      <a:lnTo>
                        <a:pt x="1086" y="1760"/>
                      </a:lnTo>
                      <a:cubicBezTo>
                        <a:pt x="1402" y="1444"/>
                        <a:pt x="1746" y="1155"/>
                        <a:pt x="2131" y="894"/>
                      </a:cubicBezTo>
                      <a:lnTo>
                        <a:pt x="88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6" name="Google Shape;1851;p69"/>
                <p:cNvSpPr/>
                <p:nvPr/>
              </p:nvSpPr>
              <p:spPr>
                <a:xfrm>
                  <a:off x="2280104" y="1400953"/>
                  <a:ext cx="73581" cy="50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1610" extrusionOk="0">
                      <a:moveTo>
                        <a:pt x="1485" y="1"/>
                      </a:moveTo>
                      <a:cubicBezTo>
                        <a:pt x="1004" y="97"/>
                        <a:pt x="495" y="152"/>
                        <a:pt x="1" y="166"/>
                      </a:cubicBezTo>
                      <a:lnTo>
                        <a:pt x="372" y="1609"/>
                      </a:lnTo>
                      <a:cubicBezTo>
                        <a:pt x="1032" y="1568"/>
                        <a:pt x="1705" y="1472"/>
                        <a:pt x="2365" y="1320"/>
                      </a:cubicBezTo>
                      <a:lnTo>
                        <a:pt x="148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7" name="Google Shape;1852;p69"/>
                <p:cNvSpPr/>
                <p:nvPr/>
              </p:nvSpPr>
              <p:spPr>
                <a:xfrm>
                  <a:off x="2326307" y="1398402"/>
                  <a:ext cx="40664" cy="43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1403" extrusionOk="0">
                      <a:moveTo>
                        <a:pt x="440" y="0"/>
                      </a:moveTo>
                      <a:cubicBezTo>
                        <a:pt x="303" y="28"/>
                        <a:pt x="165" y="55"/>
                        <a:pt x="0" y="83"/>
                      </a:cubicBezTo>
                      <a:lnTo>
                        <a:pt x="880" y="1402"/>
                      </a:lnTo>
                      <a:cubicBezTo>
                        <a:pt x="1031" y="1361"/>
                        <a:pt x="1169" y="1320"/>
                        <a:pt x="1306" y="1292"/>
                      </a:cubicBezTo>
                      <a:lnTo>
                        <a:pt x="44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8" name="Google Shape;1853;p69"/>
                <p:cNvSpPr/>
                <p:nvPr/>
              </p:nvSpPr>
              <p:spPr>
                <a:xfrm>
                  <a:off x="1865244" y="1865880"/>
                  <a:ext cx="51771" cy="2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743" extrusionOk="0">
                      <a:moveTo>
                        <a:pt x="1664" y="0"/>
                      </a:moveTo>
                      <a:lnTo>
                        <a:pt x="110" y="303"/>
                      </a:lnTo>
                      <a:cubicBezTo>
                        <a:pt x="69" y="467"/>
                        <a:pt x="42" y="619"/>
                        <a:pt x="0" y="742"/>
                      </a:cubicBezTo>
                      <a:lnTo>
                        <a:pt x="1581" y="440"/>
                      </a:lnTo>
                      <a:cubicBezTo>
                        <a:pt x="1609" y="303"/>
                        <a:pt x="1636" y="165"/>
                        <a:pt x="1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92" name="Google Shape;1854;p69"/>
              <p:cNvGrpSpPr/>
              <p:nvPr/>
            </p:nvGrpSpPr>
            <p:grpSpPr>
              <a:xfrm>
                <a:off x="1732237" y="1258112"/>
                <a:ext cx="559441" cy="584276"/>
                <a:chOff x="1732237" y="1258112"/>
                <a:chExt cx="559441" cy="584276"/>
              </a:xfrm>
            </p:grpSpPr>
            <p:sp>
              <p:nvSpPr>
                <p:cNvPr id="2593" name="Google Shape;1855;p69"/>
                <p:cNvSpPr/>
                <p:nvPr/>
              </p:nvSpPr>
              <p:spPr>
                <a:xfrm>
                  <a:off x="2266850" y="1406087"/>
                  <a:ext cx="24828" cy="45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1458" extrusionOk="0">
                      <a:moveTo>
                        <a:pt x="427" y="1"/>
                      </a:moveTo>
                      <a:cubicBezTo>
                        <a:pt x="275" y="14"/>
                        <a:pt x="138" y="14"/>
                        <a:pt x="0" y="14"/>
                      </a:cubicBezTo>
                      <a:lnTo>
                        <a:pt x="372" y="1458"/>
                      </a:lnTo>
                      <a:cubicBezTo>
                        <a:pt x="509" y="1458"/>
                        <a:pt x="647" y="1444"/>
                        <a:pt x="798" y="1444"/>
                      </a:cubicBez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4" name="Google Shape;1856;p69"/>
                <p:cNvSpPr/>
                <p:nvPr/>
              </p:nvSpPr>
              <p:spPr>
                <a:xfrm>
                  <a:off x="2165920" y="1385552"/>
                  <a:ext cx="30397" cy="4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527" extrusionOk="0">
                      <a:moveTo>
                        <a:pt x="605" y="1"/>
                      </a:moveTo>
                      <a:lnTo>
                        <a:pt x="0" y="1334"/>
                      </a:lnTo>
                      <a:cubicBezTo>
                        <a:pt x="110" y="1403"/>
                        <a:pt x="234" y="1472"/>
                        <a:pt x="371" y="1527"/>
                      </a:cubicBezTo>
                      <a:lnTo>
                        <a:pt x="976" y="207"/>
                      </a:lnTo>
                      <a:cubicBezTo>
                        <a:pt x="839" y="138"/>
                        <a:pt x="729" y="83"/>
                        <a:pt x="6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5" name="Google Shape;1857;p69"/>
                <p:cNvSpPr/>
                <p:nvPr/>
              </p:nvSpPr>
              <p:spPr>
                <a:xfrm>
                  <a:off x="2094049" y="1324819"/>
                  <a:ext cx="29992" cy="50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37" extrusionOk="0">
                      <a:moveTo>
                        <a:pt x="633" y="1"/>
                      </a:moveTo>
                      <a:lnTo>
                        <a:pt x="1" y="1362"/>
                      </a:lnTo>
                      <a:cubicBezTo>
                        <a:pt x="111" y="1444"/>
                        <a:pt x="221" y="1540"/>
                        <a:pt x="331" y="1637"/>
                      </a:cubicBezTo>
                      <a:lnTo>
                        <a:pt x="963" y="262"/>
                      </a:lnTo>
                      <a:cubicBezTo>
                        <a:pt x="853" y="166"/>
                        <a:pt x="743" y="83"/>
                        <a:pt x="6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6" name="Google Shape;1858;p69"/>
                <p:cNvSpPr/>
                <p:nvPr/>
              </p:nvSpPr>
              <p:spPr>
                <a:xfrm>
                  <a:off x="2228799" y="1403536"/>
                  <a:ext cx="19259" cy="4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1499" extrusionOk="0">
                      <a:moveTo>
                        <a:pt x="206" y="0"/>
                      </a:moveTo>
                      <a:lnTo>
                        <a:pt x="0" y="1444"/>
                      </a:lnTo>
                      <a:cubicBezTo>
                        <a:pt x="137" y="1457"/>
                        <a:pt x="275" y="1485"/>
                        <a:pt x="412" y="1499"/>
                      </a:cubicBezTo>
                      <a:lnTo>
                        <a:pt x="619" y="55"/>
                      </a:lnTo>
                      <a:cubicBezTo>
                        <a:pt x="481" y="41"/>
                        <a:pt x="344" y="28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7" name="Google Shape;1859;p69"/>
                <p:cNvSpPr/>
                <p:nvPr/>
              </p:nvSpPr>
              <p:spPr>
                <a:xfrm>
                  <a:off x="2126126" y="1352199"/>
                  <a:ext cx="29992" cy="52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92" extrusionOk="0">
                      <a:moveTo>
                        <a:pt x="647" y="1"/>
                      </a:moveTo>
                      <a:lnTo>
                        <a:pt x="1" y="1389"/>
                      </a:lnTo>
                      <a:lnTo>
                        <a:pt x="221" y="1609"/>
                      </a:lnTo>
                      <a:lnTo>
                        <a:pt x="317" y="1691"/>
                      </a:lnTo>
                      <a:lnTo>
                        <a:pt x="963" y="303"/>
                      </a:lnTo>
                      <a:lnTo>
                        <a:pt x="6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8" name="Google Shape;1860;p69"/>
                <p:cNvSpPr/>
                <p:nvPr/>
              </p:nvSpPr>
              <p:spPr>
                <a:xfrm>
                  <a:off x="1742908" y="1517722"/>
                  <a:ext cx="42811" cy="4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" h="1348" extrusionOk="0">
                      <a:moveTo>
                        <a:pt x="1252" y="1"/>
                      </a:moveTo>
                      <a:lnTo>
                        <a:pt x="1" y="935"/>
                      </a:lnTo>
                      <a:cubicBezTo>
                        <a:pt x="42" y="1073"/>
                        <a:pt x="83" y="1196"/>
                        <a:pt x="138" y="1348"/>
                      </a:cubicBezTo>
                      <a:lnTo>
                        <a:pt x="1376" y="427"/>
                      </a:lnTo>
                      <a:cubicBezTo>
                        <a:pt x="1321" y="275"/>
                        <a:pt x="1279" y="138"/>
                        <a:pt x="12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9" name="Google Shape;1861;p69"/>
                <p:cNvSpPr/>
                <p:nvPr/>
              </p:nvSpPr>
              <p:spPr>
                <a:xfrm>
                  <a:off x="1797667" y="1607110"/>
                  <a:ext cx="38082" cy="46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1486" extrusionOk="0">
                      <a:moveTo>
                        <a:pt x="963" y="1"/>
                      </a:moveTo>
                      <a:lnTo>
                        <a:pt x="0" y="1141"/>
                      </a:lnTo>
                      <a:cubicBezTo>
                        <a:pt x="97" y="1265"/>
                        <a:pt x="179" y="1375"/>
                        <a:pt x="275" y="1485"/>
                      </a:cubicBezTo>
                      <a:lnTo>
                        <a:pt x="1224" y="344"/>
                      </a:lnTo>
                      <a:cubicBezTo>
                        <a:pt x="1128" y="220"/>
                        <a:pt x="1045" y="110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0" name="Google Shape;1862;p69"/>
                <p:cNvSpPr/>
                <p:nvPr/>
              </p:nvSpPr>
              <p:spPr>
                <a:xfrm>
                  <a:off x="1767301" y="1565201"/>
                  <a:ext cx="39793" cy="44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430" extrusionOk="0">
                      <a:moveTo>
                        <a:pt x="1073" y="0"/>
                      </a:moveTo>
                      <a:lnTo>
                        <a:pt x="0" y="1073"/>
                      </a:lnTo>
                      <a:cubicBezTo>
                        <a:pt x="69" y="1196"/>
                        <a:pt x="138" y="1306"/>
                        <a:pt x="220" y="1430"/>
                      </a:cubicBezTo>
                      <a:lnTo>
                        <a:pt x="1279" y="372"/>
                      </a:lnTo>
                      <a:cubicBezTo>
                        <a:pt x="1210" y="248"/>
                        <a:pt x="1141" y="124"/>
                        <a:pt x="10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1" name="Google Shape;1863;p69"/>
                <p:cNvSpPr/>
                <p:nvPr/>
              </p:nvSpPr>
              <p:spPr>
                <a:xfrm>
                  <a:off x="2058985" y="1296599"/>
                  <a:ext cx="26135" cy="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1664" extrusionOk="0">
                      <a:moveTo>
                        <a:pt x="468" y="1"/>
                      </a:moveTo>
                      <a:lnTo>
                        <a:pt x="1" y="1430"/>
                      </a:lnTo>
                      <a:cubicBezTo>
                        <a:pt x="124" y="1499"/>
                        <a:pt x="234" y="1581"/>
                        <a:pt x="358" y="1664"/>
                      </a:cubicBezTo>
                      <a:lnTo>
                        <a:pt x="839" y="221"/>
                      </a:lnTo>
                      <a:cubicBezTo>
                        <a:pt x="715" y="152"/>
                        <a:pt x="592" y="69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2" name="Google Shape;1864;p69"/>
                <p:cNvSpPr/>
                <p:nvPr/>
              </p:nvSpPr>
              <p:spPr>
                <a:xfrm>
                  <a:off x="1876787" y="1745689"/>
                  <a:ext cx="44086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1183" extrusionOk="0">
                      <a:moveTo>
                        <a:pt x="1334" y="0"/>
                      </a:moveTo>
                      <a:lnTo>
                        <a:pt x="1" y="743"/>
                      </a:lnTo>
                      <a:cubicBezTo>
                        <a:pt x="14" y="894"/>
                        <a:pt x="28" y="1045"/>
                        <a:pt x="42" y="1183"/>
                      </a:cubicBezTo>
                      <a:lnTo>
                        <a:pt x="1416" y="426"/>
                      </a:lnTo>
                      <a:cubicBezTo>
                        <a:pt x="1403" y="275"/>
                        <a:pt x="1375" y="138"/>
                        <a:pt x="13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3" name="Google Shape;1865;p69"/>
                <p:cNvSpPr/>
                <p:nvPr/>
              </p:nvSpPr>
              <p:spPr>
                <a:xfrm>
                  <a:off x="1732237" y="1481786"/>
                  <a:ext cx="45362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1183" extrusionOk="0">
                      <a:moveTo>
                        <a:pt x="1430" y="1"/>
                      </a:moveTo>
                      <a:lnTo>
                        <a:pt x="0" y="757"/>
                      </a:lnTo>
                      <a:cubicBezTo>
                        <a:pt x="28" y="894"/>
                        <a:pt x="41" y="1032"/>
                        <a:pt x="83" y="1183"/>
                      </a:cubicBezTo>
                      <a:lnTo>
                        <a:pt x="1457" y="441"/>
                      </a:lnTo>
                      <a:cubicBezTo>
                        <a:pt x="1444" y="289"/>
                        <a:pt x="1430" y="138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4" name="Google Shape;1866;p69"/>
                <p:cNvSpPr/>
                <p:nvPr/>
              </p:nvSpPr>
              <p:spPr>
                <a:xfrm>
                  <a:off x="1834443" y="1644757"/>
                  <a:ext cx="33819" cy="49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595" extrusionOk="0">
                      <a:moveTo>
                        <a:pt x="784" y="0"/>
                      </a:moveTo>
                      <a:lnTo>
                        <a:pt x="1" y="1279"/>
                      </a:lnTo>
                      <a:cubicBezTo>
                        <a:pt x="83" y="1375"/>
                        <a:pt x="166" y="1457"/>
                        <a:pt x="262" y="1554"/>
                      </a:cubicBezTo>
                      <a:lnTo>
                        <a:pt x="289" y="1595"/>
                      </a:lnTo>
                      <a:lnTo>
                        <a:pt x="1087" y="303"/>
                      </a:lnTo>
                      <a:cubicBezTo>
                        <a:pt x="977" y="206"/>
                        <a:pt x="880" y="96"/>
                        <a:pt x="7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5" name="Google Shape;1867;p69"/>
                <p:cNvSpPr/>
                <p:nvPr/>
              </p:nvSpPr>
              <p:spPr>
                <a:xfrm>
                  <a:off x="1875076" y="1819241"/>
                  <a:ext cx="47944" cy="2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44" extrusionOk="0">
                      <a:moveTo>
                        <a:pt x="1540" y="1"/>
                      </a:moveTo>
                      <a:lnTo>
                        <a:pt x="56" y="303"/>
                      </a:lnTo>
                      <a:cubicBezTo>
                        <a:pt x="42" y="454"/>
                        <a:pt x="28" y="606"/>
                        <a:pt x="1" y="743"/>
                      </a:cubicBezTo>
                      <a:lnTo>
                        <a:pt x="1513" y="427"/>
                      </a:lnTo>
                      <a:cubicBezTo>
                        <a:pt x="1526" y="289"/>
                        <a:pt x="1526" y="152"/>
                        <a:pt x="15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6" name="Google Shape;1868;p69"/>
                <p:cNvSpPr/>
                <p:nvPr/>
              </p:nvSpPr>
              <p:spPr>
                <a:xfrm>
                  <a:off x="1863098" y="1696063"/>
                  <a:ext cx="43246" cy="38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1238" extrusionOk="0">
                      <a:moveTo>
                        <a:pt x="1210" y="1"/>
                      </a:moveTo>
                      <a:lnTo>
                        <a:pt x="1" y="853"/>
                      </a:lnTo>
                      <a:cubicBezTo>
                        <a:pt x="69" y="963"/>
                        <a:pt x="124" y="1114"/>
                        <a:pt x="179" y="1238"/>
                      </a:cubicBezTo>
                      <a:lnTo>
                        <a:pt x="1389" y="372"/>
                      </a:lnTo>
                      <a:cubicBezTo>
                        <a:pt x="1334" y="248"/>
                        <a:pt x="1279" y="124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7" name="Google Shape;1869;p69"/>
                <p:cNvSpPr/>
                <p:nvPr/>
              </p:nvSpPr>
              <p:spPr>
                <a:xfrm>
                  <a:off x="1871218" y="1270931"/>
                  <a:ext cx="50091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307" extrusionOk="0">
                      <a:moveTo>
                        <a:pt x="413" y="1"/>
                      </a:moveTo>
                      <a:cubicBezTo>
                        <a:pt x="276" y="42"/>
                        <a:pt x="138" y="97"/>
                        <a:pt x="1" y="166"/>
                      </a:cubicBezTo>
                      <a:lnTo>
                        <a:pt x="1142" y="1307"/>
                      </a:lnTo>
                      <a:cubicBezTo>
                        <a:pt x="1293" y="1252"/>
                        <a:pt x="1444" y="1211"/>
                        <a:pt x="1609" y="1183"/>
                      </a:cubicBezTo>
                      <a:lnTo>
                        <a:pt x="4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8" name="Google Shape;1870;p69"/>
                <p:cNvSpPr/>
                <p:nvPr/>
              </p:nvSpPr>
              <p:spPr>
                <a:xfrm>
                  <a:off x="1929835" y="1258112"/>
                  <a:ext cx="41069" cy="47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1541" extrusionOk="0">
                      <a:moveTo>
                        <a:pt x="454" y="0"/>
                      </a:moveTo>
                      <a:cubicBezTo>
                        <a:pt x="303" y="0"/>
                        <a:pt x="151" y="14"/>
                        <a:pt x="0" y="42"/>
                      </a:cubicBezTo>
                      <a:lnTo>
                        <a:pt x="811" y="1499"/>
                      </a:lnTo>
                      <a:cubicBezTo>
                        <a:pt x="976" y="1499"/>
                        <a:pt x="1141" y="1513"/>
                        <a:pt x="1320" y="1540"/>
                      </a:cubicBezTo>
                      <a:lnTo>
                        <a:pt x="4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9" name="Google Shape;1871;p69"/>
                <p:cNvSpPr/>
                <p:nvPr/>
              </p:nvSpPr>
              <p:spPr>
                <a:xfrm>
                  <a:off x="2008084" y="1266668"/>
                  <a:ext cx="14592" cy="54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1747" extrusionOk="0">
                      <a:moveTo>
                        <a:pt x="1" y="0"/>
                      </a:moveTo>
                      <a:lnTo>
                        <a:pt x="42" y="1581"/>
                      </a:lnTo>
                      <a:cubicBezTo>
                        <a:pt x="193" y="1636"/>
                        <a:pt x="331" y="1691"/>
                        <a:pt x="468" y="1746"/>
                      </a:cubicBezTo>
                      <a:lnTo>
                        <a:pt x="413" y="138"/>
                      </a:lnTo>
                      <a:cubicBezTo>
                        <a:pt x="276" y="97"/>
                        <a:pt x="138" y="4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0" name="Google Shape;1872;p69"/>
                <p:cNvSpPr/>
                <p:nvPr/>
              </p:nvSpPr>
              <p:spPr>
                <a:xfrm>
                  <a:off x="1753176" y="1377867"/>
                  <a:ext cx="50091" cy="27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881" extrusionOk="0">
                      <a:moveTo>
                        <a:pt x="221" y="0"/>
                      </a:moveTo>
                      <a:cubicBezTo>
                        <a:pt x="138" y="110"/>
                        <a:pt x="70" y="234"/>
                        <a:pt x="1" y="358"/>
                      </a:cubicBezTo>
                      <a:lnTo>
                        <a:pt x="1389" y="880"/>
                      </a:lnTo>
                      <a:cubicBezTo>
                        <a:pt x="1458" y="756"/>
                        <a:pt x="1540" y="633"/>
                        <a:pt x="1609" y="509"/>
                      </a:cubicBez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1" name="Google Shape;1873;p69"/>
                <p:cNvSpPr/>
                <p:nvPr/>
              </p:nvSpPr>
              <p:spPr>
                <a:xfrm>
                  <a:off x="1732641" y="1433031"/>
                  <a:ext cx="51367" cy="16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524" extrusionOk="0">
                      <a:moveTo>
                        <a:pt x="1651" y="1"/>
                      </a:moveTo>
                      <a:lnTo>
                        <a:pt x="83" y="97"/>
                      </a:lnTo>
                      <a:cubicBezTo>
                        <a:pt x="56" y="234"/>
                        <a:pt x="28" y="372"/>
                        <a:pt x="1" y="523"/>
                      </a:cubicBezTo>
                      <a:lnTo>
                        <a:pt x="1527" y="427"/>
                      </a:lnTo>
                      <a:cubicBezTo>
                        <a:pt x="1568" y="276"/>
                        <a:pt x="1609" y="138"/>
                        <a:pt x="1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2" name="Google Shape;1874;p69"/>
                <p:cNvSpPr/>
                <p:nvPr/>
              </p:nvSpPr>
              <p:spPr>
                <a:xfrm>
                  <a:off x="1789111" y="1329113"/>
                  <a:ext cx="41100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4" extrusionOk="0">
                      <a:moveTo>
                        <a:pt x="289" y="0"/>
                      </a:moveTo>
                      <a:cubicBezTo>
                        <a:pt x="193" y="97"/>
                        <a:pt x="97" y="207"/>
                        <a:pt x="1" y="303"/>
                      </a:cubicBezTo>
                      <a:lnTo>
                        <a:pt x="1032" y="1334"/>
                      </a:lnTo>
                      <a:cubicBezTo>
                        <a:pt x="1128" y="1238"/>
                        <a:pt x="1224" y="1128"/>
                        <a:pt x="1320" y="1031"/>
                      </a:cubicBez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3" name="Google Shape;1875;p69"/>
                <p:cNvSpPr/>
                <p:nvPr/>
              </p:nvSpPr>
              <p:spPr>
                <a:xfrm>
                  <a:off x="1825887" y="1296164"/>
                  <a:ext cx="50496" cy="36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" h="1170" extrusionOk="0">
                      <a:moveTo>
                        <a:pt x="344" y="1"/>
                      </a:moveTo>
                      <a:cubicBezTo>
                        <a:pt x="221" y="97"/>
                        <a:pt x="111" y="180"/>
                        <a:pt x="1" y="276"/>
                      </a:cubicBezTo>
                      <a:lnTo>
                        <a:pt x="1238" y="1169"/>
                      </a:lnTo>
                      <a:cubicBezTo>
                        <a:pt x="1362" y="1087"/>
                        <a:pt x="1485" y="991"/>
                        <a:pt x="1623" y="922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35" name="Google Shape;1876;p69"/>
            <p:cNvGrpSpPr/>
            <p:nvPr/>
          </p:nvGrpSpPr>
          <p:grpSpPr>
            <a:xfrm>
              <a:off x="2894709" y="1258206"/>
              <a:ext cx="685635" cy="682282"/>
              <a:chOff x="2894709" y="1258206"/>
              <a:chExt cx="685635" cy="682282"/>
            </a:xfrm>
          </p:grpSpPr>
          <p:sp>
            <p:nvSpPr>
              <p:cNvPr id="2543" name="Google Shape;1877;p69"/>
              <p:cNvSpPr/>
              <p:nvPr/>
            </p:nvSpPr>
            <p:spPr>
              <a:xfrm>
                <a:off x="3399392" y="1867591"/>
                <a:ext cx="58554" cy="7289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343" extrusionOk="0">
                    <a:moveTo>
                      <a:pt x="1293" y="0"/>
                    </a:moveTo>
                    <a:lnTo>
                      <a:pt x="0" y="866"/>
                    </a:lnTo>
                    <a:cubicBezTo>
                      <a:pt x="152" y="1443"/>
                      <a:pt x="289" y="1801"/>
                      <a:pt x="303" y="1870"/>
                    </a:cubicBezTo>
                    <a:cubicBezTo>
                      <a:pt x="429" y="2202"/>
                      <a:pt x="691" y="2342"/>
                      <a:pt x="956" y="2342"/>
                    </a:cubicBezTo>
                    <a:cubicBezTo>
                      <a:pt x="1415" y="2342"/>
                      <a:pt x="1881" y="1922"/>
                      <a:pt x="1664" y="1347"/>
                    </a:cubicBezTo>
                    <a:cubicBezTo>
                      <a:pt x="1513" y="907"/>
                      <a:pt x="1389" y="467"/>
                      <a:pt x="12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1878;p69"/>
              <p:cNvSpPr/>
              <p:nvPr/>
            </p:nvSpPr>
            <p:spPr>
              <a:xfrm>
                <a:off x="3386542" y="1794879"/>
                <a:ext cx="45393" cy="24828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98" extrusionOk="0">
                    <a:moveTo>
                      <a:pt x="1444" y="0"/>
                    </a:moveTo>
                    <a:lnTo>
                      <a:pt x="1" y="371"/>
                    </a:lnTo>
                    <a:cubicBezTo>
                      <a:pt x="1" y="509"/>
                      <a:pt x="1" y="660"/>
                      <a:pt x="15" y="797"/>
                    </a:cubicBezTo>
                    <a:lnTo>
                      <a:pt x="1458" y="426"/>
                    </a:lnTo>
                    <a:cubicBezTo>
                      <a:pt x="1444" y="275"/>
                      <a:pt x="1444" y="138"/>
                      <a:pt x="14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1879;p69"/>
              <p:cNvSpPr/>
              <p:nvPr/>
            </p:nvSpPr>
            <p:spPr>
              <a:xfrm>
                <a:off x="3404961" y="1693512"/>
                <a:ext cx="47478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977" extrusionOk="0">
                    <a:moveTo>
                      <a:pt x="193" y="0"/>
                    </a:moveTo>
                    <a:cubicBezTo>
                      <a:pt x="124" y="124"/>
                      <a:pt x="55" y="248"/>
                      <a:pt x="0" y="371"/>
                    </a:cubicBezTo>
                    <a:lnTo>
                      <a:pt x="1320" y="976"/>
                    </a:lnTo>
                    <a:cubicBezTo>
                      <a:pt x="1375" y="853"/>
                      <a:pt x="1443" y="729"/>
                      <a:pt x="1526" y="605"/>
                    </a:cubicBez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6" name="Google Shape;1880;p69"/>
              <p:cNvSpPr/>
              <p:nvPr/>
            </p:nvSpPr>
            <p:spPr>
              <a:xfrm>
                <a:off x="3462271" y="1622076"/>
                <a:ext cx="50900" cy="29961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963" extrusionOk="0">
                    <a:moveTo>
                      <a:pt x="289" y="1"/>
                    </a:moveTo>
                    <a:cubicBezTo>
                      <a:pt x="193" y="111"/>
                      <a:pt x="96" y="221"/>
                      <a:pt x="0" y="331"/>
                    </a:cubicBezTo>
                    <a:lnTo>
                      <a:pt x="1375" y="963"/>
                    </a:lnTo>
                    <a:cubicBezTo>
                      <a:pt x="1471" y="853"/>
                      <a:pt x="1553" y="743"/>
                      <a:pt x="1636" y="633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1881;p69"/>
              <p:cNvSpPr/>
              <p:nvPr/>
            </p:nvSpPr>
            <p:spPr>
              <a:xfrm>
                <a:off x="3387849" y="1756796"/>
                <a:ext cx="46638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20" extrusionOk="0">
                    <a:moveTo>
                      <a:pt x="55" y="1"/>
                    </a:moveTo>
                    <a:cubicBezTo>
                      <a:pt x="28" y="138"/>
                      <a:pt x="14" y="276"/>
                      <a:pt x="0" y="413"/>
                    </a:cubicBezTo>
                    <a:lnTo>
                      <a:pt x="1444" y="619"/>
                    </a:lnTo>
                    <a:cubicBezTo>
                      <a:pt x="1457" y="482"/>
                      <a:pt x="1471" y="344"/>
                      <a:pt x="1499" y="207"/>
                    </a:cubicBez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8" name="Google Shape;1882;p69"/>
              <p:cNvSpPr/>
              <p:nvPr/>
            </p:nvSpPr>
            <p:spPr>
              <a:xfrm>
                <a:off x="3433180" y="1653718"/>
                <a:ext cx="52642" cy="2999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964" extrusionOk="0">
                    <a:moveTo>
                      <a:pt x="317" y="1"/>
                    </a:moveTo>
                    <a:cubicBezTo>
                      <a:pt x="234" y="83"/>
                      <a:pt x="165" y="152"/>
                      <a:pt x="83" y="235"/>
                    </a:cubicBezTo>
                    <a:cubicBezTo>
                      <a:pt x="55" y="262"/>
                      <a:pt x="28" y="290"/>
                      <a:pt x="0" y="317"/>
                    </a:cubicBezTo>
                    <a:lnTo>
                      <a:pt x="1389" y="963"/>
                    </a:lnTo>
                    <a:cubicBezTo>
                      <a:pt x="1499" y="867"/>
                      <a:pt x="1595" y="757"/>
                      <a:pt x="1691" y="647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1883;p69"/>
              <p:cNvSpPr/>
              <p:nvPr/>
            </p:nvSpPr>
            <p:spPr>
              <a:xfrm>
                <a:off x="3278767" y="1270526"/>
                <a:ext cx="41940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89" extrusionOk="0">
                    <a:moveTo>
                      <a:pt x="399" y="0"/>
                    </a:moveTo>
                    <a:cubicBezTo>
                      <a:pt x="262" y="41"/>
                      <a:pt x="138" y="96"/>
                      <a:pt x="1" y="151"/>
                    </a:cubicBezTo>
                    <a:lnTo>
                      <a:pt x="922" y="1388"/>
                    </a:lnTo>
                    <a:cubicBezTo>
                      <a:pt x="1059" y="1333"/>
                      <a:pt x="1197" y="1292"/>
                      <a:pt x="1348" y="1251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50" name="Google Shape;1884;p69"/>
              <p:cNvGrpSpPr/>
              <p:nvPr/>
            </p:nvGrpSpPr>
            <p:grpSpPr>
              <a:xfrm>
                <a:off x="2894709" y="1258206"/>
                <a:ext cx="685635" cy="636360"/>
                <a:chOff x="2894709" y="1258206"/>
                <a:chExt cx="685635" cy="636360"/>
              </a:xfrm>
            </p:grpSpPr>
            <p:sp>
              <p:nvSpPr>
                <p:cNvPr id="2566" name="Google Shape;1885;p69"/>
                <p:cNvSpPr/>
                <p:nvPr/>
              </p:nvSpPr>
              <p:spPr>
                <a:xfrm>
                  <a:off x="3009329" y="1404812"/>
                  <a:ext cx="69754" cy="46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1507" extrusionOk="0">
                      <a:moveTo>
                        <a:pt x="1" y="0"/>
                      </a:moveTo>
                      <a:lnTo>
                        <a:pt x="303" y="1485"/>
                      </a:lnTo>
                      <a:cubicBezTo>
                        <a:pt x="526" y="1499"/>
                        <a:pt x="749" y="1507"/>
                        <a:pt x="972" y="1507"/>
                      </a:cubicBezTo>
                      <a:cubicBezTo>
                        <a:pt x="1395" y="1507"/>
                        <a:pt x="1818" y="1479"/>
                        <a:pt x="2241" y="1416"/>
                      </a:cubicBezTo>
                      <a:lnTo>
                        <a:pt x="1471" y="42"/>
                      </a:lnTo>
                      <a:cubicBezTo>
                        <a:pt x="1311" y="51"/>
                        <a:pt x="1149" y="55"/>
                        <a:pt x="986" y="55"/>
                      </a:cubicBezTo>
                      <a:cubicBezTo>
                        <a:pt x="660" y="55"/>
                        <a:pt x="330" y="37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7" name="Google Shape;1886;p69"/>
                <p:cNvSpPr/>
                <p:nvPr/>
              </p:nvSpPr>
              <p:spPr>
                <a:xfrm>
                  <a:off x="3153475" y="1333811"/>
                  <a:ext cx="66736" cy="53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" h="1706" extrusionOk="0">
                      <a:moveTo>
                        <a:pt x="1004" y="1"/>
                      </a:moveTo>
                      <a:cubicBezTo>
                        <a:pt x="674" y="275"/>
                        <a:pt x="344" y="578"/>
                        <a:pt x="0" y="922"/>
                      </a:cubicBezTo>
                      <a:lnTo>
                        <a:pt x="1279" y="1705"/>
                      </a:lnTo>
                      <a:cubicBezTo>
                        <a:pt x="1581" y="1430"/>
                        <a:pt x="1870" y="1183"/>
                        <a:pt x="2145" y="949"/>
                      </a:cubicBezTo>
                      <a:lnTo>
                        <a:pt x="100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8" name="Google Shape;1887;p69"/>
                <p:cNvSpPr/>
                <p:nvPr/>
              </p:nvSpPr>
              <p:spPr>
                <a:xfrm>
                  <a:off x="2962722" y="1396691"/>
                  <a:ext cx="42780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05" extrusionOk="0">
                      <a:moveTo>
                        <a:pt x="0" y="0"/>
                      </a:moveTo>
                      <a:lnTo>
                        <a:pt x="303" y="1540"/>
                      </a:lnTo>
                      <a:cubicBezTo>
                        <a:pt x="632" y="1622"/>
                        <a:pt x="1004" y="1664"/>
                        <a:pt x="1375" y="1705"/>
                      </a:cubicBezTo>
                      <a:lnTo>
                        <a:pt x="1059" y="206"/>
                      </a:lnTo>
                      <a:cubicBezTo>
                        <a:pt x="674" y="138"/>
                        <a:pt x="303" y="6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9" name="Google Shape;1888;p69"/>
                <p:cNvSpPr/>
                <p:nvPr/>
              </p:nvSpPr>
              <p:spPr>
                <a:xfrm>
                  <a:off x="3069221" y="1396255"/>
                  <a:ext cx="61167" cy="50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1609" extrusionOk="0">
                      <a:moveTo>
                        <a:pt x="1100" y="1"/>
                      </a:moveTo>
                      <a:cubicBezTo>
                        <a:pt x="742" y="124"/>
                        <a:pt x="385" y="220"/>
                        <a:pt x="0" y="262"/>
                      </a:cubicBezTo>
                      <a:lnTo>
                        <a:pt x="742" y="1609"/>
                      </a:lnTo>
                      <a:cubicBezTo>
                        <a:pt x="1168" y="1526"/>
                        <a:pt x="1567" y="1389"/>
                        <a:pt x="1966" y="1224"/>
                      </a:cubicBezTo>
                      <a:lnTo>
                        <a:pt x="11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0" name="Google Shape;1889;p69"/>
                <p:cNvSpPr/>
                <p:nvPr/>
              </p:nvSpPr>
              <p:spPr>
                <a:xfrm>
                  <a:off x="3522132" y="1471954"/>
                  <a:ext cx="58211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2104" extrusionOk="0">
                      <a:moveTo>
                        <a:pt x="1856" y="1"/>
                      </a:moveTo>
                      <a:lnTo>
                        <a:pt x="317" y="853"/>
                      </a:lnTo>
                      <a:cubicBezTo>
                        <a:pt x="262" y="1279"/>
                        <a:pt x="152" y="1705"/>
                        <a:pt x="1" y="2104"/>
                      </a:cubicBezTo>
                      <a:lnTo>
                        <a:pt x="1582" y="2049"/>
                      </a:lnTo>
                      <a:cubicBezTo>
                        <a:pt x="1774" y="1389"/>
                        <a:pt x="1870" y="688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1" name="Google Shape;1890;p69"/>
                <p:cNvSpPr/>
                <p:nvPr/>
              </p:nvSpPr>
              <p:spPr>
                <a:xfrm>
                  <a:off x="3410935" y="1663581"/>
                  <a:ext cx="65461" cy="49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" h="1581" extrusionOk="0">
                      <a:moveTo>
                        <a:pt x="702" y="0"/>
                      </a:moveTo>
                      <a:cubicBezTo>
                        <a:pt x="427" y="289"/>
                        <a:pt x="193" y="619"/>
                        <a:pt x="1" y="962"/>
                      </a:cubicBezTo>
                      <a:lnTo>
                        <a:pt x="1320" y="1581"/>
                      </a:lnTo>
                      <a:cubicBezTo>
                        <a:pt x="1458" y="1347"/>
                        <a:pt x="1623" y="1141"/>
                        <a:pt x="1815" y="949"/>
                      </a:cubicBezTo>
                      <a:cubicBezTo>
                        <a:pt x="1911" y="852"/>
                        <a:pt x="2008" y="756"/>
                        <a:pt x="2104" y="646"/>
                      </a:cubicBezTo>
                      <a:lnTo>
                        <a:pt x="70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2" name="Google Shape;1891;p69"/>
                <p:cNvSpPr/>
                <p:nvPr/>
              </p:nvSpPr>
              <p:spPr>
                <a:xfrm>
                  <a:off x="3239845" y="1275225"/>
                  <a:ext cx="67607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705" extrusionOk="0">
                      <a:moveTo>
                        <a:pt x="1252" y="0"/>
                      </a:moveTo>
                      <a:cubicBezTo>
                        <a:pt x="812" y="179"/>
                        <a:pt x="400" y="385"/>
                        <a:pt x="1" y="633"/>
                      </a:cubicBezTo>
                      <a:lnTo>
                        <a:pt x="1073" y="1705"/>
                      </a:lnTo>
                      <a:cubicBezTo>
                        <a:pt x="1417" y="1526"/>
                        <a:pt x="1788" y="1361"/>
                        <a:pt x="2173" y="1237"/>
                      </a:cubicBezTo>
                      <a:lnTo>
                        <a:pt x="125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3" name="Google Shape;1892;p69"/>
                <p:cNvSpPr/>
                <p:nvPr/>
              </p:nvSpPr>
              <p:spPr>
                <a:xfrm>
                  <a:off x="3386138" y="1769646"/>
                  <a:ext cx="46638" cy="36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169" extrusionOk="0">
                      <a:moveTo>
                        <a:pt x="55" y="0"/>
                      </a:moveTo>
                      <a:cubicBezTo>
                        <a:pt x="14" y="385"/>
                        <a:pt x="0" y="784"/>
                        <a:pt x="14" y="1169"/>
                      </a:cubicBezTo>
                      <a:lnTo>
                        <a:pt x="1457" y="797"/>
                      </a:lnTo>
                      <a:cubicBezTo>
                        <a:pt x="1457" y="605"/>
                        <a:pt x="1471" y="399"/>
                        <a:pt x="1499" y="206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4" name="Google Shape;1893;p69"/>
                <p:cNvSpPr/>
                <p:nvPr/>
              </p:nvSpPr>
              <p:spPr>
                <a:xfrm>
                  <a:off x="2894709" y="1385241"/>
                  <a:ext cx="63314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1840" extrusionOk="0">
                      <a:moveTo>
                        <a:pt x="815" y="0"/>
                      </a:moveTo>
                      <a:cubicBezTo>
                        <a:pt x="629" y="0"/>
                        <a:pt x="448" y="77"/>
                        <a:pt x="317" y="217"/>
                      </a:cubicBezTo>
                      <a:cubicBezTo>
                        <a:pt x="234" y="286"/>
                        <a:pt x="179" y="382"/>
                        <a:pt x="138" y="478"/>
                      </a:cubicBezTo>
                      <a:cubicBezTo>
                        <a:pt x="0" y="849"/>
                        <a:pt x="193" y="1276"/>
                        <a:pt x="564" y="1413"/>
                      </a:cubicBezTo>
                      <a:cubicBezTo>
                        <a:pt x="1045" y="1578"/>
                        <a:pt x="1540" y="1729"/>
                        <a:pt x="2035" y="1839"/>
                      </a:cubicBezTo>
                      <a:lnTo>
                        <a:pt x="1732" y="258"/>
                      </a:lnTo>
                      <a:cubicBezTo>
                        <a:pt x="1334" y="135"/>
                        <a:pt x="1086" y="52"/>
                        <a:pt x="1073" y="52"/>
                      </a:cubicBezTo>
                      <a:cubicBezTo>
                        <a:pt x="989" y="17"/>
                        <a:pt x="902" y="0"/>
                        <a:pt x="81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5" name="Google Shape;1894;p69"/>
                <p:cNvSpPr/>
                <p:nvPr/>
              </p:nvSpPr>
              <p:spPr>
                <a:xfrm>
                  <a:off x="3512736" y="1364178"/>
                  <a:ext cx="49220" cy="7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269" extrusionOk="0">
                      <a:moveTo>
                        <a:pt x="921" y="1"/>
                      </a:moveTo>
                      <a:lnTo>
                        <a:pt x="0" y="1265"/>
                      </a:lnTo>
                      <a:cubicBezTo>
                        <a:pt x="193" y="1581"/>
                        <a:pt x="330" y="1911"/>
                        <a:pt x="454" y="2269"/>
                      </a:cubicBezTo>
                      <a:lnTo>
                        <a:pt x="1581" y="1128"/>
                      </a:lnTo>
                      <a:cubicBezTo>
                        <a:pt x="1402" y="729"/>
                        <a:pt x="1182" y="358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6" name="Google Shape;1895;p69"/>
                <p:cNvSpPr/>
                <p:nvPr/>
              </p:nvSpPr>
              <p:spPr>
                <a:xfrm>
                  <a:off x="3471231" y="1597714"/>
                  <a:ext cx="62909" cy="44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1416" extrusionOk="0">
                      <a:moveTo>
                        <a:pt x="592" y="0"/>
                      </a:moveTo>
                      <a:cubicBezTo>
                        <a:pt x="413" y="261"/>
                        <a:pt x="207" y="522"/>
                        <a:pt x="1" y="784"/>
                      </a:cubicBezTo>
                      <a:lnTo>
                        <a:pt x="1348" y="1416"/>
                      </a:lnTo>
                      <a:cubicBezTo>
                        <a:pt x="1595" y="1100"/>
                        <a:pt x="1829" y="784"/>
                        <a:pt x="2022" y="467"/>
                      </a:cubicBezTo>
                      <a:lnTo>
                        <a:pt x="59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7" name="Google Shape;1896;p69"/>
                <p:cNvSpPr/>
                <p:nvPr/>
              </p:nvSpPr>
              <p:spPr>
                <a:xfrm>
                  <a:off x="3332654" y="1258206"/>
                  <a:ext cx="59052" cy="49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1606" extrusionOk="0">
                      <a:moveTo>
                        <a:pt x="842" y="1"/>
                      </a:moveTo>
                      <a:cubicBezTo>
                        <a:pt x="563" y="1"/>
                        <a:pt x="282" y="21"/>
                        <a:pt x="1" y="66"/>
                      </a:cubicBezTo>
                      <a:lnTo>
                        <a:pt x="757" y="1482"/>
                      </a:lnTo>
                      <a:cubicBezTo>
                        <a:pt x="1142" y="1482"/>
                        <a:pt x="1527" y="1523"/>
                        <a:pt x="1898" y="1606"/>
                      </a:cubicBezTo>
                      <a:lnTo>
                        <a:pt x="1802" y="80"/>
                      </a:lnTo>
                      <a:cubicBezTo>
                        <a:pt x="1485" y="28"/>
                        <a:pt x="1165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8" name="Google Shape;1897;p69"/>
                <p:cNvSpPr/>
                <p:nvPr/>
              </p:nvSpPr>
              <p:spPr>
                <a:xfrm>
                  <a:off x="3115829" y="1371862"/>
                  <a:ext cx="67607" cy="5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830" extrusionOk="0">
                      <a:moveTo>
                        <a:pt x="894" y="1"/>
                      </a:moveTo>
                      <a:cubicBezTo>
                        <a:pt x="633" y="248"/>
                        <a:pt x="330" y="455"/>
                        <a:pt x="0" y="620"/>
                      </a:cubicBezTo>
                      <a:lnTo>
                        <a:pt x="839" y="1829"/>
                      </a:lnTo>
                      <a:cubicBezTo>
                        <a:pt x="1251" y="1596"/>
                        <a:pt x="1636" y="1321"/>
                        <a:pt x="1966" y="991"/>
                      </a:cubicBezTo>
                      <a:lnTo>
                        <a:pt x="2172" y="785"/>
                      </a:lnTo>
                      <a:lnTo>
                        <a:pt x="8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9" name="Google Shape;1898;p69"/>
                <p:cNvSpPr/>
                <p:nvPr/>
              </p:nvSpPr>
              <p:spPr>
                <a:xfrm>
                  <a:off x="3444288" y="1287608"/>
                  <a:ext cx="55225" cy="61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1981" extrusionOk="0">
                      <a:moveTo>
                        <a:pt x="523" y="1"/>
                      </a:moveTo>
                      <a:lnTo>
                        <a:pt x="1" y="1403"/>
                      </a:lnTo>
                      <a:cubicBezTo>
                        <a:pt x="262" y="1582"/>
                        <a:pt x="509" y="1774"/>
                        <a:pt x="743" y="1980"/>
                      </a:cubicBezTo>
                      <a:lnTo>
                        <a:pt x="1774" y="949"/>
                      </a:lnTo>
                      <a:cubicBezTo>
                        <a:pt x="1389" y="592"/>
                        <a:pt x="963" y="276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0" name="Google Shape;1899;p69"/>
                <p:cNvSpPr/>
                <p:nvPr/>
              </p:nvSpPr>
              <p:spPr>
                <a:xfrm>
                  <a:off x="3530253" y="1412092"/>
                  <a:ext cx="48380" cy="7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" h="2283" extrusionOk="0">
                      <a:moveTo>
                        <a:pt x="1197" y="0"/>
                      </a:moveTo>
                      <a:lnTo>
                        <a:pt x="1" y="1182"/>
                      </a:lnTo>
                      <a:cubicBezTo>
                        <a:pt x="83" y="1540"/>
                        <a:pt x="111" y="1911"/>
                        <a:pt x="97" y="2282"/>
                      </a:cubicBezTo>
                      <a:lnTo>
                        <a:pt x="1554" y="1471"/>
                      </a:lnTo>
                      <a:cubicBezTo>
                        <a:pt x="1499" y="962"/>
                        <a:pt x="1375" y="468"/>
                        <a:pt x="11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1" name="Google Shape;1900;p69"/>
                <p:cNvSpPr/>
                <p:nvPr/>
              </p:nvSpPr>
              <p:spPr>
                <a:xfrm>
                  <a:off x="3442576" y="1632343"/>
                  <a:ext cx="62474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1334" extrusionOk="0">
                      <a:moveTo>
                        <a:pt x="633" y="1"/>
                      </a:moveTo>
                      <a:cubicBezTo>
                        <a:pt x="427" y="234"/>
                        <a:pt x="221" y="454"/>
                        <a:pt x="1" y="688"/>
                      </a:cubicBezTo>
                      <a:lnTo>
                        <a:pt x="1389" y="1334"/>
                      </a:lnTo>
                      <a:cubicBezTo>
                        <a:pt x="1609" y="1100"/>
                        <a:pt x="1815" y="867"/>
                        <a:pt x="2008" y="633"/>
                      </a:cubicBezTo>
                      <a:lnTo>
                        <a:pt x="63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2" name="Google Shape;1901;p69"/>
                <p:cNvSpPr/>
                <p:nvPr/>
              </p:nvSpPr>
              <p:spPr>
                <a:xfrm>
                  <a:off x="3401943" y="1263246"/>
                  <a:ext cx="47073" cy="61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967" extrusionOk="0">
                      <a:moveTo>
                        <a:pt x="1" y="0"/>
                      </a:moveTo>
                      <a:lnTo>
                        <a:pt x="97" y="1567"/>
                      </a:lnTo>
                      <a:cubicBezTo>
                        <a:pt x="413" y="1664"/>
                        <a:pt x="716" y="1801"/>
                        <a:pt x="1004" y="1966"/>
                      </a:cubicBezTo>
                      <a:lnTo>
                        <a:pt x="1513" y="578"/>
                      </a:lnTo>
                      <a:cubicBezTo>
                        <a:pt x="1032" y="317"/>
                        <a:pt x="523" y="12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3" name="Google Shape;1902;p69"/>
                <p:cNvSpPr/>
                <p:nvPr/>
              </p:nvSpPr>
              <p:spPr>
                <a:xfrm>
                  <a:off x="3291181" y="1262375"/>
                  <a:ext cx="51367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1513" extrusionOk="0">
                      <a:moveTo>
                        <a:pt x="908" y="1"/>
                      </a:moveTo>
                      <a:cubicBezTo>
                        <a:pt x="605" y="70"/>
                        <a:pt x="303" y="152"/>
                        <a:pt x="0" y="262"/>
                      </a:cubicBezTo>
                      <a:lnTo>
                        <a:pt x="949" y="1513"/>
                      </a:lnTo>
                      <a:cubicBezTo>
                        <a:pt x="1169" y="1458"/>
                        <a:pt x="1403" y="1417"/>
                        <a:pt x="1650" y="1389"/>
                      </a:cubicBezTo>
                      <a:lnTo>
                        <a:pt x="9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4" name="Google Shape;1903;p69"/>
                <p:cNvSpPr/>
                <p:nvPr/>
              </p:nvSpPr>
              <p:spPr>
                <a:xfrm>
                  <a:off x="3194949" y="1301733"/>
                  <a:ext cx="66332" cy="5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1719" extrusionOk="0">
                      <a:moveTo>
                        <a:pt x="1059" y="1"/>
                      </a:moveTo>
                      <a:cubicBezTo>
                        <a:pt x="715" y="234"/>
                        <a:pt x="372" y="482"/>
                        <a:pt x="1" y="770"/>
                      </a:cubicBezTo>
                      <a:lnTo>
                        <a:pt x="1155" y="1719"/>
                      </a:lnTo>
                      <a:cubicBezTo>
                        <a:pt x="1471" y="1485"/>
                        <a:pt x="1788" y="1265"/>
                        <a:pt x="2131" y="1073"/>
                      </a:cubicBezTo>
                      <a:lnTo>
                        <a:pt x="10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5" name="Google Shape;1904;p69"/>
                <p:cNvSpPr/>
                <p:nvPr/>
              </p:nvSpPr>
              <p:spPr>
                <a:xfrm>
                  <a:off x="3496900" y="1548928"/>
                  <a:ext cx="70190" cy="5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1679" extrusionOk="0">
                      <a:moveTo>
                        <a:pt x="2255" y="1"/>
                      </a:moveTo>
                      <a:lnTo>
                        <a:pt x="633" y="56"/>
                      </a:lnTo>
                      <a:cubicBezTo>
                        <a:pt x="454" y="455"/>
                        <a:pt x="248" y="840"/>
                        <a:pt x="1" y="1211"/>
                      </a:cubicBezTo>
                      <a:lnTo>
                        <a:pt x="1430" y="1678"/>
                      </a:lnTo>
                      <a:cubicBezTo>
                        <a:pt x="1760" y="1142"/>
                        <a:pt x="2035" y="578"/>
                        <a:pt x="2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6" name="Google Shape;1905;p69"/>
                <p:cNvSpPr/>
                <p:nvPr/>
              </p:nvSpPr>
              <p:spPr>
                <a:xfrm>
                  <a:off x="3389560" y="1705055"/>
                  <a:ext cx="56469" cy="5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870" extrusionOk="0">
                      <a:moveTo>
                        <a:pt x="495" y="0"/>
                      </a:moveTo>
                      <a:cubicBezTo>
                        <a:pt x="248" y="523"/>
                        <a:pt x="83" y="1086"/>
                        <a:pt x="0" y="1664"/>
                      </a:cubicBezTo>
                      <a:lnTo>
                        <a:pt x="1444" y="1870"/>
                      </a:lnTo>
                      <a:cubicBezTo>
                        <a:pt x="1499" y="1430"/>
                        <a:pt x="1636" y="1004"/>
                        <a:pt x="1815" y="605"/>
                      </a:cubicBezTo>
                      <a:lnTo>
                        <a:pt x="4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7" name="Google Shape;1906;p69"/>
                <p:cNvSpPr/>
                <p:nvPr/>
              </p:nvSpPr>
              <p:spPr>
                <a:xfrm>
                  <a:off x="3476801" y="1326126"/>
                  <a:ext cx="56905" cy="65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18" extrusionOk="0">
                      <a:moveTo>
                        <a:pt x="1032" y="0"/>
                      </a:moveTo>
                      <a:lnTo>
                        <a:pt x="1" y="1031"/>
                      </a:lnTo>
                      <a:lnTo>
                        <a:pt x="55" y="1072"/>
                      </a:lnTo>
                      <a:cubicBezTo>
                        <a:pt x="372" y="1402"/>
                        <a:pt x="660" y="1746"/>
                        <a:pt x="922" y="2117"/>
                      </a:cubicBezTo>
                      <a:lnTo>
                        <a:pt x="1829" y="880"/>
                      </a:lnTo>
                      <a:cubicBezTo>
                        <a:pt x="1595" y="591"/>
                        <a:pt x="1348" y="303"/>
                        <a:pt x="1086" y="41"/>
                      </a:cubicBez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8" name="Google Shape;1907;p69"/>
                <p:cNvSpPr/>
                <p:nvPr/>
              </p:nvSpPr>
              <p:spPr>
                <a:xfrm>
                  <a:off x="3386978" y="1807698"/>
                  <a:ext cx="50091" cy="73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2365" extrusionOk="0">
                      <a:moveTo>
                        <a:pt x="1444" y="1"/>
                      </a:moveTo>
                      <a:lnTo>
                        <a:pt x="1" y="372"/>
                      </a:lnTo>
                      <a:cubicBezTo>
                        <a:pt x="42" y="1045"/>
                        <a:pt x="138" y="1705"/>
                        <a:pt x="289" y="2365"/>
                      </a:cubicBezTo>
                      <a:lnTo>
                        <a:pt x="1609" y="1499"/>
                      </a:lnTo>
                      <a:cubicBezTo>
                        <a:pt x="1513" y="1004"/>
                        <a:pt x="1458" y="509"/>
                        <a:pt x="1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9" name="Google Shape;1908;p69"/>
                <p:cNvSpPr/>
                <p:nvPr/>
              </p:nvSpPr>
              <p:spPr>
                <a:xfrm>
                  <a:off x="3396405" y="1854306"/>
                  <a:ext cx="43215" cy="4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1294" extrusionOk="0">
                      <a:moveTo>
                        <a:pt x="1306" y="1"/>
                      </a:moveTo>
                      <a:lnTo>
                        <a:pt x="0" y="867"/>
                      </a:lnTo>
                      <a:cubicBezTo>
                        <a:pt x="28" y="1018"/>
                        <a:pt x="69" y="1169"/>
                        <a:pt x="96" y="1293"/>
                      </a:cubicBezTo>
                      <a:lnTo>
                        <a:pt x="1389" y="441"/>
                      </a:lnTo>
                      <a:cubicBezTo>
                        <a:pt x="1361" y="303"/>
                        <a:pt x="1334" y="152"/>
                        <a:pt x="13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0" name="Google Shape;1909;p69"/>
                <p:cNvSpPr/>
                <p:nvPr/>
              </p:nvSpPr>
              <p:spPr>
                <a:xfrm>
                  <a:off x="2949032" y="1392833"/>
                  <a:ext cx="23117" cy="5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1678" extrusionOk="0">
                      <a:moveTo>
                        <a:pt x="0" y="1"/>
                      </a:moveTo>
                      <a:lnTo>
                        <a:pt x="289" y="1581"/>
                      </a:lnTo>
                      <a:cubicBezTo>
                        <a:pt x="440" y="1623"/>
                        <a:pt x="578" y="1650"/>
                        <a:pt x="743" y="1678"/>
                      </a:cubicBezTo>
                      <a:lnTo>
                        <a:pt x="440" y="124"/>
                      </a:lnTo>
                      <a:cubicBezTo>
                        <a:pt x="261" y="83"/>
                        <a:pt x="124" y="4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51" name="Google Shape;1910;p69"/>
              <p:cNvSpPr/>
              <p:nvPr/>
            </p:nvSpPr>
            <p:spPr>
              <a:xfrm>
                <a:off x="3184681" y="1325690"/>
                <a:ext cx="46233" cy="37677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211" extrusionOk="0">
                    <a:moveTo>
                      <a:pt x="344" y="0"/>
                    </a:moveTo>
                    <a:cubicBezTo>
                      <a:pt x="221" y="83"/>
                      <a:pt x="111" y="179"/>
                      <a:pt x="1" y="262"/>
                    </a:cubicBezTo>
                    <a:lnTo>
                      <a:pt x="1142" y="1210"/>
                    </a:lnTo>
                    <a:cubicBezTo>
                      <a:pt x="1265" y="1128"/>
                      <a:pt x="1375" y="1045"/>
                      <a:pt x="1485" y="949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1911;p69"/>
              <p:cNvSpPr/>
              <p:nvPr/>
            </p:nvSpPr>
            <p:spPr>
              <a:xfrm>
                <a:off x="3228302" y="1294888"/>
                <a:ext cx="44522" cy="40228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293" extrusionOk="0">
                    <a:moveTo>
                      <a:pt x="372" y="1"/>
                    </a:moveTo>
                    <a:cubicBezTo>
                      <a:pt x="248" y="69"/>
                      <a:pt x="124" y="152"/>
                      <a:pt x="1" y="221"/>
                    </a:cubicBezTo>
                    <a:lnTo>
                      <a:pt x="1059" y="1293"/>
                    </a:lnTo>
                    <a:cubicBezTo>
                      <a:pt x="1183" y="1210"/>
                      <a:pt x="1307" y="1142"/>
                      <a:pt x="1430" y="1073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1912;p69"/>
              <p:cNvSpPr/>
              <p:nvPr/>
            </p:nvSpPr>
            <p:spPr>
              <a:xfrm>
                <a:off x="3489619" y="1586576"/>
                <a:ext cx="51802" cy="2569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826" extrusionOk="0">
                    <a:moveTo>
                      <a:pt x="235" y="1"/>
                    </a:moveTo>
                    <a:cubicBezTo>
                      <a:pt x="166" y="111"/>
                      <a:pt x="83" y="234"/>
                      <a:pt x="1" y="358"/>
                    </a:cubicBezTo>
                    <a:lnTo>
                      <a:pt x="1444" y="825"/>
                    </a:lnTo>
                    <a:cubicBezTo>
                      <a:pt x="1513" y="715"/>
                      <a:pt x="1596" y="592"/>
                      <a:pt x="1664" y="468"/>
                    </a:cubicBez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1913;p69"/>
              <p:cNvSpPr/>
              <p:nvPr/>
            </p:nvSpPr>
            <p:spPr>
              <a:xfrm>
                <a:off x="3055532" y="1404376"/>
                <a:ext cx="36806" cy="44086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17" extrusionOk="0">
                    <a:moveTo>
                      <a:pt x="440" y="1"/>
                    </a:moveTo>
                    <a:cubicBezTo>
                      <a:pt x="289" y="14"/>
                      <a:pt x="138" y="42"/>
                      <a:pt x="0" y="42"/>
                    </a:cubicBezTo>
                    <a:lnTo>
                      <a:pt x="756" y="1417"/>
                    </a:lnTo>
                    <a:cubicBezTo>
                      <a:pt x="894" y="1403"/>
                      <a:pt x="1045" y="1375"/>
                      <a:pt x="1182" y="1348"/>
                    </a:cubicBezTo>
                    <a:lnTo>
                      <a:pt x="4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1914;p69"/>
              <p:cNvSpPr/>
              <p:nvPr/>
            </p:nvSpPr>
            <p:spPr>
              <a:xfrm>
                <a:off x="3319400" y="1260259"/>
                <a:ext cx="36806" cy="45362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58" extrusionOk="0">
                    <a:moveTo>
                      <a:pt x="427" y="0"/>
                    </a:moveTo>
                    <a:cubicBezTo>
                      <a:pt x="289" y="14"/>
                      <a:pt x="152" y="41"/>
                      <a:pt x="1" y="69"/>
                    </a:cubicBezTo>
                    <a:lnTo>
                      <a:pt x="743" y="1457"/>
                    </a:lnTo>
                    <a:cubicBezTo>
                      <a:pt x="894" y="1444"/>
                      <a:pt x="1032" y="1430"/>
                      <a:pt x="1183" y="1416"/>
                    </a:cubicBez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1915;p69"/>
              <p:cNvSpPr/>
              <p:nvPr/>
            </p:nvSpPr>
            <p:spPr>
              <a:xfrm>
                <a:off x="3143612" y="1362466"/>
                <a:ext cx="49656" cy="3338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073" extrusionOk="0">
                    <a:moveTo>
                      <a:pt x="317" y="1"/>
                    </a:moveTo>
                    <a:cubicBezTo>
                      <a:pt x="221" y="83"/>
                      <a:pt x="138" y="166"/>
                      <a:pt x="42" y="262"/>
                    </a:cubicBezTo>
                    <a:lnTo>
                      <a:pt x="1" y="289"/>
                    </a:lnTo>
                    <a:lnTo>
                      <a:pt x="1293" y="1073"/>
                    </a:lnTo>
                    <a:cubicBezTo>
                      <a:pt x="1389" y="977"/>
                      <a:pt x="1499" y="880"/>
                      <a:pt x="1596" y="78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1916;p69"/>
              <p:cNvSpPr/>
              <p:nvPr/>
            </p:nvSpPr>
            <p:spPr>
              <a:xfrm>
                <a:off x="2995639" y="1403100"/>
                <a:ext cx="23117" cy="4794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1" extrusionOk="0">
                    <a:moveTo>
                      <a:pt x="1" y="0"/>
                    </a:moveTo>
                    <a:lnTo>
                      <a:pt x="317" y="1499"/>
                    </a:lnTo>
                    <a:cubicBezTo>
                      <a:pt x="454" y="1513"/>
                      <a:pt x="592" y="1526"/>
                      <a:pt x="743" y="1540"/>
                    </a:cubicBezTo>
                    <a:lnTo>
                      <a:pt x="441" y="55"/>
                    </a:lnTo>
                    <a:cubicBezTo>
                      <a:pt x="289" y="42"/>
                      <a:pt x="138" y="14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8" name="Google Shape;1917;p69"/>
              <p:cNvSpPr/>
              <p:nvPr/>
            </p:nvSpPr>
            <p:spPr>
              <a:xfrm>
                <a:off x="3103414" y="1391122"/>
                <a:ext cx="38517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89" extrusionOk="0">
                    <a:moveTo>
                      <a:pt x="386" y="1"/>
                    </a:moveTo>
                    <a:cubicBezTo>
                      <a:pt x="262" y="56"/>
                      <a:pt x="138" y="111"/>
                      <a:pt x="1" y="166"/>
                    </a:cubicBezTo>
                    <a:lnTo>
                      <a:pt x="867" y="1389"/>
                    </a:lnTo>
                    <a:cubicBezTo>
                      <a:pt x="990" y="1334"/>
                      <a:pt x="1114" y="1265"/>
                      <a:pt x="1238" y="1197"/>
                    </a:cubicBez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1918;p69"/>
              <p:cNvSpPr/>
              <p:nvPr/>
            </p:nvSpPr>
            <p:spPr>
              <a:xfrm>
                <a:off x="3526830" y="1399242"/>
                <a:ext cx="40664" cy="49656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596" extrusionOk="0">
                    <a:moveTo>
                      <a:pt x="1128" y="1"/>
                    </a:moveTo>
                    <a:lnTo>
                      <a:pt x="1" y="1128"/>
                    </a:lnTo>
                    <a:cubicBezTo>
                      <a:pt x="42" y="1279"/>
                      <a:pt x="83" y="1444"/>
                      <a:pt x="111" y="1595"/>
                    </a:cubicBezTo>
                    <a:lnTo>
                      <a:pt x="1307" y="413"/>
                    </a:lnTo>
                    <a:cubicBezTo>
                      <a:pt x="1252" y="262"/>
                      <a:pt x="1197" y="138"/>
                      <a:pt x="11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0" name="Google Shape;1919;p69"/>
              <p:cNvSpPr/>
              <p:nvPr/>
            </p:nvSpPr>
            <p:spPr>
              <a:xfrm>
                <a:off x="3531964" y="1457860"/>
                <a:ext cx="47944" cy="40633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306" extrusionOk="0">
                    <a:moveTo>
                      <a:pt x="1499" y="0"/>
                    </a:moveTo>
                    <a:lnTo>
                      <a:pt x="42" y="811"/>
                    </a:lnTo>
                    <a:cubicBezTo>
                      <a:pt x="42" y="976"/>
                      <a:pt x="28" y="1141"/>
                      <a:pt x="1" y="1306"/>
                    </a:cubicBezTo>
                    <a:lnTo>
                      <a:pt x="1540" y="454"/>
                    </a:lnTo>
                    <a:cubicBezTo>
                      <a:pt x="1540" y="302"/>
                      <a:pt x="1513" y="151"/>
                      <a:pt x="1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1920;p69"/>
              <p:cNvSpPr/>
              <p:nvPr/>
            </p:nvSpPr>
            <p:spPr>
              <a:xfrm>
                <a:off x="3516563" y="1535674"/>
                <a:ext cx="54789" cy="14996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482" extrusionOk="0">
                    <a:moveTo>
                      <a:pt x="1761" y="1"/>
                    </a:moveTo>
                    <a:lnTo>
                      <a:pt x="180" y="56"/>
                    </a:lnTo>
                    <a:cubicBezTo>
                      <a:pt x="125" y="193"/>
                      <a:pt x="70" y="331"/>
                      <a:pt x="1" y="482"/>
                    </a:cubicBezTo>
                    <a:lnTo>
                      <a:pt x="1623" y="427"/>
                    </a:lnTo>
                    <a:cubicBezTo>
                      <a:pt x="1664" y="276"/>
                      <a:pt x="1719" y="138"/>
                      <a:pt x="1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2" name="Google Shape;1921;p69"/>
              <p:cNvSpPr/>
              <p:nvPr/>
            </p:nvSpPr>
            <p:spPr>
              <a:xfrm>
                <a:off x="3433180" y="1281198"/>
                <a:ext cx="27410" cy="5009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610" extrusionOk="0">
                    <a:moveTo>
                      <a:pt x="509" y="1"/>
                    </a:moveTo>
                    <a:lnTo>
                      <a:pt x="0" y="1389"/>
                    </a:lnTo>
                    <a:cubicBezTo>
                      <a:pt x="110" y="1458"/>
                      <a:pt x="234" y="1527"/>
                      <a:pt x="358" y="1609"/>
                    </a:cubicBezTo>
                    <a:lnTo>
                      <a:pt x="880" y="207"/>
                    </a:lnTo>
                    <a:cubicBezTo>
                      <a:pt x="756" y="138"/>
                      <a:pt x="633" y="69"/>
                      <a:pt x="5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1922;p69"/>
              <p:cNvSpPr/>
              <p:nvPr/>
            </p:nvSpPr>
            <p:spPr>
              <a:xfrm>
                <a:off x="3388689" y="1260663"/>
                <a:ext cx="16303" cy="5136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651" extrusionOk="0">
                    <a:moveTo>
                      <a:pt x="1" y="1"/>
                    </a:moveTo>
                    <a:lnTo>
                      <a:pt x="97" y="1527"/>
                    </a:lnTo>
                    <a:cubicBezTo>
                      <a:pt x="248" y="1554"/>
                      <a:pt x="386" y="1595"/>
                      <a:pt x="523" y="1650"/>
                    </a:cubicBezTo>
                    <a:lnTo>
                      <a:pt x="427" y="83"/>
                    </a:lnTo>
                    <a:cubicBezTo>
                      <a:pt x="289" y="42"/>
                      <a:pt x="152" y="1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1923;p69"/>
              <p:cNvSpPr/>
              <p:nvPr/>
            </p:nvSpPr>
            <p:spPr>
              <a:xfrm>
                <a:off x="3467405" y="1317134"/>
                <a:ext cx="41504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321" extrusionOk="0">
                    <a:moveTo>
                      <a:pt x="1031" y="0"/>
                    </a:moveTo>
                    <a:lnTo>
                      <a:pt x="0" y="1031"/>
                    </a:lnTo>
                    <a:cubicBezTo>
                      <a:pt x="96" y="1128"/>
                      <a:pt x="206" y="1210"/>
                      <a:pt x="303" y="1320"/>
                    </a:cubicBezTo>
                    <a:lnTo>
                      <a:pt x="1334" y="289"/>
                    </a:lnTo>
                    <a:cubicBezTo>
                      <a:pt x="1237" y="193"/>
                      <a:pt x="1127" y="97"/>
                      <a:pt x="10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1924;p69"/>
              <p:cNvSpPr/>
              <p:nvPr/>
            </p:nvSpPr>
            <p:spPr>
              <a:xfrm>
                <a:off x="3505456" y="1353475"/>
                <a:ext cx="35966" cy="5049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623" extrusionOk="0">
                    <a:moveTo>
                      <a:pt x="894" y="1"/>
                    </a:moveTo>
                    <a:lnTo>
                      <a:pt x="1" y="1238"/>
                    </a:lnTo>
                    <a:cubicBezTo>
                      <a:pt x="83" y="1376"/>
                      <a:pt x="179" y="1499"/>
                      <a:pt x="248" y="1623"/>
                    </a:cubicBezTo>
                    <a:lnTo>
                      <a:pt x="1155" y="345"/>
                    </a:lnTo>
                    <a:cubicBezTo>
                      <a:pt x="1073" y="235"/>
                      <a:pt x="990" y="111"/>
                      <a:pt x="8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6" name="Google Shape;1925;p69"/>
            <p:cNvGrpSpPr/>
            <p:nvPr/>
          </p:nvGrpSpPr>
          <p:grpSpPr>
            <a:xfrm rot="10800000">
              <a:off x="2886744" y="2476627"/>
              <a:ext cx="693599" cy="630946"/>
              <a:chOff x="1729250" y="1258050"/>
              <a:chExt cx="693599" cy="630946"/>
            </a:xfrm>
          </p:grpSpPr>
          <p:grpSp>
            <p:nvGrpSpPr>
              <p:cNvPr id="2495" name="Google Shape;1926;p69"/>
              <p:cNvGrpSpPr/>
              <p:nvPr/>
            </p:nvGrpSpPr>
            <p:grpSpPr>
              <a:xfrm>
                <a:off x="1729250" y="1258050"/>
                <a:ext cx="693599" cy="630946"/>
                <a:chOff x="1729250" y="1258050"/>
                <a:chExt cx="693599" cy="630946"/>
              </a:xfrm>
            </p:grpSpPr>
            <p:sp>
              <p:nvSpPr>
                <p:cNvPr id="2518" name="Google Shape;1927;p69"/>
                <p:cNvSpPr/>
                <p:nvPr/>
              </p:nvSpPr>
              <p:spPr>
                <a:xfrm>
                  <a:off x="1876787" y="1758943"/>
                  <a:ext cx="47944" cy="69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2242" extrusionOk="0">
                      <a:moveTo>
                        <a:pt x="1416" y="0"/>
                      </a:moveTo>
                      <a:lnTo>
                        <a:pt x="42" y="757"/>
                      </a:lnTo>
                      <a:cubicBezTo>
                        <a:pt x="69" y="1251"/>
                        <a:pt x="56" y="1746"/>
                        <a:pt x="1" y="2241"/>
                      </a:cubicBezTo>
                      <a:lnTo>
                        <a:pt x="1485" y="1939"/>
                      </a:lnTo>
                      <a:cubicBezTo>
                        <a:pt x="1540" y="1293"/>
                        <a:pt x="1513" y="647"/>
                        <a:pt x="14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9" name="Google Shape;1928;p69"/>
                <p:cNvSpPr/>
                <p:nvPr/>
              </p:nvSpPr>
              <p:spPr>
                <a:xfrm>
                  <a:off x="1806223" y="1617813"/>
                  <a:ext cx="52642" cy="66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2145" extrusionOk="0">
                      <a:moveTo>
                        <a:pt x="949" y="0"/>
                      </a:moveTo>
                      <a:lnTo>
                        <a:pt x="0" y="1141"/>
                      </a:lnTo>
                      <a:cubicBezTo>
                        <a:pt x="275" y="1471"/>
                        <a:pt x="578" y="1801"/>
                        <a:pt x="908" y="2145"/>
                      </a:cubicBezTo>
                      <a:lnTo>
                        <a:pt x="1691" y="866"/>
                      </a:lnTo>
                      <a:cubicBezTo>
                        <a:pt x="1416" y="564"/>
                        <a:pt x="1169" y="275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0" name="Google Shape;1929;p69"/>
                <p:cNvSpPr/>
                <p:nvPr/>
              </p:nvSpPr>
              <p:spPr>
                <a:xfrm>
                  <a:off x="1868667" y="1832495"/>
                  <a:ext cx="53482" cy="42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1376" extrusionOk="0">
                      <a:moveTo>
                        <a:pt x="1719" y="1"/>
                      </a:moveTo>
                      <a:lnTo>
                        <a:pt x="207" y="317"/>
                      </a:lnTo>
                      <a:cubicBezTo>
                        <a:pt x="152" y="702"/>
                        <a:pt x="83" y="1073"/>
                        <a:pt x="0" y="1376"/>
                      </a:cubicBezTo>
                      <a:lnTo>
                        <a:pt x="1554" y="1073"/>
                      </a:lnTo>
                      <a:cubicBezTo>
                        <a:pt x="1622" y="743"/>
                        <a:pt x="1677" y="386"/>
                        <a:pt x="17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1" name="Google Shape;1930;p69"/>
                <p:cNvSpPr/>
                <p:nvPr/>
              </p:nvSpPr>
              <p:spPr>
                <a:xfrm>
                  <a:off x="1868667" y="1707606"/>
                  <a:ext cx="49624" cy="6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1953" extrusionOk="0">
                      <a:moveTo>
                        <a:pt x="1210" y="1"/>
                      </a:moveTo>
                      <a:lnTo>
                        <a:pt x="0" y="867"/>
                      </a:lnTo>
                      <a:cubicBezTo>
                        <a:pt x="124" y="1211"/>
                        <a:pt x="207" y="1582"/>
                        <a:pt x="262" y="1953"/>
                      </a:cubicBezTo>
                      <a:lnTo>
                        <a:pt x="1595" y="1211"/>
                      </a:lnTo>
                      <a:cubicBezTo>
                        <a:pt x="1513" y="798"/>
                        <a:pt x="1389" y="386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2" name="Google Shape;1931;p69"/>
                <p:cNvSpPr/>
                <p:nvPr/>
              </p:nvSpPr>
              <p:spPr>
                <a:xfrm>
                  <a:off x="1943929" y="1258050"/>
                  <a:ext cx="65492" cy="5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" h="1859" extrusionOk="0">
                      <a:moveTo>
                        <a:pt x="149" y="1"/>
                      </a:moveTo>
                      <a:cubicBezTo>
                        <a:pt x="100" y="1"/>
                        <a:pt x="50" y="1"/>
                        <a:pt x="1" y="2"/>
                      </a:cubicBezTo>
                      <a:lnTo>
                        <a:pt x="867" y="1542"/>
                      </a:lnTo>
                      <a:cubicBezTo>
                        <a:pt x="1293" y="1597"/>
                        <a:pt x="1705" y="1707"/>
                        <a:pt x="2104" y="1858"/>
                      </a:cubicBezTo>
                      <a:lnTo>
                        <a:pt x="2063" y="277"/>
                      </a:lnTo>
                      <a:cubicBezTo>
                        <a:pt x="1437" y="86"/>
                        <a:pt x="799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3" name="Google Shape;1932;p69"/>
                <p:cNvSpPr/>
                <p:nvPr/>
              </p:nvSpPr>
              <p:spPr>
                <a:xfrm>
                  <a:off x="2135554" y="1361626"/>
                  <a:ext cx="49220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104" extrusionOk="0">
                      <a:moveTo>
                        <a:pt x="646" y="0"/>
                      </a:moveTo>
                      <a:lnTo>
                        <a:pt x="0" y="1388"/>
                      </a:lnTo>
                      <a:cubicBezTo>
                        <a:pt x="303" y="1663"/>
                        <a:pt x="619" y="1911"/>
                        <a:pt x="976" y="2103"/>
                      </a:cubicBezTo>
                      <a:lnTo>
                        <a:pt x="1581" y="770"/>
                      </a:lnTo>
                      <a:cubicBezTo>
                        <a:pt x="1347" y="632"/>
                        <a:pt x="1141" y="467"/>
                        <a:pt x="949" y="289"/>
                      </a:cubicBezTo>
                      <a:cubicBezTo>
                        <a:pt x="853" y="179"/>
                        <a:pt x="756" y="96"/>
                        <a:pt x="6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4" name="Google Shape;1933;p69"/>
                <p:cNvSpPr/>
                <p:nvPr/>
              </p:nvSpPr>
              <p:spPr>
                <a:xfrm>
                  <a:off x="1747202" y="1530540"/>
                  <a:ext cx="53482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87" extrusionOk="0">
                      <a:moveTo>
                        <a:pt x="1238" y="1"/>
                      </a:moveTo>
                      <a:lnTo>
                        <a:pt x="0" y="936"/>
                      </a:lnTo>
                      <a:cubicBezTo>
                        <a:pt x="179" y="1362"/>
                        <a:pt x="399" y="1788"/>
                        <a:pt x="646" y="2187"/>
                      </a:cubicBezTo>
                      <a:lnTo>
                        <a:pt x="1719" y="1114"/>
                      </a:lnTo>
                      <a:cubicBezTo>
                        <a:pt x="1526" y="757"/>
                        <a:pt x="1361" y="386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5" name="Google Shape;1934;p69"/>
                <p:cNvSpPr/>
                <p:nvPr/>
              </p:nvSpPr>
              <p:spPr>
                <a:xfrm>
                  <a:off x="2241618" y="1405247"/>
                  <a:ext cx="36806" cy="46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490" extrusionOk="0">
                      <a:moveTo>
                        <a:pt x="207" y="0"/>
                      </a:moveTo>
                      <a:lnTo>
                        <a:pt x="0" y="1444"/>
                      </a:lnTo>
                      <a:cubicBezTo>
                        <a:pt x="299" y="1475"/>
                        <a:pt x="591" y="1490"/>
                        <a:pt x="886" y="1490"/>
                      </a:cubicBezTo>
                      <a:cubicBezTo>
                        <a:pt x="984" y="1490"/>
                        <a:pt x="1083" y="1488"/>
                        <a:pt x="1183" y="1485"/>
                      </a:cubicBezTo>
                      <a:lnTo>
                        <a:pt x="811" y="41"/>
                      </a:lnTo>
                      <a:cubicBezTo>
                        <a:pt x="605" y="41"/>
                        <a:pt x="413" y="28"/>
                        <a:pt x="2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6" name="Google Shape;1935;p69"/>
                <p:cNvSpPr/>
                <p:nvPr/>
              </p:nvSpPr>
              <p:spPr>
                <a:xfrm>
                  <a:off x="2339997" y="1385117"/>
                  <a:ext cx="82853" cy="5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1720" extrusionOk="0">
                      <a:moveTo>
                        <a:pt x="1623" y="1"/>
                      </a:moveTo>
                      <a:cubicBezTo>
                        <a:pt x="1532" y="1"/>
                        <a:pt x="1435" y="18"/>
                        <a:pt x="1334" y="56"/>
                      </a:cubicBezTo>
                      <a:cubicBezTo>
                        <a:pt x="894" y="194"/>
                        <a:pt x="454" y="331"/>
                        <a:pt x="0" y="427"/>
                      </a:cubicBezTo>
                      <a:lnTo>
                        <a:pt x="852" y="1719"/>
                      </a:lnTo>
                      <a:cubicBezTo>
                        <a:pt x="1430" y="1568"/>
                        <a:pt x="1801" y="1431"/>
                        <a:pt x="1856" y="1417"/>
                      </a:cubicBezTo>
                      <a:cubicBezTo>
                        <a:pt x="2663" y="1111"/>
                        <a:pt x="2350" y="1"/>
                        <a:pt x="16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7" name="Google Shape;1936;p69"/>
                <p:cNvSpPr/>
                <p:nvPr/>
              </p:nvSpPr>
              <p:spPr>
                <a:xfrm>
                  <a:off x="1836589" y="1276065"/>
                  <a:ext cx="70159" cy="4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1582" extrusionOk="0">
                      <a:moveTo>
                        <a:pt x="1114" y="1"/>
                      </a:moveTo>
                      <a:cubicBezTo>
                        <a:pt x="729" y="179"/>
                        <a:pt x="344" y="399"/>
                        <a:pt x="0" y="661"/>
                      </a:cubicBezTo>
                      <a:lnTo>
                        <a:pt x="1265" y="1582"/>
                      </a:lnTo>
                      <a:cubicBezTo>
                        <a:pt x="1581" y="1389"/>
                        <a:pt x="1911" y="1252"/>
                        <a:pt x="2255" y="1128"/>
                      </a:cubicBezTo>
                      <a:lnTo>
                        <a:pt x="111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8" name="Google Shape;1937;p69"/>
                <p:cNvSpPr/>
                <p:nvPr/>
              </p:nvSpPr>
              <p:spPr>
                <a:xfrm>
                  <a:off x="2069687" y="1303880"/>
                  <a:ext cx="44086" cy="6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035" extrusionOk="0">
                      <a:moveTo>
                        <a:pt x="481" y="0"/>
                      </a:moveTo>
                      <a:lnTo>
                        <a:pt x="0" y="1430"/>
                      </a:lnTo>
                      <a:cubicBezTo>
                        <a:pt x="261" y="1609"/>
                        <a:pt x="523" y="1815"/>
                        <a:pt x="784" y="2035"/>
                      </a:cubicBezTo>
                      <a:lnTo>
                        <a:pt x="1416" y="674"/>
                      </a:lnTo>
                      <a:cubicBezTo>
                        <a:pt x="1100" y="426"/>
                        <a:pt x="784" y="193"/>
                        <a:pt x="4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9" name="Google Shape;1938;p69"/>
                <p:cNvSpPr/>
                <p:nvPr/>
              </p:nvSpPr>
              <p:spPr>
                <a:xfrm>
                  <a:off x="1729250" y="1446286"/>
                  <a:ext cx="50900" cy="59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1898" extrusionOk="0">
                      <a:moveTo>
                        <a:pt x="1636" y="1"/>
                      </a:moveTo>
                      <a:lnTo>
                        <a:pt x="110" y="97"/>
                      </a:lnTo>
                      <a:cubicBezTo>
                        <a:pt x="14" y="688"/>
                        <a:pt x="0" y="1293"/>
                        <a:pt x="96" y="1898"/>
                      </a:cubicBezTo>
                      <a:lnTo>
                        <a:pt x="1526" y="1142"/>
                      </a:lnTo>
                      <a:cubicBezTo>
                        <a:pt x="1512" y="757"/>
                        <a:pt x="1553" y="372"/>
                        <a:pt x="16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0" name="Google Shape;1939;p69"/>
                <p:cNvSpPr/>
                <p:nvPr/>
              </p:nvSpPr>
              <p:spPr>
                <a:xfrm>
                  <a:off x="1843870" y="1654154"/>
                  <a:ext cx="56905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87" extrusionOk="0">
                      <a:moveTo>
                        <a:pt x="784" y="1"/>
                      </a:moveTo>
                      <a:lnTo>
                        <a:pt x="0" y="1293"/>
                      </a:lnTo>
                      <a:cubicBezTo>
                        <a:pt x="248" y="1554"/>
                        <a:pt x="467" y="1856"/>
                        <a:pt x="632" y="2186"/>
                      </a:cubicBezTo>
                      <a:lnTo>
                        <a:pt x="1828" y="1348"/>
                      </a:lnTo>
                      <a:cubicBezTo>
                        <a:pt x="1608" y="935"/>
                        <a:pt x="1320" y="550"/>
                        <a:pt x="990" y="221"/>
                      </a:cubicBezTo>
                      <a:cubicBezTo>
                        <a:pt x="921" y="152"/>
                        <a:pt x="852" y="83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1" name="Google Shape;1940;p69"/>
                <p:cNvSpPr/>
                <p:nvPr/>
              </p:nvSpPr>
              <p:spPr>
                <a:xfrm>
                  <a:off x="1760021" y="1338509"/>
                  <a:ext cx="61198" cy="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775" extrusionOk="0">
                      <a:moveTo>
                        <a:pt x="936" y="1"/>
                      </a:moveTo>
                      <a:cubicBezTo>
                        <a:pt x="592" y="386"/>
                        <a:pt x="276" y="812"/>
                        <a:pt x="1" y="1265"/>
                      </a:cubicBezTo>
                      <a:lnTo>
                        <a:pt x="1403" y="1774"/>
                      </a:lnTo>
                      <a:cubicBezTo>
                        <a:pt x="1568" y="1513"/>
                        <a:pt x="1760" y="1265"/>
                        <a:pt x="1967" y="1032"/>
                      </a:cubicBezTo>
                      <a:lnTo>
                        <a:pt x="9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2" name="Google Shape;1941;p69"/>
                <p:cNvSpPr/>
                <p:nvPr/>
              </p:nvSpPr>
              <p:spPr>
                <a:xfrm>
                  <a:off x="1884068" y="1259388"/>
                  <a:ext cx="71030" cy="48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1555" extrusionOk="0">
                      <a:moveTo>
                        <a:pt x="1471" y="1"/>
                      </a:moveTo>
                      <a:cubicBezTo>
                        <a:pt x="963" y="56"/>
                        <a:pt x="481" y="179"/>
                        <a:pt x="0" y="372"/>
                      </a:cubicBezTo>
                      <a:lnTo>
                        <a:pt x="1196" y="1554"/>
                      </a:lnTo>
                      <a:cubicBezTo>
                        <a:pt x="1507" y="1494"/>
                        <a:pt x="1819" y="1455"/>
                        <a:pt x="2139" y="1455"/>
                      </a:cubicBezTo>
                      <a:cubicBezTo>
                        <a:pt x="2187" y="1455"/>
                        <a:pt x="2234" y="1456"/>
                        <a:pt x="2282" y="1458"/>
                      </a:cubicBezTo>
                      <a:lnTo>
                        <a:pt x="14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3" name="Google Shape;1942;p69"/>
                <p:cNvSpPr/>
                <p:nvPr/>
              </p:nvSpPr>
              <p:spPr>
                <a:xfrm>
                  <a:off x="2104316" y="1332971"/>
                  <a:ext cx="41535" cy="6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2008" extrusionOk="0">
                      <a:moveTo>
                        <a:pt x="633" y="0"/>
                      </a:moveTo>
                      <a:lnTo>
                        <a:pt x="1" y="1375"/>
                      </a:lnTo>
                      <a:cubicBezTo>
                        <a:pt x="234" y="1581"/>
                        <a:pt x="468" y="1787"/>
                        <a:pt x="688" y="2007"/>
                      </a:cubicBezTo>
                      <a:lnTo>
                        <a:pt x="1334" y="619"/>
                      </a:lnTo>
                      <a:cubicBezTo>
                        <a:pt x="1100" y="399"/>
                        <a:pt x="867" y="193"/>
                        <a:pt x="6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4" name="Google Shape;1943;p69"/>
                <p:cNvSpPr/>
                <p:nvPr/>
              </p:nvSpPr>
              <p:spPr>
                <a:xfrm>
                  <a:off x="1735224" y="1388975"/>
                  <a:ext cx="61198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513" extrusionOk="0">
                      <a:moveTo>
                        <a:pt x="578" y="1"/>
                      </a:moveTo>
                      <a:cubicBezTo>
                        <a:pt x="317" y="482"/>
                        <a:pt x="124" y="991"/>
                        <a:pt x="0" y="1513"/>
                      </a:cubicBezTo>
                      <a:lnTo>
                        <a:pt x="1568" y="1417"/>
                      </a:lnTo>
                      <a:cubicBezTo>
                        <a:pt x="1678" y="1101"/>
                        <a:pt x="1815" y="798"/>
                        <a:pt x="1966" y="509"/>
                      </a:cubicBez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5" name="Google Shape;1944;p69"/>
                <p:cNvSpPr/>
                <p:nvPr/>
              </p:nvSpPr>
              <p:spPr>
                <a:xfrm>
                  <a:off x="1734788" y="1495476"/>
                  <a:ext cx="47073" cy="5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651" extrusionOk="0">
                      <a:moveTo>
                        <a:pt x="1389" y="1"/>
                      </a:moveTo>
                      <a:lnTo>
                        <a:pt x="1" y="743"/>
                      </a:lnTo>
                      <a:cubicBezTo>
                        <a:pt x="69" y="1045"/>
                        <a:pt x="152" y="1348"/>
                        <a:pt x="262" y="1650"/>
                      </a:cubicBezTo>
                      <a:lnTo>
                        <a:pt x="1513" y="702"/>
                      </a:lnTo>
                      <a:cubicBezTo>
                        <a:pt x="1458" y="482"/>
                        <a:pt x="1417" y="248"/>
                        <a:pt x="13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6" name="Google Shape;1945;p69"/>
                <p:cNvSpPr/>
                <p:nvPr/>
              </p:nvSpPr>
              <p:spPr>
                <a:xfrm>
                  <a:off x="1774146" y="1576744"/>
                  <a:ext cx="53482" cy="6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32" extrusionOk="0">
                      <a:moveTo>
                        <a:pt x="1059" y="1"/>
                      </a:moveTo>
                      <a:lnTo>
                        <a:pt x="0" y="1059"/>
                      </a:lnTo>
                      <a:cubicBezTo>
                        <a:pt x="234" y="1430"/>
                        <a:pt x="495" y="1788"/>
                        <a:pt x="756" y="2131"/>
                      </a:cubicBezTo>
                      <a:lnTo>
                        <a:pt x="1719" y="977"/>
                      </a:lnTo>
                      <a:cubicBezTo>
                        <a:pt x="1471" y="660"/>
                        <a:pt x="1265" y="344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7" name="Google Shape;1946;p69"/>
                <p:cNvSpPr/>
                <p:nvPr/>
              </p:nvSpPr>
              <p:spPr>
                <a:xfrm>
                  <a:off x="2020934" y="1270931"/>
                  <a:ext cx="52611" cy="7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2256" extrusionOk="0">
                      <a:moveTo>
                        <a:pt x="0" y="1"/>
                      </a:moveTo>
                      <a:lnTo>
                        <a:pt x="55" y="1623"/>
                      </a:lnTo>
                      <a:cubicBezTo>
                        <a:pt x="454" y="1802"/>
                        <a:pt x="839" y="2008"/>
                        <a:pt x="1210" y="2255"/>
                      </a:cubicBezTo>
                      <a:lnTo>
                        <a:pt x="1691" y="826"/>
                      </a:lnTo>
                      <a:cubicBezTo>
                        <a:pt x="1155" y="496"/>
                        <a:pt x="591" y="22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8" name="Google Shape;1947;p69"/>
                <p:cNvSpPr/>
                <p:nvPr/>
              </p:nvSpPr>
              <p:spPr>
                <a:xfrm>
                  <a:off x="2177463" y="1391993"/>
                  <a:ext cx="57776" cy="5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815" extrusionOk="0">
                      <a:moveTo>
                        <a:pt x="605" y="0"/>
                      </a:moveTo>
                      <a:lnTo>
                        <a:pt x="0" y="1320"/>
                      </a:lnTo>
                      <a:cubicBezTo>
                        <a:pt x="523" y="1553"/>
                        <a:pt x="1073" y="1732"/>
                        <a:pt x="1650" y="1815"/>
                      </a:cubicBezTo>
                      <a:lnTo>
                        <a:pt x="1856" y="371"/>
                      </a:lnTo>
                      <a:cubicBezTo>
                        <a:pt x="1416" y="302"/>
                        <a:pt x="1004" y="179"/>
                        <a:pt x="60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9" name="Google Shape;1948;p69"/>
                <p:cNvSpPr/>
                <p:nvPr/>
              </p:nvSpPr>
              <p:spPr>
                <a:xfrm>
                  <a:off x="1798103" y="1304720"/>
                  <a:ext cx="66301" cy="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" h="1816" extrusionOk="0">
                      <a:moveTo>
                        <a:pt x="880" y="1"/>
                      </a:moveTo>
                      <a:cubicBezTo>
                        <a:pt x="591" y="221"/>
                        <a:pt x="316" y="468"/>
                        <a:pt x="55" y="729"/>
                      </a:cubicBezTo>
                      <a:lnTo>
                        <a:pt x="0" y="784"/>
                      </a:lnTo>
                      <a:lnTo>
                        <a:pt x="1031" y="1815"/>
                      </a:lnTo>
                      <a:lnTo>
                        <a:pt x="1086" y="1760"/>
                      </a:lnTo>
                      <a:cubicBezTo>
                        <a:pt x="1402" y="1444"/>
                        <a:pt x="1746" y="1155"/>
                        <a:pt x="2131" y="894"/>
                      </a:cubicBezTo>
                      <a:lnTo>
                        <a:pt x="88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0" name="Google Shape;1949;p69"/>
                <p:cNvSpPr/>
                <p:nvPr/>
              </p:nvSpPr>
              <p:spPr>
                <a:xfrm>
                  <a:off x="2280104" y="1400953"/>
                  <a:ext cx="73581" cy="50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1610" extrusionOk="0">
                      <a:moveTo>
                        <a:pt x="1485" y="1"/>
                      </a:moveTo>
                      <a:cubicBezTo>
                        <a:pt x="1004" y="97"/>
                        <a:pt x="495" y="152"/>
                        <a:pt x="1" y="166"/>
                      </a:cubicBezTo>
                      <a:lnTo>
                        <a:pt x="372" y="1609"/>
                      </a:lnTo>
                      <a:cubicBezTo>
                        <a:pt x="1032" y="1568"/>
                        <a:pt x="1705" y="1472"/>
                        <a:pt x="2365" y="1320"/>
                      </a:cubicBezTo>
                      <a:lnTo>
                        <a:pt x="148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1" name="Google Shape;1950;p69"/>
                <p:cNvSpPr/>
                <p:nvPr/>
              </p:nvSpPr>
              <p:spPr>
                <a:xfrm>
                  <a:off x="2326307" y="1398402"/>
                  <a:ext cx="40664" cy="43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1403" extrusionOk="0">
                      <a:moveTo>
                        <a:pt x="440" y="0"/>
                      </a:moveTo>
                      <a:cubicBezTo>
                        <a:pt x="303" y="28"/>
                        <a:pt x="165" y="55"/>
                        <a:pt x="0" y="83"/>
                      </a:cubicBezTo>
                      <a:lnTo>
                        <a:pt x="880" y="1402"/>
                      </a:lnTo>
                      <a:cubicBezTo>
                        <a:pt x="1031" y="1361"/>
                        <a:pt x="1169" y="1320"/>
                        <a:pt x="1306" y="1292"/>
                      </a:cubicBezTo>
                      <a:lnTo>
                        <a:pt x="44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2" name="Google Shape;1951;p69"/>
                <p:cNvSpPr/>
                <p:nvPr/>
              </p:nvSpPr>
              <p:spPr>
                <a:xfrm>
                  <a:off x="1865244" y="1865880"/>
                  <a:ext cx="51771" cy="2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743" extrusionOk="0">
                      <a:moveTo>
                        <a:pt x="1664" y="0"/>
                      </a:moveTo>
                      <a:lnTo>
                        <a:pt x="110" y="303"/>
                      </a:lnTo>
                      <a:cubicBezTo>
                        <a:pt x="69" y="467"/>
                        <a:pt x="42" y="619"/>
                        <a:pt x="0" y="742"/>
                      </a:cubicBezTo>
                      <a:lnTo>
                        <a:pt x="1581" y="440"/>
                      </a:lnTo>
                      <a:cubicBezTo>
                        <a:pt x="1609" y="303"/>
                        <a:pt x="1636" y="165"/>
                        <a:pt x="1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96" name="Google Shape;1952;p69"/>
              <p:cNvGrpSpPr/>
              <p:nvPr/>
            </p:nvGrpSpPr>
            <p:grpSpPr>
              <a:xfrm>
                <a:off x="1732237" y="1258112"/>
                <a:ext cx="559441" cy="584276"/>
                <a:chOff x="1732237" y="1258112"/>
                <a:chExt cx="559441" cy="584276"/>
              </a:xfrm>
            </p:grpSpPr>
            <p:sp>
              <p:nvSpPr>
                <p:cNvPr id="2497" name="Google Shape;1953;p69"/>
                <p:cNvSpPr/>
                <p:nvPr/>
              </p:nvSpPr>
              <p:spPr>
                <a:xfrm>
                  <a:off x="2266850" y="1406087"/>
                  <a:ext cx="24828" cy="45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1458" extrusionOk="0">
                      <a:moveTo>
                        <a:pt x="427" y="1"/>
                      </a:moveTo>
                      <a:cubicBezTo>
                        <a:pt x="275" y="14"/>
                        <a:pt x="138" y="14"/>
                        <a:pt x="0" y="14"/>
                      </a:cubicBezTo>
                      <a:lnTo>
                        <a:pt x="372" y="1458"/>
                      </a:lnTo>
                      <a:cubicBezTo>
                        <a:pt x="509" y="1458"/>
                        <a:pt x="647" y="1444"/>
                        <a:pt x="798" y="1444"/>
                      </a:cubicBez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8" name="Google Shape;1954;p69"/>
                <p:cNvSpPr/>
                <p:nvPr/>
              </p:nvSpPr>
              <p:spPr>
                <a:xfrm>
                  <a:off x="2165920" y="1385552"/>
                  <a:ext cx="30397" cy="4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527" extrusionOk="0">
                      <a:moveTo>
                        <a:pt x="605" y="1"/>
                      </a:moveTo>
                      <a:lnTo>
                        <a:pt x="0" y="1334"/>
                      </a:lnTo>
                      <a:cubicBezTo>
                        <a:pt x="110" y="1403"/>
                        <a:pt x="234" y="1472"/>
                        <a:pt x="371" y="1527"/>
                      </a:cubicBezTo>
                      <a:lnTo>
                        <a:pt x="976" y="207"/>
                      </a:lnTo>
                      <a:cubicBezTo>
                        <a:pt x="839" y="138"/>
                        <a:pt x="729" y="83"/>
                        <a:pt x="6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9" name="Google Shape;1955;p69"/>
                <p:cNvSpPr/>
                <p:nvPr/>
              </p:nvSpPr>
              <p:spPr>
                <a:xfrm>
                  <a:off x="2094049" y="1324819"/>
                  <a:ext cx="29992" cy="50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37" extrusionOk="0">
                      <a:moveTo>
                        <a:pt x="633" y="1"/>
                      </a:moveTo>
                      <a:lnTo>
                        <a:pt x="1" y="1362"/>
                      </a:lnTo>
                      <a:cubicBezTo>
                        <a:pt x="111" y="1444"/>
                        <a:pt x="221" y="1540"/>
                        <a:pt x="331" y="1637"/>
                      </a:cubicBezTo>
                      <a:lnTo>
                        <a:pt x="963" y="262"/>
                      </a:lnTo>
                      <a:cubicBezTo>
                        <a:pt x="853" y="166"/>
                        <a:pt x="743" y="83"/>
                        <a:pt x="6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0" name="Google Shape;1956;p69"/>
                <p:cNvSpPr/>
                <p:nvPr/>
              </p:nvSpPr>
              <p:spPr>
                <a:xfrm>
                  <a:off x="2228799" y="1403536"/>
                  <a:ext cx="19259" cy="4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1499" extrusionOk="0">
                      <a:moveTo>
                        <a:pt x="206" y="0"/>
                      </a:moveTo>
                      <a:lnTo>
                        <a:pt x="0" y="1444"/>
                      </a:lnTo>
                      <a:cubicBezTo>
                        <a:pt x="137" y="1457"/>
                        <a:pt x="275" y="1485"/>
                        <a:pt x="412" y="1499"/>
                      </a:cubicBezTo>
                      <a:lnTo>
                        <a:pt x="619" y="55"/>
                      </a:lnTo>
                      <a:cubicBezTo>
                        <a:pt x="481" y="41"/>
                        <a:pt x="344" y="28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1" name="Google Shape;1957;p69"/>
                <p:cNvSpPr/>
                <p:nvPr/>
              </p:nvSpPr>
              <p:spPr>
                <a:xfrm>
                  <a:off x="2126126" y="1352199"/>
                  <a:ext cx="29992" cy="52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92" extrusionOk="0">
                      <a:moveTo>
                        <a:pt x="647" y="1"/>
                      </a:moveTo>
                      <a:lnTo>
                        <a:pt x="1" y="1389"/>
                      </a:lnTo>
                      <a:lnTo>
                        <a:pt x="221" y="1609"/>
                      </a:lnTo>
                      <a:lnTo>
                        <a:pt x="317" y="1691"/>
                      </a:lnTo>
                      <a:lnTo>
                        <a:pt x="963" y="303"/>
                      </a:lnTo>
                      <a:lnTo>
                        <a:pt x="6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2" name="Google Shape;1958;p69"/>
                <p:cNvSpPr/>
                <p:nvPr/>
              </p:nvSpPr>
              <p:spPr>
                <a:xfrm>
                  <a:off x="1742908" y="1517722"/>
                  <a:ext cx="42811" cy="4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" h="1348" extrusionOk="0">
                      <a:moveTo>
                        <a:pt x="1252" y="1"/>
                      </a:moveTo>
                      <a:lnTo>
                        <a:pt x="1" y="935"/>
                      </a:lnTo>
                      <a:cubicBezTo>
                        <a:pt x="42" y="1073"/>
                        <a:pt x="83" y="1196"/>
                        <a:pt x="138" y="1348"/>
                      </a:cubicBezTo>
                      <a:lnTo>
                        <a:pt x="1376" y="427"/>
                      </a:lnTo>
                      <a:cubicBezTo>
                        <a:pt x="1321" y="275"/>
                        <a:pt x="1279" y="138"/>
                        <a:pt x="12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3" name="Google Shape;1959;p69"/>
                <p:cNvSpPr/>
                <p:nvPr/>
              </p:nvSpPr>
              <p:spPr>
                <a:xfrm>
                  <a:off x="1797667" y="1607110"/>
                  <a:ext cx="38082" cy="46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1486" extrusionOk="0">
                      <a:moveTo>
                        <a:pt x="963" y="1"/>
                      </a:moveTo>
                      <a:lnTo>
                        <a:pt x="0" y="1141"/>
                      </a:lnTo>
                      <a:cubicBezTo>
                        <a:pt x="97" y="1265"/>
                        <a:pt x="179" y="1375"/>
                        <a:pt x="275" y="1485"/>
                      </a:cubicBezTo>
                      <a:lnTo>
                        <a:pt x="1224" y="344"/>
                      </a:lnTo>
                      <a:cubicBezTo>
                        <a:pt x="1128" y="220"/>
                        <a:pt x="1045" y="110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4" name="Google Shape;1960;p69"/>
                <p:cNvSpPr/>
                <p:nvPr/>
              </p:nvSpPr>
              <p:spPr>
                <a:xfrm>
                  <a:off x="1767301" y="1565201"/>
                  <a:ext cx="39793" cy="44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430" extrusionOk="0">
                      <a:moveTo>
                        <a:pt x="1073" y="0"/>
                      </a:moveTo>
                      <a:lnTo>
                        <a:pt x="0" y="1073"/>
                      </a:lnTo>
                      <a:cubicBezTo>
                        <a:pt x="69" y="1196"/>
                        <a:pt x="138" y="1306"/>
                        <a:pt x="220" y="1430"/>
                      </a:cubicBezTo>
                      <a:lnTo>
                        <a:pt x="1279" y="372"/>
                      </a:lnTo>
                      <a:cubicBezTo>
                        <a:pt x="1210" y="248"/>
                        <a:pt x="1141" y="124"/>
                        <a:pt x="10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5" name="Google Shape;1961;p69"/>
                <p:cNvSpPr/>
                <p:nvPr/>
              </p:nvSpPr>
              <p:spPr>
                <a:xfrm>
                  <a:off x="2058985" y="1296599"/>
                  <a:ext cx="26135" cy="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1664" extrusionOk="0">
                      <a:moveTo>
                        <a:pt x="468" y="1"/>
                      </a:moveTo>
                      <a:lnTo>
                        <a:pt x="1" y="1430"/>
                      </a:lnTo>
                      <a:cubicBezTo>
                        <a:pt x="124" y="1499"/>
                        <a:pt x="234" y="1581"/>
                        <a:pt x="358" y="1664"/>
                      </a:cubicBezTo>
                      <a:lnTo>
                        <a:pt x="839" y="221"/>
                      </a:lnTo>
                      <a:cubicBezTo>
                        <a:pt x="715" y="152"/>
                        <a:pt x="592" y="69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6" name="Google Shape;1962;p69"/>
                <p:cNvSpPr/>
                <p:nvPr/>
              </p:nvSpPr>
              <p:spPr>
                <a:xfrm>
                  <a:off x="1876787" y="1745689"/>
                  <a:ext cx="44086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1183" extrusionOk="0">
                      <a:moveTo>
                        <a:pt x="1334" y="0"/>
                      </a:moveTo>
                      <a:lnTo>
                        <a:pt x="1" y="743"/>
                      </a:lnTo>
                      <a:cubicBezTo>
                        <a:pt x="14" y="894"/>
                        <a:pt x="28" y="1045"/>
                        <a:pt x="42" y="1183"/>
                      </a:cubicBezTo>
                      <a:lnTo>
                        <a:pt x="1416" y="426"/>
                      </a:lnTo>
                      <a:cubicBezTo>
                        <a:pt x="1403" y="275"/>
                        <a:pt x="1375" y="138"/>
                        <a:pt x="13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7" name="Google Shape;1963;p69"/>
                <p:cNvSpPr/>
                <p:nvPr/>
              </p:nvSpPr>
              <p:spPr>
                <a:xfrm>
                  <a:off x="1732237" y="1481786"/>
                  <a:ext cx="45362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1183" extrusionOk="0">
                      <a:moveTo>
                        <a:pt x="1430" y="1"/>
                      </a:moveTo>
                      <a:lnTo>
                        <a:pt x="0" y="757"/>
                      </a:lnTo>
                      <a:cubicBezTo>
                        <a:pt x="28" y="894"/>
                        <a:pt x="41" y="1032"/>
                        <a:pt x="83" y="1183"/>
                      </a:cubicBezTo>
                      <a:lnTo>
                        <a:pt x="1457" y="441"/>
                      </a:lnTo>
                      <a:cubicBezTo>
                        <a:pt x="1444" y="289"/>
                        <a:pt x="1430" y="138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8" name="Google Shape;1964;p69"/>
                <p:cNvSpPr/>
                <p:nvPr/>
              </p:nvSpPr>
              <p:spPr>
                <a:xfrm>
                  <a:off x="1834443" y="1644757"/>
                  <a:ext cx="33819" cy="49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595" extrusionOk="0">
                      <a:moveTo>
                        <a:pt x="784" y="0"/>
                      </a:moveTo>
                      <a:lnTo>
                        <a:pt x="1" y="1279"/>
                      </a:lnTo>
                      <a:cubicBezTo>
                        <a:pt x="83" y="1375"/>
                        <a:pt x="166" y="1457"/>
                        <a:pt x="262" y="1554"/>
                      </a:cubicBezTo>
                      <a:lnTo>
                        <a:pt x="289" y="1595"/>
                      </a:lnTo>
                      <a:lnTo>
                        <a:pt x="1087" y="303"/>
                      </a:lnTo>
                      <a:cubicBezTo>
                        <a:pt x="977" y="206"/>
                        <a:pt x="880" y="96"/>
                        <a:pt x="7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9" name="Google Shape;1965;p69"/>
                <p:cNvSpPr/>
                <p:nvPr/>
              </p:nvSpPr>
              <p:spPr>
                <a:xfrm>
                  <a:off x="1875076" y="1819241"/>
                  <a:ext cx="47944" cy="2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44" extrusionOk="0">
                      <a:moveTo>
                        <a:pt x="1540" y="1"/>
                      </a:moveTo>
                      <a:lnTo>
                        <a:pt x="56" y="303"/>
                      </a:lnTo>
                      <a:cubicBezTo>
                        <a:pt x="42" y="454"/>
                        <a:pt x="28" y="606"/>
                        <a:pt x="1" y="743"/>
                      </a:cubicBezTo>
                      <a:lnTo>
                        <a:pt x="1513" y="427"/>
                      </a:lnTo>
                      <a:cubicBezTo>
                        <a:pt x="1526" y="289"/>
                        <a:pt x="1526" y="152"/>
                        <a:pt x="15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0" name="Google Shape;1966;p69"/>
                <p:cNvSpPr/>
                <p:nvPr/>
              </p:nvSpPr>
              <p:spPr>
                <a:xfrm>
                  <a:off x="1863098" y="1696063"/>
                  <a:ext cx="43246" cy="38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1238" extrusionOk="0">
                      <a:moveTo>
                        <a:pt x="1210" y="1"/>
                      </a:moveTo>
                      <a:lnTo>
                        <a:pt x="1" y="853"/>
                      </a:lnTo>
                      <a:cubicBezTo>
                        <a:pt x="69" y="963"/>
                        <a:pt x="124" y="1114"/>
                        <a:pt x="179" y="1238"/>
                      </a:cubicBezTo>
                      <a:lnTo>
                        <a:pt x="1389" y="372"/>
                      </a:lnTo>
                      <a:cubicBezTo>
                        <a:pt x="1334" y="248"/>
                        <a:pt x="1279" y="124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1" name="Google Shape;1967;p69"/>
                <p:cNvSpPr/>
                <p:nvPr/>
              </p:nvSpPr>
              <p:spPr>
                <a:xfrm>
                  <a:off x="1871218" y="1270931"/>
                  <a:ext cx="50091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307" extrusionOk="0">
                      <a:moveTo>
                        <a:pt x="413" y="1"/>
                      </a:moveTo>
                      <a:cubicBezTo>
                        <a:pt x="276" y="42"/>
                        <a:pt x="138" y="97"/>
                        <a:pt x="1" y="166"/>
                      </a:cubicBezTo>
                      <a:lnTo>
                        <a:pt x="1142" y="1307"/>
                      </a:lnTo>
                      <a:cubicBezTo>
                        <a:pt x="1293" y="1252"/>
                        <a:pt x="1444" y="1211"/>
                        <a:pt x="1609" y="1183"/>
                      </a:cubicBezTo>
                      <a:lnTo>
                        <a:pt x="4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2" name="Google Shape;1968;p69"/>
                <p:cNvSpPr/>
                <p:nvPr/>
              </p:nvSpPr>
              <p:spPr>
                <a:xfrm>
                  <a:off x="1929835" y="1258112"/>
                  <a:ext cx="41069" cy="47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1541" extrusionOk="0">
                      <a:moveTo>
                        <a:pt x="454" y="0"/>
                      </a:moveTo>
                      <a:cubicBezTo>
                        <a:pt x="303" y="0"/>
                        <a:pt x="151" y="14"/>
                        <a:pt x="0" y="42"/>
                      </a:cubicBezTo>
                      <a:lnTo>
                        <a:pt x="811" y="1499"/>
                      </a:lnTo>
                      <a:cubicBezTo>
                        <a:pt x="976" y="1499"/>
                        <a:pt x="1141" y="1513"/>
                        <a:pt x="1320" y="1540"/>
                      </a:cubicBezTo>
                      <a:lnTo>
                        <a:pt x="4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3" name="Google Shape;1969;p69"/>
                <p:cNvSpPr/>
                <p:nvPr/>
              </p:nvSpPr>
              <p:spPr>
                <a:xfrm>
                  <a:off x="2008084" y="1266668"/>
                  <a:ext cx="14592" cy="54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1747" extrusionOk="0">
                      <a:moveTo>
                        <a:pt x="1" y="0"/>
                      </a:moveTo>
                      <a:lnTo>
                        <a:pt x="42" y="1581"/>
                      </a:lnTo>
                      <a:cubicBezTo>
                        <a:pt x="193" y="1636"/>
                        <a:pt x="331" y="1691"/>
                        <a:pt x="468" y="1746"/>
                      </a:cubicBezTo>
                      <a:lnTo>
                        <a:pt x="413" y="138"/>
                      </a:lnTo>
                      <a:cubicBezTo>
                        <a:pt x="276" y="97"/>
                        <a:pt x="138" y="4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4" name="Google Shape;1970;p69"/>
                <p:cNvSpPr/>
                <p:nvPr/>
              </p:nvSpPr>
              <p:spPr>
                <a:xfrm>
                  <a:off x="1753176" y="1377867"/>
                  <a:ext cx="50091" cy="27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881" extrusionOk="0">
                      <a:moveTo>
                        <a:pt x="221" y="0"/>
                      </a:moveTo>
                      <a:cubicBezTo>
                        <a:pt x="138" y="110"/>
                        <a:pt x="70" y="234"/>
                        <a:pt x="1" y="358"/>
                      </a:cubicBezTo>
                      <a:lnTo>
                        <a:pt x="1389" y="880"/>
                      </a:lnTo>
                      <a:cubicBezTo>
                        <a:pt x="1458" y="756"/>
                        <a:pt x="1540" y="633"/>
                        <a:pt x="1609" y="509"/>
                      </a:cubicBez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5" name="Google Shape;1971;p69"/>
                <p:cNvSpPr/>
                <p:nvPr/>
              </p:nvSpPr>
              <p:spPr>
                <a:xfrm>
                  <a:off x="1732641" y="1433031"/>
                  <a:ext cx="51367" cy="16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524" extrusionOk="0">
                      <a:moveTo>
                        <a:pt x="1651" y="1"/>
                      </a:moveTo>
                      <a:lnTo>
                        <a:pt x="83" y="97"/>
                      </a:lnTo>
                      <a:cubicBezTo>
                        <a:pt x="56" y="234"/>
                        <a:pt x="28" y="372"/>
                        <a:pt x="1" y="523"/>
                      </a:cubicBezTo>
                      <a:lnTo>
                        <a:pt x="1527" y="427"/>
                      </a:lnTo>
                      <a:cubicBezTo>
                        <a:pt x="1568" y="276"/>
                        <a:pt x="1609" y="138"/>
                        <a:pt x="1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6" name="Google Shape;1972;p69"/>
                <p:cNvSpPr/>
                <p:nvPr/>
              </p:nvSpPr>
              <p:spPr>
                <a:xfrm>
                  <a:off x="1789111" y="1329113"/>
                  <a:ext cx="41100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4" extrusionOk="0">
                      <a:moveTo>
                        <a:pt x="289" y="0"/>
                      </a:moveTo>
                      <a:cubicBezTo>
                        <a:pt x="193" y="97"/>
                        <a:pt x="97" y="207"/>
                        <a:pt x="1" y="303"/>
                      </a:cubicBezTo>
                      <a:lnTo>
                        <a:pt x="1032" y="1334"/>
                      </a:lnTo>
                      <a:cubicBezTo>
                        <a:pt x="1128" y="1238"/>
                        <a:pt x="1224" y="1128"/>
                        <a:pt x="1320" y="1031"/>
                      </a:cubicBez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7" name="Google Shape;1973;p69"/>
                <p:cNvSpPr/>
                <p:nvPr/>
              </p:nvSpPr>
              <p:spPr>
                <a:xfrm>
                  <a:off x="1825887" y="1296164"/>
                  <a:ext cx="50496" cy="36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" h="1170" extrusionOk="0">
                      <a:moveTo>
                        <a:pt x="344" y="1"/>
                      </a:moveTo>
                      <a:cubicBezTo>
                        <a:pt x="221" y="97"/>
                        <a:pt x="111" y="180"/>
                        <a:pt x="1" y="276"/>
                      </a:cubicBezTo>
                      <a:lnTo>
                        <a:pt x="1238" y="1169"/>
                      </a:lnTo>
                      <a:cubicBezTo>
                        <a:pt x="1362" y="1087"/>
                        <a:pt x="1485" y="991"/>
                        <a:pt x="1623" y="922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37" name="Google Shape;1974;p69"/>
            <p:cNvGrpSpPr/>
            <p:nvPr/>
          </p:nvGrpSpPr>
          <p:grpSpPr>
            <a:xfrm rot="10800000">
              <a:off x="1729250" y="2425135"/>
              <a:ext cx="685635" cy="682282"/>
              <a:chOff x="2894709" y="1258206"/>
              <a:chExt cx="685635" cy="682282"/>
            </a:xfrm>
          </p:grpSpPr>
          <p:sp>
            <p:nvSpPr>
              <p:cNvPr id="2447" name="Google Shape;1975;p69"/>
              <p:cNvSpPr/>
              <p:nvPr/>
            </p:nvSpPr>
            <p:spPr>
              <a:xfrm>
                <a:off x="3399392" y="1867591"/>
                <a:ext cx="58554" cy="7289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343" extrusionOk="0">
                    <a:moveTo>
                      <a:pt x="1293" y="0"/>
                    </a:moveTo>
                    <a:lnTo>
                      <a:pt x="0" y="866"/>
                    </a:lnTo>
                    <a:cubicBezTo>
                      <a:pt x="152" y="1443"/>
                      <a:pt x="289" y="1801"/>
                      <a:pt x="303" y="1870"/>
                    </a:cubicBezTo>
                    <a:cubicBezTo>
                      <a:pt x="429" y="2202"/>
                      <a:pt x="691" y="2342"/>
                      <a:pt x="956" y="2342"/>
                    </a:cubicBezTo>
                    <a:cubicBezTo>
                      <a:pt x="1415" y="2342"/>
                      <a:pt x="1881" y="1922"/>
                      <a:pt x="1664" y="1347"/>
                    </a:cubicBezTo>
                    <a:cubicBezTo>
                      <a:pt x="1513" y="907"/>
                      <a:pt x="1389" y="467"/>
                      <a:pt x="12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1976;p69"/>
              <p:cNvSpPr/>
              <p:nvPr/>
            </p:nvSpPr>
            <p:spPr>
              <a:xfrm>
                <a:off x="3386542" y="1794879"/>
                <a:ext cx="45393" cy="24828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98" extrusionOk="0">
                    <a:moveTo>
                      <a:pt x="1444" y="0"/>
                    </a:moveTo>
                    <a:lnTo>
                      <a:pt x="1" y="371"/>
                    </a:lnTo>
                    <a:cubicBezTo>
                      <a:pt x="1" y="509"/>
                      <a:pt x="1" y="660"/>
                      <a:pt x="15" y="797"/>
                    </a:cubicBezTo>
                    <a:lnTo>
                      <a:pt x="1458" y="426"/>
                    </a:lnTo>
                    <a:cubicBezTo>
                      <a:pt x="1444" y="275"/>
                      <a:pt x="1444" y="138"/>
                      <a:pt x="14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1977;p69"/>
              <p:cNvSpPr/>
              <p:nvPr/>
            </p:nvSpPr>
            <p:spPr>
              <a:xfrm>
                <a:off x="3404961" y="1693512"/>
                <a:ext cx="47478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977" extrusionOk="0">
                    <a:moveTo>
                      <a:pt x="193" y="0"/>
                    </a:moveTo>
                    <a:cubicBezTo>
                      <a:pt x="124" y="124"/>
                      <a:pt x="55" y="248"/>
                      <a:pt x="0" y="371"/>
                    </a:cubicBezTo>
                    <a:lnTo>
                      <a:pt x="1320" y="976"/>
                    </a:lnTo>
                    <a:cubicBezTo>
                      <a:pt x="1375" y="853"/>
                      <a:pt x="1443" y="729"/>
                      <a:pt x="1526" y="605"/>
                    </a:cubicBez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1978;p69"/>
              <p:cNvSpPr/>
              <p:nvPr/>
            </p:nvSpPr>
            <p:spPr>
              <a:xfrm>
                <a:off x="3462271" y="1622076"/>
                <a:ext cx="50900" cy="29961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963" extrusionOk="0">
                    <a:moveTo>
                      <a:pt x="289" y="1"/>
                    </a:moveTo>
                    <a:cubicBezTo>
                      <a:pt x="193" y="111"/>
                      <a:pt x="96" y="221"/>
                      <a:pt x="0" y="331"/>
                    </a:cubicBezTo>
                    <a:lnTo>
                      <a:pt x="1375" y="963"/>
                    </a:lnTo>
                    <a:cubicBezTo>
                      <a:pt x="1471" y="853"/>
                      <a:pt x="1553" y="743"/>
                      <a:pt x="1636" y="633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1979;p69"/>
              <p:cNvSpPr/>
              <p:nvPr/>
            </p:nvSpPr>
            <p:spPr>
              <a:xfrm>
                <a:off x="3387849" y="1756796"/>
                <a:ext cx="46638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20" extrusionOk="0">
                    <a:moveTo>
                      <a:pt x="55" y="1"/>
                    </a:moveTo>
                    <a:cubicBezTo>
                      <a:pt x="28" y="138"/>
                      <a:pt x="14" y="276"/>
                      <a:pt x="0" y="413"/>
                    </a:cubicBezTo>
                    <a:lnTo>
                      <a:pt x="1444" y="619"/>
                    </a:lnTo>
                    <a:cubicBezTo>
                      <a:pt x="1457" y="482"/>
                      <a:pt x="1471" y="344"/>
                      <a:pt x="1499" y="207"/>
                    </a:cubicBez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1980;p69"/>
              <p:cNvSpPr/>
              <p:nvPr/>
            </p:nvSpPr>
            <p:spPr>
              <a:xfrm>
                <a:off x="3433180" y="1653718"/>
                <a:ext cx="52642" cy="2999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964" extrusionOk="0">
                    <a:moveTo>
                      <a:pt x="317" y="1"/>
                    </a:moveTo>
                    <a:cubicBezTo>
                      <a:pt x="234" y="83"/>
                      <a:pt x="165" y="152"/>
                      <a:pt x="83" y="235"/>
                    </a:cubicBezTo>
                    <a:cubicBezTo>
                      <a:pt x="55" y="262"/>
                      <a:pt x="28" y="290"/>
                      <a:pt x="0" y="317"/>
                    </a:cubicBezTo>
                    <a:lnTo>
                      <a:pt x="1389" y="963"/>
                    </a:lnTo>
                    <a:cubicBezTo>
                      <a:pt x="1499" y="867"/>
                      <a:pt x="1595" y="757"/>
                      <a:pt x="1691" y="647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1981;p69"/>
              <p:cNvSpPr/>
              <p:nvPr/>
            </p:nvSpPr>
            <p:spPr>
              <a:xfrm>
                <a:off x="3278767" y="1270526"/>
                <a:ext cx="41940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89" extrusionOk="0">
                    <a:moveTo>
                      <a:pt x="399" y="0"/>
                    </a:moveTo>
                    <a:cubicBezTo>
                      <a:pt x="262" y="41"/>
                      <a:pt x="138" y="96"/>
                      <a:pt x="1" y="151"/>
                    </a:cubicBezTo>
                    <a:lnTo>
                      <a:pt x="922" y="1388"/>
                    </a:lnTo>
                    <a:cubicBezTo>
                      <a:pt x="1059" y="1333"/>
                      <a:pt x="1197" y="1292"/>
                      <a:pt x="1348" y="1251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54" name="Google Shape;1982;p69"/>
              <p:cNvGrpSpPr/>
              <p:nvPr/>
            </p:nvGrpSpPr>
            <p:grpSpPr>
              <a:xfrm>
                <a:off x="2894709" y="1258206"/>
                <a:ext cx="685635" cy="636360"/>
                <a:chOff x="2894709" y="1258206"/>
                <a:chExt cx="685635" cy="636360"/>
              </a:xfrm>
            </p:grpSpPr>
            <p:sp>
              <p:nvSpPr>
                <p:cNvPr id="2470" name="Google Shape;1983;p69"/>
                <p:cNvSpPr/>
                <p:nvPr/>
              </p:nvSpPr>
              <p:spPr>
                <a:xfrm>
                  <a:off x="3009329" y="1404812"/>
                  <a:ext cx="69754" cy="46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1507" extrusionOk="0">
                      <a:moveTo>
                        <a:pt x="1" y="0"/>
                      </a:moveTo>
                      <a:lnTo>
                        <a:pt x="303" y="1485"/>
                      </a:lnTo>
                      <a:cubicBezTo>
                        <a:pt x="526" y="1499"/>
                        <a:pt x="749" y="1507"/>
                        <a:pt x="972" y="1507"/>
                      </a:cubicBezTo>
                      <a:cubicBezTo>
                        <a:pt x="1395" y="1507"/>
                        <a:pt x="1818" y="1479"/>
                        <a:pt x="2241" y="1416"/>
                      </a:cubicBezTo>
                      <a:lnTo>
                        <a:pt x="1471" y="42"/>
                      </a:lnTo>
                      <a:cubicBezTo>
                        <a:pt x="1311" y="51"/>
                        <a:pt x="1149" y="55"/>
                        <a:pt x="986" y="55"/>
                      </a:cubicBezTo>
                      <a:cubicBezTo>
                        <a:pt x="660" y="55"/>
                        <a:pt x="330" y="37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1" name="Google Shape;1984;p69"/>
                <p:cNvSpPr/>
                <p:nvPr/>
              </p:nvSpPr>
              <p:spPr>
                <a:xfrm>
                  <a:off x="3153475" y="1333811"/>
                  <a:ext cx="66736" cy="53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" h="1706" extrusionOk="0">
                      <a:moveTo>
                        <a:pt x="1004" y="1"/>
                      </a:moveTo>
                      <a:cubicBezTo>
                        <a:pt x="674" y="275"/>
                        <a:pt x="344" y="578"/>
                        <a:pt x="0" y="922"/>
                      </a:cubicBezTo>
                      <a:lnTo>
                        <a:pt x="1279" y="1705"/>
                      </a:lnTo>
                      <a:cubicBezTo>
                        <a:pt x="1581" y="1430"/>
                        <a:pt x="1870" y="1183"/>
                        <a:pt x="2145" y="949"/>
                      </a:cubicBezTo>
                      <a:lnTo>
                        <a:pt x="100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2" name="Google Shape;1985;p69"/>
                <p:cNvSpPr/>
                <p:nvPr/>
              </p:nvSpPr>
              <p:spPr>
                <a:xfrm>
                  <a:off x="2962722" y="1396691"/>
                  <a:ext cx="42780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05" extrusionOk="0">
                      <a:moveTo>
                        <a:pt x="0" y="0"/>
                      </a:moveTo>
                      <a:lnTo>
                        <a:pt x="303" y="1540"/>
                      </a:lnTo>
                      <a:cubicBezTo>
                        <a:pt x="632" y="1622"/>
                        <a:pt x="1004" y="1664"/>
                        <a:pt x="1375" y="1705"/>
                      </a:cubicBezTo>
                      <a:lnTo>
                        <a:pt x="1059" y="206"/>
                      </a:lnTo>
                      <a:cubicBezTo>
                        <a:pt x="674" y="138"/>
                        <a:pt x="303" y="6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3" name="Google Shape;1986;p69"/>
                <p:cNvSpPr/>
                <p:nvPr/>
              </p:nvSpPr>
              <p:spPr>
                <a:xfrm>
                  <a:off x="3069221" y="1396255"/>
                  <a:ext cx="61167" cy="50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1609" extrusionOk="0">
                      <a:moveTo>
                        <a:pt x="1100" y="1"/>
                      </a:moveTo>
                      <a:cubicBezTo>
                        <a:pt x="742" y="124"/>
                        <a:pt x="385" y="220"/>
                        <a:pt x="0" y="262"/>
                      </a:cubicBezTo>
                      <a:lnTo>
                        <a:pt x="742" y="1609"/>
                      </a:lnTo>
                      <a:cubicBezTo>
                        <a:pt x="1168" y="1526"/>
                        <a:pt x="1567" y="1389"/>
                        <a:pt x="1966" y="1224"/>
                      </a:cubicBezTo>
                      <a:lnTo>
                        <a:pt x="11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4" name="Google Shape;1987;p69"/>
                <p:cNvSpPr/>
                <p:nvPr/>
              </p:nvSpPr>
              <p:spPr>
                <a:xfrm>
                  <a:off x="3522132" y="1471954"/>
                  <a:ext cx="58211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2104" extrusionOk="0">
                      <a:moveTo>
                        <a:pt x="1856" y="1"/>
                      </a:moveTo>
                      <a:lnTo>
                        <a:pt x="317" y="853"/>
                      </a:lnTo>
                      <a:cubicBezTo>
                        <a:pt x="262" y="1279"/>
                        <a:pt x="152" y="1705"/>
                        <a:pt x="1" y="2104"/>
                      </a:cubicBezTo>
                      <a:lnTo>
                        <a:pt x="1582" y="2049"/>
                      </a:lnTo>
                      <a:cubicBezTo>
                        <a:pt x="1774" y="1389"/>
                        <a:pt x="1870" y="688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5" name="Google Shape;1988;p69"/>
                <p:cNvSpPr/>
                <p:nvPr/>
              </p:nvSpPr>
              <p:spPr>
                <a:xfrm>
                  <a:off x="3410935" y="1663581"/>
                  <a:ext cx="65461" cy="49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" h="1581" extrusionOk="0">
                      <a:moveTo>
                        <a:pt x="702" y="0"/>
                      </a:moveTo>
                      <a:cubicBezTo>
                        <a:pt x="427" y="289"/>
                        <a:pt x="193" y="619"/>
                        <a:pt x="1" y="962"/>
                      </a:cubicBezTo>
                      <a:lnTo>
                        <a:pt x="1320" y="1581"/>
                      </a:lnTo>
                      <a:cubicBezTo>
                        <a:pt x="1458" y="1347"/>
                        <a:pt x="1623" y="1141"/>
                        <a:pt x="1815" y="949"/>
                      </a:cubicBezTo>
                      <a:cubicBezTo>
                        <a:pt x="1911" y="852"/>
                        <a:pt x="2008" y="756"/>
                        <a:pt x="2104" y="646"/>
                      </a:cubicBezTo>
                      <a:lnTo>
                        <a:pt x="70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6" name="Google Shape;1989;p69"/>
                <p:cNvSpPr/>
                <p:nvPr/>
              </p:nvSpPr>
              <p:spPr>
                <a:xfrm>
                  <a:off x="3239845" y="1275225"/>
                  <a:ext cx="67607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705" extrusionOk="0">
                      <a:moveTo>
                        <a:pt x="1252" y="0"/>
                      </a:moveTo>
                      <a:cubicBezTo>
                        <a:pt x="812" y="179"/>
                        <a:pt x="400" y="385"/>
                        <a:pt x="1" y="633"/>
                      </a:cubicBezTo>
                      <a:lnTo>
                        <a:pt x="1073" y="1705"/>
                      </a:lnTo>
                      <a:cubicBezTo>
                        <a:pt x="1417" y="1526"/>
                        <a:pt x="1788" y="1361"/>
                        <a:pt x="2173" y="1237"/>
                      </a:cubicBezTo>
                      <a:lnTo>
                        <a:pt x="125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7" name="Google Shape;1990;p69"/>
                <p:cNvSpPr/>
                <p:nvPr/>
              </p:nvSpPr>
              <p:spPr>
                <a:xfrm>
                  <a:off x="3386138" y="1769646"/>
                  <a:ext cx="46638" cy="36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169" extrusionOk="0">
                      <a:moveTo>
                        <a:pt x="55" y="0"/>
                      </a:moveTo>
                      <a:cubicBezTo>
                        <a:pt x="14" y="385"/>
                        <a:pt x="0" y="784"/>
                        <a:pt x="14" y="1169"/>
                      </a:cubicBezTo>
                      <a:lnTo>
                        <a:pt x="1457" y="797"/>
                      </a:lnTo>
                      <a:cubicBezTo>
                        <a:pt x="1457" y="605"/>
                        <a:pt x="1471" y="399"/>
                        <a:pt x="1499" y="206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8" name="Google Shape;1991;p69"/>
                <p:cNvSpPr/>
                <p:nvPr/>
              </p:nvSpPr>
              <p:spPr>
                <a:xfrm>
                  <a:off x="2894709" y="1385241"/>
                  <a:ext cx="63314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1840" extrusionOk="0">
                      <a:moveTo>
                        <a:pt x="815" y="0"/>
                      </a:moveTo>
                      <a:cubicBezTo>
                        <a:pt x="629" y="0"/>
                        <a:pt x="448" y="77"/>
                        <a:pt x="317" y="217"/>
                      </a:cubicBezTo>
                      <a:cubicBezTo>
                        <a:pt x="234" y="286"/>
                        <a:pt x="179" y="382"/>
                        <a:pt x="138" y="478"/>
                      </a:cubicBezTo>
                      <a:cubicBezTo>
                        <a:pt x="0" y="849"/>
                        <a:pt x="193" y="1276"/>
                        <a:pt x="564" y="1413"/>
                      </a:cubicBezTo>
                      <a:cubicBezTo>
                        <a:pt x="1045" y="1578"/>
                        <a:pt x="1540" y="1729"/>
                        <a:pt x="2035" y="1839"/>
                      </a:cubicBezTo>
                      <a:lnTo>
                        <a:pt x="1732" y="258"/>
                      </a:lnTo>
                      <a:cubicBezTo>
                        <a:pt x="1334" y="135"/>
                        <a:pt x="1086" y="52"/>
                        <a:pt x="1073" y="52"/>
                      </a:cubicBezTo>
                      <a:cubicBezTo>
                        <a:pt x="989" y="17"/>
                        <a:pt x="902" y="0"/>
                        <a:pt x="81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9" name="Google Shape;1992;p69"/>
                <p:cNvSpPr/>
                <p:nvPr/>
              </p:nvSpPr>
              <p:spPr>
                <a:xfrm>
                  <a:off x="3512736" y="1364178"/>
                  <a:ext cx="49220" cy="7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269" extrusionOk="0">
                      <a:moveTo>
                        <a:pt x="921" y="1"/>
                      </a:moveTo>
                      <a:lnTo>
                        <a:pt x="0" y="1265"/>
                      </a:lnTo>
                      <a:cubicBezTo>
                        <a:pt x="193" y="1581"/>
                        <a:pt x="330" y="1911"/>
                        <a:pt x="454" y="2269"/>
                      </a:cubicBezTo>
                      <a:lnTo>
                        <a:pt x="1581" y="1128"/>
                      </a:lnTo>
                      <a:cubicBezTo>
                        <a:pt x="1402" y="729"/>
                        <a:pt x="1182" y="358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0" name="Google Shape;1993;p69"/>
                <p:cNvSpPr/>
                <p:nvPr/>
              </p:nvSpPr>
              <p:spPr>
                <a:xfrm>
                  <a:off x="3471231" y="1597714"/>
                  <a:ext cx="62909" cy="44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1416" extrusionOk="0">
                      <a:moveTo>
                        <a:pt x="592" y="0"/>
                      </a:moveTo>
                      <a:cubicBezTo>
                        <a:pt x="413" y="261"/>
                        <a:pt x="207" y="522"/>
                        <a:pt x="1" y="784"/>
                      </a:cubicBezTo>
                      <a:lnTo>
                        <a:pt x="1348" y="1416"/>
                      </a:lnTo>
                      <a:cubicBezTo>
                        <a:pt x="1595" y="1100"/>
                        <a:pt x="1829" y="784"/>
                        <a:pt x="2022" y="467"/>
                      </a:cubicBezTo>
                      <a:lnTo>
                        <a:pt x="59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1" name="Google Shape;1994;p69"/>
                <p:cNvSpPr/>
                <p:nvPr/>
              </p:nvSpPr>
              <p:spPr>
                <a:xfrm>
                  <a:off x="3332654" y="1258206"/>
                  <a:ext cx="59052" cy="49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1606" extrusionOk="0">
                      <a:moveTo>
                        <a:pt x="842" y="1"/>
                      </a:moveTo>
                      <a:cubicBezTo>
                        <a:pt x="563" y="1"/>
                        <a:pt x="282" y="21"/>
                        <a:pt x="1" y="66"/>
                      </a:cubicBezTo>
                      <a:lnTo>
                        <a:pt x="757" y="1482"/>
                      </a:lnTo>
                      <a:cubicBezTo>
                        <a:pt x="1142" y="1482"/>
                        <a:pt x="1527" y="1523"/>
                        <a:pt x="1898" y="1606"/>
                      </a:cubicBezTo>
                      <a:lnTo>
                        <a:pt x="1802" y="80"/>
                      </a:lnTo>
                      <a:cubicBezTo>
                        <a:pt x="1485" y="28"/>
                        <a:pt x="1165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2" name="Google Shape;1995;p69"/>
                <p:cNvSpPr/>
                <p:nvPr/>
              </p:nvSpPr>
              <p:spPr>
                <a:xfrm>
                  <a:off x="3115829" y="1371862"/>
                  <a:ext cx="67607" cy="5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830" extrusionOk="0">
                      <a:moveTo>
                        <a:pt x="894" y="1"/>
                      </a:moveTo>
                      <a:cubicBezTo>
                        <a:pt x="633" y="248"/>
                        <a:pt x="330" y="455"/>
                        <a:pt x="0" y="620"/>
                      </a:cubicBezTo>
                      <a:lnTo>
                        <a:pt x="839" y="1829"/>
                      </a:lnTo>
                      <a:cubicBezTo>
                        <a:pt x="1251" y="1596"/>
                        <a:pt x="1636" y="1321"/>
                        <a:pt x="1966" y="991"/>
                      </a:cubicBezTo>
                      <a:lnTo>
                        <a:pt x="2172" y="785"/>
                      </a:lnTo>
                      <a:lnTo>
                        <a:pt x="8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3" name="Google Shape;1996;p69"/>
                <p:cNvSpPr/>
                <p:nvPr/>
              </p:nvSpPr>
              <p:spPr>
                <a:xfrm>
                  <a:off x="3444288" y="1287608"/>
                  <a:ext cx="55225" cy="61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1981" extrusionOk="0">
                      <a:moveTo>
                        <a:pt x="523" y="1"/>
                      </a:moveTo>
                      <a:lnTo>
                        <a:pt x="1" y="1403"/>
                      </a:lnTo>
                      <a:cubicBezTo>
                        <a:pt x="262" y="1582"/>
                        <a:pt x="509" y="1774"/>
                        <a:pt x="743" y="1980"/>
                      </a:cubicBezTo>
                      <a:lnTo>
                        <a:pt x="1774" y="949"/>
                      </a:lnTo>
                      <a:cubicBezTo>
                        <a:pt x="1389" y="592"/>
                        <a:pt x="963" y="276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4" name="Google Shape;1997;p69"/>
                <p:cNvSpPr/>
                <p:nvPr/>
              </p:nvSpPr>
              <p:spPr>
                <a:xfrm>
                  <a:off x="3530253" y="1412092"/>
                  <a:ext cx="48380" cy="7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" h="2283" extrusionOk="0">
                      <a:moveTo>
                        <a:pt x="1197" y="0"/>
                      </a:moveTo>
                      <a:lnTo>
                        <a:pt x="1" y="1182"/>
                      </a:lnTo>
                      <a:cubicBezTo>
                        <a:pt x="83" y="1540"/>
                        <a:pt x="111" y="1911"/>
                        <a:pt x="97" y="2282"/>
                      </a:cubicBezTo>
                      <a:lnTo>
                        <a:pt x="1554" y="1471"/>
                      </a:lnTo>
                      <a:cubicBezTo>
                        <a:pt x="1499" y="962"/>
                        <a:pt x="1375" y="468"/>
                        <a:pt x="11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5" name="Google Shape;1998;p69"/>
                <p:cNvSpPr/>
                <p:nvPr/>
              </p:nvSpPr>
              <p:spPr>
                <a:xfrm>
                  <a:off x="3442576" y="1632343"/>
                  <a:ext cx="62474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1334" extrusionOk="0">
                      <a:moveTo>
                        <a:pt x="633" y="1"/>
                      </a:moveTo>
                      <a:cubicBezTo>
                        <a:pt x="427" y="234"/>
                        <a:pt x="221" y="454"/>
                        <a:pt x="1" y="688"/>
                      </a:cubicBezTo>
                      <a:lnTo>
                        <a:pt x="1389" y="1334"/>
                      </a:lnTo>
                      <a:cubicBezTo>
                        <a:pt x="1609" y="1100"/>
                        <a:pt x="1815" y="867"/>
                        <a:pt x="2008" y="633"/>
                      </a:cubicBezTo>
                      <a:lnTo>
                        <a:pt x="63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6" name="Google Shape;1999;p69"/>
                <p:cNvSpPr/>
                <p:nvPr/>
              </p:nvSpPr>
              <p:spPr>
                <a:xfrm>
                  <a:off x="3401943" y="1263246"/>
                  <a:ext cx="47073" cy="61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967" extrusionOk="0">
                      <a:moveTo>
                        <a:pt x="1" y="0"/>
                      </a:moveTo>
                      <a:lnTo>
                        <a:pt x="97" y="1567"/>
                      </a:lnTo>
                      <a:cubicBezTo>
                        <a:pt x="413" y="1664"/>
                        <a:pt x="716" y="1801"/>
                        <a:pt x="1004" y="1966"/>
                      </a:cubicBezTo>
                      <a:lnTo>
                        <a:pt x="1513" y="578"/>
                      </a:lnTo>
                      <a:cubicBezTo>
                        <a:pt x="1032" y="317"/>
                        <a:pt x="523" y="12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7" name="Google Shape;2000;p69"/>
                <p:cNvSpPr/>
                <p:nvPr/>
              </p:nvSpPr>
              <p:spPr>
                <a:xfrm>
                  <a:off x="3291181" y="1262375"/>
                  <a:ext cx="51367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1513" extrusionOk="0">
                      <a:moveTo>
                        <a:pt x="908" y="1"/>
                      </a:moveTo>
                      <a:cubicBezTo>
                        <a:pt x="605" y="70"/>
                        <a:pt x="303" y="152"/>
                        <a:pt x="0" y="262"/>
                      </a:cubicBezTo>
                      <a:lnTo>
                        <a:pt x="949" y="1513"/>
                      </a:lnTo>
                      <a:cubicBezTo>
                        <a:pt x="1169" y="1458"/>
                        <a:pt x="1403" y="1417"/>
                        <a:pt x="1650" y="1389"/>
                      </a:cubicBezTo>
                      <a:lnTo>
                        <a:pt x="9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8" name="Google Shape;2001;p69"/>
                <p:cNvSpPr/>
                <p:nvPr/>
              </p:nvSpPr>
              <p:spPr>
                <a:xfrm>
                  <a:off x="3194949" y="1301733"/>
                  <a:ext cx="66332" cy="5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1719" extrusionOk="0">
                      <a:moveTo>
                        <a:pt x="1059" y="1"/>
                      </a:moveTo>
                      <a:cubicBezTo>
                        <a:pt x="715" y="234"/>
                        <a:pt x="372" y="482"/>
                        <a:pt x="1" y="770"/>
                      </a:cubicBezTo>
                      <a:lnTo>
                        <a:pt x="1155" y="1719"/>
                      </a:lnTo>
                      <a:cubicBezTo>
                        <a:pt x="1471" y="1485"/>
                        <a:pt x="1788" y="1265"/>
                        <a:pt x="2131" y="1073"/>
                      </a:cubicBezTo>
                      <a:lnTo>
                        <a:pt x="10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9" name="Google Shape;2002;p69"/>
                <p:cNvSpPr/>
                <p:nvPr/>
              </p:nvSpPr>
              <p:spPr>
                <a:xfrm>
                  <a:off x="3496900" y="1548928"/>
                  <a:ext cx="70190" cy="5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1679" extrusionOk="0">
                      <a:moveTo>
                        <a:pt x="2255" y="1"/>
                      </a:moveTo>
                      <a:lnTo>
                        <a:pt x="633" y="56"/>
                      </a:lnTo>
                      <a:cubicBezTo>
                        <a:pt x="454" y="455"/>
                        <a:pt x="248" y="840"/>
                        <a:pt x="1" y="1211"/>
                      </a:cubicBezTo>
                      <a:lnTo>
                        <a:pt x="1430" y="1678"/>
                      </a:lnTo>
                      <a:cubicBezTo>
                        <a:pt x="1760" y="1142"/>
                        <a:pt x="2035" y="578"/>
                        <a:pt x="2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0" name="Google Shape;2003;p69"/>
                <p:cNvSpPr/>
                <p:nvPr/>
              </p:nvSpPr>
              <p:spPr>
                <a:xfrm>
                  <a:off x="3389560" y="1705055"/>
                  <a:ext cx="56469" cy="5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870" extrusionOk="0">
                      <a:moveTo>
                        <a:pt x="495" y="0"/>
                      </a:moveTo>
                      <a:cubicBezTo>
                        <a:pt x="248" y="523"/>
                        <a:pt x="83" y="1086"/>
                        <a:pt x="0" y="1664"/>
                      </a:cubicBezTo>
                      <a:lnTo>
                        <a:pt x="1444" y="1870"/>
                      </a:lnTo>
                      <a:cubicBezTo>
                        <a:pt x="1499" y="1430"/>
                        <a:pt x="1636" y="1004"/>
                        <a:pt x="1815" y="605"/>
                      </a:cubicBezTo>
                      <a:lnTo>
                        <a:pt x="4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1" name="Google Shape;2004;p69"/>
                <p:cNvSpPr/>
                <p:nvPr/>
              </p:nvSpPr>
              <p:spPr>
                <a:xfrm>
                  <a:off x="3476801" y="1326126"/>
                  <a:ext cx="56905" cy="65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18" extrusionOk="0">
                      <a:moveTo>
                        <a:pt x="1032" y="0"/>
                      </a:moveTo>
                      <a:lnTo>
                        <a:pt x="1" y="1031"/>
                      </a:lnTo>
                      <a:lnTo>
                        <a:pt x="55" y="1072"/>
                      </a:lnTo>
                      <a:cubicBezTo>
                        <a:pt x="372" y="1402"/>
                        <a:pt x="660" y="1746"/>
                        <a:pt x="922" y="2117"/>
                      </a:cubicBezTo>
                      <a:lnTo>
                        <a:pt x="1829" y="880"/>
                      </a:lnTo>
                      <a:cubicBezTo>
                        <a:pt x="1595" y="591"/>
                        <a:pt x="1348" y="303"/>
                        <a:pt x="1086" y="41"/>
                      </a:cubicBez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2" name="Google Shape;2005;p69"/>
                <p:cNvSpPr/>
                <p:nvPr/>
              </p:nvSpPr>
              <p:spPr>
                <a:xfrm>
                  <a:off x="3386978" y="1807698"/>
                  <a:ext cx="50091" cy="73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2365" extrusionOk="0">
                      <a:moveTo>
                        <a:pt x="1444" y="1"/>
                      </a:moveTo>
                      <a:lnTo>
                        <a:pt x="1" y="372"/>
                      </a:lnTo>
                      <a:cubicBezTo>
                        <a:pt x="42" y="1045"/>
                        <a:pt x="138" y="1705"/>
                        <a:pt x="289" y="2365"/>
                      </a:cubicBezTo>
                      <a:lnTo>
                        <a:pt x="1609" y="1499"/>
                      </a:lnTo>
                      <a:cubicBezTo>
                        <a:pt x="1513" y="1004"/>
                        <a:pt x="1458" y="509"/>
                        <a:pt x="1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3" name="Google Shape;2006;p69"/>
                <p:cNvSpPr/>
                <p:nvPr/>
              </p:nvSpPr>
              <p:spPr>
                <a:xfrm>
                  <a:off x="3396405" y="1854306"/>
                  <a:ext cx="43215" cy="4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1294" extrusionOk="0">
                      <a:moveTo>
                        <a:pt x="1306" y="1"/>
                      </a:moveTo>
                      <a:lnTo>
                        <a:pt x="0" y="867"/>
                      </a:lnTo>
                      <a:cubicBezTo>
                        <a:pt x="28" y="1018"/>
                        <a:pt x="69" y="1169"/>
                        <a:pt x="96" y="1293"/>
                      </a:cubicBezTo>
                      <a:lnTo>
                        <a:pt x="1389" y="441"/>
                      </a:lnTo>
                      <a:cubicBezTo>
                        <a:pt x="1361" y="303"/>
                        <a:pt x="1334" y="152"/>
                        <a:pt x="13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4" name="Google Shape;2007;p69"/>
                <p:cNvSpPr/>
                <p:nvPr/>
              </p:nvSpPr>
              <p:spPr>
                <a:xfrm>
                  <a:off x="2949032" y="1392833"/>
                  <a:ext cx="23117" cy="5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1678" extrusionOk="0">
                      <a:moveTo>
                        <a:pt x="0" y="1"/>
                      </a:moveTo>
                      <a:lnTo>
                        <a:pt x="289" y="1581"/>
                      </a:lnTo>
                      <a:cubicBezTo>
                        <a:pt x="440" y="1623"/>
                        <a:pt x="578" y="1650"/>
                        <a:pt x="743" y="1678"/>
                      </a:cubicBezTo>
                      <a:lnTo>
                        <a:pt x="440" y="124"/>
                      </a:lnTo>
                      <a:cubicBezTo>
                        <a:pt x="261" y="83"/>
                        <a:pt x="124" y="4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55" name="Google Shape;2008;p69"/>
              <p:cNvSpPr/>
              <p:nvPr/>
            </p:nvSpPr>
            <p:spPr>
              <a:xfrm>
                <a:off x="3184681" y="1325690"/>
                <a:ext cx="46233" cy="37677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211" extrusionOk="0">
                    <a:moveTo>
                      <a:pt x="344" y="0"/>
                    </a:moveTo>
                    <a:cubicBezTo>
                      <a:pt x="221" y="83"/>
                      <a:pt x="111" y="179"/>
                      <a:pt x="1" y="262"/>
                    </a:cubicBezTo>
                    <a:lnTo>
                      <a:pt x="1142" y="1210"/>
                    </a:lnTo>
                    <a:cubicBezTo>
                      <a:pt x="1265" y="1128"/>
                      <a:pt x="1375" y="1045"/>
                      <a:pt x="1485" y="949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009;p69"/>
              <p:cNvSpPr/>
              <p:nvPr/>
            </p:nvSpPr>
            <p:spPr>
              <a:xfrm>
                <a:off x="3228302" y="1294888"/>
                <a:ext cx="44522" cy="40228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293" extrusionOk="0">
                    <a:moveTo>
                      <a:pt x="372" y="1"/>
                    </a:moveTo>
                    <a:cubicBezTo>
                      <a:pt x="248" y="69"/>
                      <a:pt x="124" y="152"/>
                      <a:pt x="1" y="221"/>
                    </a:cubicBezTo>
                    <a:lnTo>
                      <a:pt x="1059" y="1293"/>
                    </a:lnTo>
                    <a:cubicBezTo>
                      <a:pt x="1183" y="1210"/>
                      <a:pt x="1307" y="1142"/>
                      <a:pt x="1430" y="1073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010;p69"/>
              <p:cNvSpPr/>
              <p:nvPr/>
            </p:nvSpPr>
            <p:spPr>
              <a:xfrm>
                <a:off x="3489619" y="1586576"/>
                <a:ext cx="51802" cy="2569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826" extrusionOk="0">
                    <a:moveTo>
                      <a:pt x="235" y="1"/>
                    </a:moveTo>
                    <a:cubicBezTo>
                      <a:pt x="166" y="111"/>
                      <a:pt x="83" y="234"/>
                      <a:pt x="1" y="358"/>
                    </a:cubicBezTo>
                    <a:lnTo>
                      <a:pt x="1444" y="825"/>
                    </a:lnTo>
                    <a:cubicBezTo>
                      <a:pt x="1513" y="715"/>
                      <a:pt x="1596" y="592"/>
                      <a:pt x="1664" y="468"/>
                    </a:cubicBez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011;p69"/>
              <p:cNvSpPr/>
              <p:nvPr/>
            </p:nvSpPr>
            <p:spPr>
              <a:xfrm>
                <a:off x="3055532" y="1404376"/>
                <a:ext cx="36806" cy="44086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17" extrusionOk="0">
                    <a:moveTo>
                      <a:pt x="440" y="1"/>
                    </a:moveTo>
                    <a:cubicBezTo>
                      <a:pt x="289" y="14"/>
                      <a:pt x="138" y="42"/>
                      <a:pt x="0" y="42"/>
                    </a:cubicBezTo>
                    <a:lnTo>
                      <a:pt x="756" y="1417"/>
                    </a:lnTo>
                    <a:cubicBezTo>
                      <a:pt x="894" y="1403"/>
                      <a:pt x="1045" y="1375"/>
                      <a:pt x="1182" y="1348"/>
                    </a:cubicBezTo>
                    <a:lnTo>
                      <a:pt x="4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012;p69"/>
              <p:cNvSpPr/>
              <p:nvPr/>
            </p:nvSpPr>
            <p:spPr>
              <a:xfrm>
                <a:off x="3319400" y="1260259"/>
                <a:ext cx="36806" cy="45362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58" extrusionOk="0">
                    <a:moveTo>
                      <a:pt x="427" y="0"/>
                    </a:moveTo>
                    <a:cubicBezTo>
                      <a:pt x="289" y="14"/>
                      <a:pt x="152" y="41"/>
                      <a:pt x="1" y="69"/>
                    </a:cubicBezTo>
                    <a:lnTo>
                      <a:pt x="743" y="1457"/>
                    </a:lnTo>
                    <a:cubicBezTo>
                      <a:pt x="894" y="1444"/>
                      <a:pt x="1032" y="1430"/>
                      <a:pt x="1183" y="1416"/>
                    </a:cubicBez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013;p69"/>
              <p:cNvSpPr/>
              <p:nvPr/>
            </p:nvSpPr>
            <p:spPr>
              <a:xfrm>
                <a:off x="3143612" y="1362466"/>
                <a:ext cx="49656" cy="3338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073" extrusionOk="0">
                    <a:moveTo>
                      <a:pt x="317" y="1"/>
                    </a:moveTo>
                    <a:cubicBezTo>
                      <a:pt x="221" y="83"/>
                      <a:pt x="138" y="166"/>
                      <a:pt x="42" y="262"/>
                    </a:cubicBezTo>
                    <a:lnTo>
                      <a:pt x="1" y="289"/>
                    </a:lnTo>
                    <a:lnTo>
                      <a:pt x="1293" y="1073"/>
                    </a:lnTo>
                    <a:cubicBezTo>
                      <a:pt x="1389" y="977"/>
                      <a:pt x="1499" y="880"/>
                      <a:pt x="1596" y="78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014;p69"/>
              <p:cNvSpPr/>
              <p:nvPr/>
            </p:nvSpPr>
            <p:spPr>
              <a:xfrm>
                <a:off x="2995639" y="1403100"/>
                <a:ext cx="23117" cy="4794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1" extrusionOk="0">
                    <a:moveTo>
                      <a:pt x="1" y="0"/>
                    </a:moveTo>
                    <a:lnTo>
                      <a:pt x="317" y="1499"/>
                    </a:lnTo>
                    <a:cubicBezTo>
                      <a:pt x="454" y="1513"/>
                      <a:pt x="592" y="1526"/>
                      <a:pt x="743" y="1540"/>
                    </a:cubicBezTo>
                    <a:lnTo>
                      <a:pt x="441" y="55"/>
                    </a:lnTo>
                    <a:cubicBezTo>
                      <a:pt x="289" y="42"/>
                      <a:pt x="138" y="14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015;p69"/>
              <p:cNvSpPr/>
              <p:nvPr/>
            </p:nvSpPr>
            <p:spPr>
              <a:xfrm>
                <a:off x="3103414" y="1391122"/>
                <a:ext cx="38517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89" extrusionOk="0">
                    <a:moveTo>
                      <a:pt x="386" y="1"/>
                    </a:moveTo>
                    <a:cubicBezTo>
                      <a:pt x="262" y="56"/>
                      <a:pt x="138" y="111"/>
                      <a:pt x="1" y="166"/>
                    </a:cubicBezTo>
                    <a:lnTo>
                      <a:pt x="867" y="1389"/>
                    </a:lnTo>
                    <a:cubicBezTo>
                      <a:pt x="990" y="1334"/>
                      <a:pt x="1114" y="1265"/>
                      <a:pt x="1238" y="1197"/>
                    </a:cubicBez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016;p69"/>
              <p:cNvSpPr/>
              <p:nvPr/>
            </p:nvSpPr>
            <p:spPr>
              <a:xfrm>
                <a:off x="3526830" y="1399242"/>
                <a:ext cx="40664" cy="49656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596" extrusionOk="0">
                    <a:moveTo>
                      <a:pt x="1128" y="1"/>
                    </a:moveTo>
                    <a:lnTo>
                      <a:pt x="1" y="1128"/>
                    </a:lnTo>
                    <a:cubicBezTo>
                      <a:pt x="42" y="1279"/>
                      <a:pt x="83" y="1444"/>
                      <a:pt x="111" y="1595"/>
                    </a:cubicBezTo>
                    <a:lnTo>
                      <a:pt x="1307" y="413"/>
                    </a:lnTo>
                    <a:cubicBezTo>
                      <a:pt x="1252" y="262"/>
                      <a:pt x="1197" y="138"/>
                      <a:pt x="11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017;p69"/>
              <p:cNvSpPr/>
              <p:nvPr/>
            </p:nvSpPr>
            <p:spPr>
              <a:xfrm>
                <a:off x="3531964" y="1457860"/>
                <a:ext cx="47944" cy="40633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306" extrusionOk="0">
                    <a:moveTo>
                      <a:pt x="1499" y="0"/>
                    </a:moveTo>
                    <a:lnTo>
                      <a:pt x="42" y="811"/>
                    </a:lnTo>
                    <a:cubicBezTo>
                      <a:pt x="42" y="976"/>
                      <a:pt x="28" y="1141"/>
                      <a:pt x="1" y="1306"/>
                    </a:cubicBezTo>
                    <a:lnTo>
                      <a:pt x="1540" y="454"/>
                    </a:lnTo>
                    <a:cubicBezTo>
                      <a:pt x="1540" y="302"/>
                      <a:pt x="1513" y="151"/>
                      <a:pt x="1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018;p69"/>
              <p:cNvSpPr/>
              <p:nvPr/>
            </p:nvSpPr>
            <p:spPr>
              <a:xfrm>
                <a:off x="3516563" y="1535674"/>
                <a:ext cx="54789" cy="14996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482" extrusionOk="0">
                    <a:moveTo>
                      <a:pt x="1761" y="1"/>
                    </a:moveTo>
                    <a:lnTo>
                      <a:pt x="180" y="56"/>
                    </a:lnTo>
                    <a:cubicBezTo>
                      <a:pt x="125" y="193"/>
                      <a:pt x="70" y="331"/>
                      <a:pt x="1" y="482"/>
                    </a:cubicBezTo>
                    <a:lnTo>
                      <a:pt x="1623" y="427"/>
                    </a:lnTo>
                    <a:cubicBezTo>
                      <a:pt x="1664" y="276"/>
                      <a:pt x="1719" y="138"/>
                      <a:pt x="1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019;p69"/>
              <p:cNvSpPr/>
              <p:nvPr/>
            </p:nvSpPr>
            <p:spPr>
              <a:xfrm>
                <a:off x="3433180" y="1281198"/>
                <a:ext cx="27410" cy="5009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610" extrusionOk="0">
                    <a:moveTo>
                      <a:pt x="509" y="1"/>
                    </a:moveTo>
                    <a:lnTo>
                      <a:pt x="0" y="1389"/>
                    </a:lnTo>
                    <a:cubicBezTo>
                      <a:pt x="110" y="1458"/>
                      <a:pt x="234" y="1527"/>
                      <a:pt x="358" y="1609"/>
                    </a:cubicBezTo>
                    <a:lnTo>
                      <a:pt x="880" y="207"/>
                    </a:lnTo>
                    <a:cubicBezTo>
                      <a:pt x="756" y="138"/>
                      <a:pt x="633" y="69"/>
                      <a:pt x="5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020;p69"/>
              <p:cNvSpPr/>
              <p:nvPr/>
            </p:nvSpPr>
            <p:spPr>
              <a:xfrm>
                <a:off x="3388689" y="1260663"/>
                <a:ext cx="16303" cy="5136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651" extrusionOk="0">
                    <a:moveTo>
                      <a:pt x="1" y="1"/>
                    </a:moveTo>
                    <a:lnTo>
                      <a:pt x="97" y="1527"/>
                    </a:lnTo>
                    <a:cubicBezTo>
                      <a:pt x="248" y="1554"/>
                      <a:pt x="386" y="1595"/>
                      <a:pt x="523" y="1650"/>
                    </a:cubicBezTo>
                    <a:lnTo>
                      <a:pt x="427" y="83"/>
                    </a:lnTo>
                    <a:cubicBezTo>
                      <a:pt x="289" y="42"/>
                      <a:pt x="152" y="1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021;p69"/>
              <p:cNvSpPr/>
              <p:nvPr/>
            </p:nvSpPr>
            <p:spPr>
              <a:xfrm>
                <a:off x="3467405" y="1317134"/>
                <a:ext cx="41504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321" extrusionOk="0">
                    <a:moveTo>
                      <a:pt x="1031" y="0"/>
                    </a:moveTo>
                    <a:lnTo>
                      <a:pt x="0" y="1031"/>
                    </a:lnTo>
                    <a:cubicBezTo>
                      <a:pt x="96" y="1128"/>
                      <a:pt x="206" y="1210"/>
                      <a:pt x="303" y="1320"/>
                    </a:cubicBezTo>
                    <a:lnTo>
                      <a:pt x="1334" y="289"/>
                    </a:lnTo>
                    <a:cubicBezTo>
                      <a:pt x="1237" y="193"/>
                      <a:pt x="1127" y="97"/>
                      <a:pt x="10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022;p69"/>
              <p:cNvSpPr/>
              <p:nvPr/>
            </p:nvSpPr>
            <p:spPr>
              <a:xfrm>
                <a:off x="3505456" y="1353475"/>
                <a:ext cx="35966" cy="5049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623" extrusionOk="0">
                    <a:moveTo>
                      <a:pt x="894" y="1"/>
                    </a:moveTo>
                    <a:lnTo>
                      <a:pt x="1" y="1238"/>
                    </a:lnTo>
                    <a:cubicBezTo>
                      <a:pt x="83" y="1376"/>
                      <a:pt x="179" y="1499"/>
                      <a:pt x="248" y="1623"/>
                    </a:cubicBezTo>
                    <a:lnTo>
                      <a:pt x="1155" y="345"/>
                    </a:lnTo>
                    <a:cubicBezTo>
                      <a:pt x="1073" y="235"/>
                      <a:pt x="990" y="111"/>
                      <a:pt x="8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8" name="Google Shape;2023;p69"/>
            <p:cNvGrpSpPr/>
            <p:nvPr/>
          </p:nvGrpSpPr>
          <p:grpSpPr>
            <a:xfrm>
              <a:off x="1791258" y="1336922"/>
              <a:ext cx="1725331" cy="1689195"/>
              <a:chOff x="1791258" y="1336922"/>
              <a:chExt cx="1725331" cy="1689195"/>
            </a:xfrm>
          </p:grpSpPr>
          <p:sp>
            <p:nvSpPr>
              <p:cNvPr id="2439" name="Google Shape;2024;p69"/>
              <p:cNvSpPr/>
              <p:nvPr/>
            </p:nvSpPr>
            <p:spPr>
              <a:xfrm>
                <a:off x="1863533" y="2370973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10159" y="1"/>
                    </a:moveTo>
                    <a:lnTo>
                      <a:pt x="0" y="3492"/>
                    </a:lnTo>
                    <a:cubicBezTo>
                      <a:pt x="2763" y="10792"/>
                      <a:pt x="8523" y="16551"/>
                      <a:pt x="15836" y="19314"/>
                    </a:cubicBezTo>
                    <a:lnTo>
                      <a:pt x="19314" y="9156"/>
                    </a:lnTo>
                    <a:cubicBezTo>
                      <a:pt x="15135" y="7492"/>
                      <a:pt x="11822" y="4180"/>
                      <a:pt x="10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025;p69"/>
              <p:cNvSpPr/>
              <p:nvPr/>
            </p:nvSpPr>
            <p:spPr>
              <a:xfrm>
                <a:off x="1863533" y="1391122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15823" y="1"/>
                    </a:moveTo>
                    <a:cubicBezTo>
                      <a:pt x="8523" y="2764"/>
                      <a:pt x="2763" y="8523"/>
                      <a:pt x="0" y="15836"/>
                    </a:cubicBezTo>
                    <a:lnTo>
                      <a:pt x="10159" y="19314"/>
                    </a:lnTo>
                    <a:cubicBezTo>
                      <a:pt x="11822" y="15135"/>
                      <a:pt x="15135" y="11822"/>
                      <a:pt x="19314" y="10159"/>
                    </a:cubicBezTo>
                    <a:lnTo>
                      <a:pt x="158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026;p69"/>
              <p:cNvSpPr/>
              <p:nvPr/>
            </p:nvSpPr>
            <p:spPr>
              <a:xfrm>
                <a:off x="2843373" y="2370973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9170" y="1"/>
                    </a:moveTo>
                    <a:cubicBezTo>
                      <a:pt x="7493" y="4180"/>
                      <a:pt x="4180" y="7492"/>
                      <a:pt x="1" y="9156"/>
                    </a:cubicBezTo>
                    <a:lnTo>
                      <a:pt x="3492" y="19314"/>
                    </a:lnTo>
                    <a:cubicBezTo>
                      <a:pt x="10792" y="16551"/>
                      <a:pt x="16552" y="10792"/>
                      <a:pt x="19315" y="3492"/>
                    </a:cubicBezTo>
                    <a:lnTo>
                      <a:pt x="91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027;p69"/>
              <p:cNvSpPr/>
              <p:nvPr/>
            </p:nvSpPr>
            <p:spPr>
              <a:xfrm>
                <a:off x="2843373" y="1391122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3492" y="1"/>
                    </a:moveTo>
                    <a:lnTo>
                      <a:pt x="1" y="10159"/>
                    </a:lnTo>
                    <a:cubicBezTo>
                      <a:pt x="4180" y="11822"/>
                      <a:pt x="7493" y="15135"/>
                      <a:pt x="9170" y="19314"/>
                    </a:cubicBezTo>
                    <a:lnTo>
                      <a:pt x="19315" y="15836"/>
                    </a:lnTo>
                    <a:cubicBezTo>
                      <a:pt x="16552" y="8523"/>
                      <a:pt x="10792" y="2764"/>
                      <a:pt x="34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028;p69"/>
              <p:cNvSpPr/>
              <p:nvPr/>
            </p:nvSpPr>
            <p:spPr>
              <a:xfrm>
                <a:off x="2355802" y="1336922"/>
                <a:ext cx="595804" cy="37030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11902" extrusionOk="0">
                    <a:moveTo>
                      <a:pt x="9575" y="0"/>
                    </a:moveTo>
                    <a:cubicBezTo>
                      <a:pt x="6331" y="0"/>
                      <a:pt x="3087" y="581"/>
                      <a:pt x="1" y="1743"/>
                    </a:cubicBezTo>
                    <a:lnTo>
                      <a:pt x="14" y="1743"/>
                    </a:lnTo>
                    <a:lnTo>
                      <a:pt x="3492" y="11901"/>
                    </a:lnTo>
                    <a:cubicBezTo>
                      <a:pt x="5444" y="11118"/>
                      <a:pt x="7510" y="10726"/>
                      <a:pt x="9577" y="10726"/>
                    </a:cubicBezTo>
                    <a:cubicBezTo>
                      <a:pt x="11644" y="10726"/>
                      <a:pt x="13713" y="11118"/>
                      <a:pt x="15672" y="11901"/>
                    </a:cubicBezTo>
                    <a:lnTo>
                      <a:pt x="19150" y="1743"/>
                    </a:lnTo>
                    <a:cubicBezTo>
                      <a:pt x="16064" y="581"/>
                      <a:pt x="12819" y="0"/>
                      <a:pt x="95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029;p69"/>
              <p:cNvSpPr/>
              <p:nvPr/>
            </p:nvSpPr>
            <p:spPr>
              <a:xfrm>
                <a:off x="2355802" y="2655816"/>
                <a:ext cx="595804" cy="37030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11902" extrusionOk="0">
                    <a:moveTo>
                      <a:pt x="3492" y="1"/>
                    </a:moveTo>
                    <a:lnTo>
                      <a:pt x="1" y="10159"/>
                    </a:lnTo>
                    <a:cubicBezTo>
                      <a:pt x="3087" y="11321"/>
                      <a:pt x="6331" y="11902"/>
                      <a:pt x="9575" y="11902"/>
                    </a:cubicBezTo>
                    <a:cubicBezTo>
                      <a:pt x="12819" y="11902"/>
                      <a:pt x="16064" y="11321"/>
                      <a:pt x="19150" y="10159"/>
                    </a:cubicBezTo>
                    <a:lnTo>
                      <a:pt x="15672" y="1"/>
                    </a:lnTo>
                    <a:cubicBezTo>
                      <a:pt x="13734" y="784"/>
                      <a:pt x="11672" y="1169"/>
                      <a:pt x="9582" y="1169"/>
                    </a:cubicBezTo>
                    <a:cubicBezTo>
                      <a:pt x="7493" y="1169"/>
                      <a:pt x="5431" y="784"/>
                      <a:pt x="34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030;p69"/>
              <p:cNvSpPr/>
              <p:nvPr/>
            </p:nvSpPr>
            <p:spPr>
              <a:xfrm>
                <a:off x="1791258" y="1883832"/>
                <a:ext cx="388377" cy="595804"/>
              </a:xfrm>
              <a:custGeom>
                <a:avLst/>
                <a:gdLst/>
                <a:ahLst/>
                <a:cxnLst/>
                <a:rect l="l" t="t" r="r" b="b"/>
                <a:pathLst>
                  <a:path w="12483" h="19150" extrusionOk="0">
                    <a:moveTo>
                      <a:pt x="2323" y="0"/>
                    </a:moveTo>
                    <a:cubicBezTo>
                      <a:pt x="0" y="6173"/>
                      <a:pt x="0" y="12963"/>
                      <a:pt x="2323" y="19149"/>
                    </a:cubicBezTo>
                    <a:lnTo>
                      <a:pt x="12482" y="15658"/>
                    </a:lnTo>
                    <a:cubicBezTo>
                      <a:pt x="11712" y="13719"/>
                      <a:pt x="11314" y="11657"/>
                      <a:pt x="11314" y="9568"/>
                    </a:cubicBezTo>
                    <a:cubicBezTo>
                      <a:pt x="11314" y="7478"/>
                      <a:pt x="11712" y="5417"/>
                      <a:pt x="12482" y="3478"/>
                    </a:cubicBez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031;p69"/>
              <p:cNvSpPr/>
              <p:nvPr/>
            </p:nvSpPr>
            <p:spPr>
              <a:xfrm>
                <a:off x="3128647" y="1883832"/>
                <a:ext cx="387942" cy="595804"/>
              </a:xfrm>
              <a:custGeom>
                <a:avLst/>
                <a:gdLst/>
                <a:ahLst/>
                <a:cxnLst/>
                <a:rect l="l" t="t" r="r" b="b"/>
                <a:pathLst>
                  <a:path w="12469" h="19150" extrusionOk="0">
                    <a:moveTo>
                      <a:pt x="10146" y="0"/>
                    </a:moveTo>
                    <a:lnTo>
                      <a:pt x="1" y="3478"/>
                    </a:lnTo>
                    <a:cubicBezTo>
                      <a:pt x="771" y="5417"/>
                      <a:pt x="1169" y="7478"/>
                      <a:pt x="1169" y="9568"/>
                    </a:cubicBezTo>
                    <a:cubicBezTo>
                      <a:pt x="1169" y="11657"/>
                      <a:pt x="771" y="13719"/>
                      <a:pt x="1" y="15658"/>
                    </a:cubicBezTo>
                    <a:lnTo>
                      <a:pt x="10146" y="19149"/>
                    </a:lnTo>
                    <a:cubicBezTo>
                      <a:pt x="12469" y="12963"/>
                      <a:pt x="12469" y="6173"/>
                      <a:pt x="101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39" name="Google Shape;1825;p69"/>
          <p:cNvGrpSpPr/>
          <p:nvPr/>
        </p:nvGrpSpPr>
        <p:grpSpPr>
          <a:xfrm>
            <a:off x="7657200" y="1795805"/>
            <a:ext cx="774872" cy="774214"/>
            <a:chOff x="1729250" y="1258050"/>
            <a:chExt cx="1851094" cy="1849523"/>
          </a:xfrm>
        </p:grpSpPr>
        <p:sp>
          <p:nvSpPr>
            <p:cNvPr id="2640" name="Google Shape;1826;p69"/>
            <p:cNvSpPr/>
            <p:nvPr/>
          </p:nvSpPr>
          <p:spPr>
            <a:xfrm>
              <a:off x="1855817" y="1879974"/>
              <a:ext cx="58647" cy="60452"/>
            </a:xfrm>
            <a:custGeom>
              <a:avLst/>
              <a:gdLst/>
              <a:ahLst/>
              <a:cxnLst/>
              <a:rect l="l" t="t" r="r" b="b"/>
              <a:pathLst>
                <a:path w="1885" h="1943" extrusionOk="0">
                  <a:moveTo>
                    <a:pt x="1884" y="1"/>
                  </a:moveTo>
                  <a:lnTo>
                    <a:pt x="303" y="303"/>
                  </a:lnTo>
                  <a:cubicBezTo>
                    <a:pt x="193" y="702"/>
                    <a:pt x="97" y="949"/>
                    <a:pt x="97" y="963"/>
                  </a:cubicBezTo>
                  <a:cubicBezTo>
                    <a:pt x="1" y="1224"/>
                    <a:pt x="70" y="1527"/>
                    <a:pt x="276" y="1719"/>
                  </a:cubicBezTo>
                  <a:cubicBezTo>
                    <a:pt x="345" y="1802"/>
                    <a:pt x="427" y="1856"/>
                    <a:pt x="537" y="1898"/>
                  </a:cubicBezTo>
                  <a:cubicBezTo>
                    <a:pt x="619" y="1928"/>
                    <a:pt x="702" y="1942"/>
                    <a:pt x="784" y="1942"/>
                  </a:cubicBezTo>
                  <a:cubicBezTo>
                    <a:pt x="1077" y="1942"/>
                    <a:pt x="1354" y="1761"/>
                    <a:pt x="1472" y="1472"/>
                  </a:cubicBezTo>
                  <a:cubicBezTo>
                    <a:pt x="1637" y="990"/>
                    <a:pt x="1774" y="496"/>
                    <a:pt x="1884" y="1"/>
                  </a:cubicBezTo>
                  <a:close/>
                </a:path>
              </a:pathLst>
            </a:custGeom>
            <a:solidFill>
              <a:srgbClr val="F3D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41" name="Google Shape;1827;p69"/>
            <p:cNvGrpSpPr/>
            <p:nvPr/>
          </p:nvGrpSpPr>
          <p:grpSpPr>
            <a:xfrm>
              <a:off x="1729250" y="1258050"/>
              <a:ext cx="693599" cy="630946"/>
              <a:chOff x="1729250" y="1258050"/>
              <a:chExt cx="693599" cy="630946"/>
            </a:xfrm>
          </p:grpSpPr>
          <p:grpSp>
            <p:nvGrpSpPr>
              <p:cNvPr id="2798" name="Google Shape;1828;p69"/>
              <p:cNvGrpSpPr/>
              <p:nvPr/>
            </p:nvGrpSpPr>
            <p:grpSpPr>
              <a:xfrm>
                <a:off x="1729250" y="1258050"/>
                <a:ext cx="693599" cy="630946"/>
                <a:chOff x="1729250" y="1258050"/>
                <a:chExt cx="693599" cy="630946"/>
              </a:xfrm>
            </p:grpSpPr>
            <p:sp>
              <p:nvSpPr>
                <p:cNvPr id="2821" name="Google Shape;1829;p69"/>
                <p:cNvSpPr/>
                <p:nvPr/>
              </p:nvSpPr>
              <p:spPr>
                <a:xfrm>
                  <a:off x="1876787" y="1758943"/>
                  <a:ext cx="47944" cy="69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2242" extrusionOk="0">
                      <a:moveTo>
                        <a:pt x="1416" y="0"/>
                      </a:moveTo>
                      <a:lnTo>
                        <a:pt x="42" y="757"/>
                      </a:lnTo>
                      <a:cubicBezTo>
                        <a:pt x="69" y="1251"/>
                        <a:pt x="56" y="1746"/>
                        <a:pt x="1" y="2241"/>
                      </a:cubicBezTo>
                      <a:lnTo>
                        <a:pt x="1485" y="1939"/>
                      </a:lnTo>
                      <a:cubicBezTo>
                        <a:pt x="1540" y="1293"/>
                        <a:pt x="1513" y="647"/>
                        <a:pt x="14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2" name="Google Shape;1830;p69"/>
                <p:cNvSpPr/>
                <p:nvPr/>
              </p:nvSpPr>
              <p:spPr>
                <a:xfrm>
                  <a:off x="1806223" y="1617813"/>
                  <a:ext cx="52642" cy="66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2145" extrusionOk="0">
                      <a:moveTo>
                        <a:pt x="949" y="0"/>
                      </a:moveTo>
                      <a:lnTo>
                        <a:pt x="0" y="1141"/>
                      </a:lnTo>
                      <a:cubicBezTo>
                        <a:pt x="275" y="1471"/>
                        <a:pt x="578" y="1801"/>
                        <a:pt x="908" y="2145"/>
                      </a:cubicBezTo>
                      <a:lnTo>
                        <a:pt x="1691" y="866"/>
                      </a:lnTo>
                      <a:cubicBezTo>
                        <a:pt x="1416" y="564"/>
                        <a:pt x="1169" y="275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3" name="Google Shape;1831;p69"/>
                <p:cNvSpPr/>
                <p:nvPr/>
              </p:nvSpPr>
              <p:spPr>
                <a:xfrm>
                  <a:off x="1868667" y="1832495"/>
                  <a:ext cx="53482" cy="42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1376" extrusionOk="0">
                      <a:moveTo>
                        <a:pt x="1719" y="1"/>
                      </a:moveTo>
                      <a:lnTo>
                        <a:pt x="207" y="317"/>
                      </a:lnTo>
                      <a:cubicBezTo>
                        <a:pt x="152" y="702"/>
                        <a:pt x="83" y="1073"/>
                        <a:pt x="0" y="1376"/>
                      </a:cubicBezTo>
                      <a:lnTo>
                        <a:pt x="1554" y="1073"/>
                      </a:lnTo>
                      <a:cubicBezTo>
                        <a:pt x="1622" y="743"/>
                        <a:pt x="1677" y="386"/>
                        <a:pt x="17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4" name="Google Shape;1832;p69"/>
                <p:cNvSpPr/>
                <p:nvPr/>
              </p:nvSpPr>
              <p:spPr>
                <a:xfrm>
                  <a:off x="1868667" y="1707606"/>
                  <a:ext cx="49624" cy="6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1953" extrusionOk="0">
                      <a:moveTo>
                        <a:pt x="1210" y="1"/>
                      </a:moveTo>
                      <a:lnTo>
                        <a:pt x="0" y="867"/>
                      </a:lnTo>
                      <a:cubicBezTo>
                        <a:pt x="124" y="1211"/>
                        <a:pt x="207" y="1582"/>
                        <a:pt x="262" y="1953"/>
                      </a:cubicBezTo>
                      <a:lnTo>
                        <a:pt x="1595" y="1211"/>
                      </a:lnTo>
                      <a:cubicBezTo>
                        <a:pt x="1513" y="798"/>
                        <a:pt x="1389" y="386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5" name="Google Shape;1833;p69"/>
                <p:cNvSpPr/>
                <p:nvPr/>
              </p:nvSpPr>
              <p:spPr>
                <a:xfrm>
                  <a:off x="1943929" y="1258050"/>
                  <a:ext cx="65492" cy="5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" h="1859" extrusionOk="0">
                      <a:moveTo>
                        <a:pt x="149" y="1"/>
                      </a:moveTo>
                      <a:cubicBezTo>
                        <a:pt x="100" y="1"/>
                        <a:pt x="50" y="1"/>
                        <a:pt x="1" y="2"/>
                      </a:cubicBezTo>
                      <a:lnTo>
                        <a:pt x="867" y="1542"/>
                      </a:lnTo>
                      <a:cubicBezTo>
                        <a:pt x="1293" y="1597"/>
                        <a:pt x="1705" y="1707"/>
                        <a:pt x="2104" y="1858"/>
                      </a:cubicBezTo>
                      <a:lnTo>
                        <a:pt x="2063" y="277"/>
                      </a:lnTo>
                      <a:cubicBezTo>
                        <a:pt x="1437" y="86"/>
                        <a:pt x="799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6" name="Google Shape;1834;p69"/>
                <p:cNvSpPr/>
                <p:nvPr/>
              </p:nvSpPr>
              <p:spPr>
                <a:xfrm>
                  <a:off x="2135554" y="1361626"/>
                  <a:ext cx="49220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104" extrusionOk="0">
                      <a:moveTo>
                        <a:pt x="646" y="0"/>
                      </a:moveTo>
                      <a:lnTo>
                        <a:pt x="0" y="1388"/>
                      </a:lnTo>
                      <a:cubicBezTo>
                        <a:pt x="303" y="1663"/>
                        <a:pt x="619" y="1911"/>
                        <a:pt x="976" y="2103"/>
                      </a:cubicBezTo>
                      <a:lnTo>
                        <a:pt x="1581" y="770"/>
                      </a:lnTo>
                      <a:cubicBezTo>
                        <a:pt x="1347" y="632"/>
                        <a:pt x="1141" y="467"/>
                        <a:pt x="949" y="289"/>
                      </a:cubicBezTo>
                      <a:cubicBezTo>
                        <a:pt x="853" y="179"/>
                        <a:pt x="756" y="96"/>
                        <a:pt x="6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7" name="Google Shape;1835;p69"/>
                <p:cNvSpPr/>
                <p:nvPr/>
              </p:nvSpPr>
              <p:spPr>
                <a:xfrm>
                  <a:off x="1747202" y="1530540"/>
                  <a:ext cx="53482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87" extrusionOk="0">
                      <a:moveTo>
                        <a:pt x="1238" y="1"/>
                      </a:moveTo>
                      <a:lnTo>
                        <a:pt x="0" y="936"/>
                      </a:lnTo>
                      <a:cubicBezTo>
                        <a:pt x="179" y="1362"/>
                        <a:pt x="399" y="1788"/>
                        <a:pt x="646" y="2187"/>
                      </a:cubicBezTo>
                      <a:lnTo>
                        <a:pt x="1719" y="1114"/>
                      </a:lnTo>
                      <a:cubicBezTo>
                        <a:pt x="1526" y="757"/>
                        <a:pt x="1361" y="386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8" name="Google Shape;1836;p69"/>
                <p:cNvSpPr/>
                <p:nvPr/>
              </p:nvSpPr>
              <p:spPr>
                <a:xfrm>
                  <a:off x="2241618" y="1405247"/>
                  <a:ext cx="36806" cy="46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490" extrusionOk="0">
                      <a:moveTo>
                        <a:pt x="207" y="0"/>
                      </a:moveTo>
                      <a:lnTo>
                        <a:pt x="0" y="1444"/>
                      </a:lnTo>
                      <a:cubicBezTo>
                        <a:pt x="299" y="1475"/>
                        <a:pt x="591" y="1490"/>
                        <a:pt x="886" y="1490"/>
                      </a:cubicBezTo>
                      <a:cubicBezTo>
                        <a:pt x="984" y="1490"/>
                        <a:pt x="1083" y="1488"/>
                        <a:pt x="1183" y="1485"/>
                      </a:cubicBezTo>
                      <a:lnTo>
                        <a:pt x="811" y="41"/>
                      </a:lnTo>
                      <a:cubicBezTo>
                        <a:pt x="605" y="41"/>
                        <a:pt x="413" y="28"/>
                        <a:pt x="2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9" name="Google Shape;1837;p69"/>
                <p:cNvSpPr/>
                <p:nvPr/>
              </p:nvSpPr>
              <p:spPr>
                <a:xfrm>
                  <a:off x="2339997" y="1385117"/>
                  <a:ext cx="82853" cy="5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1720" extrusionOk="0">
                      <a:moveTo>
                        <a:pt x="1623" y="1"/>
                      </a:moveTo>
                      <a:cubicBezTo>
                        <a:pt x="1532" y="1"/>
                        <a:pt x="1435" y="18"/>
                        <a:pt x="1334" y="56"/>
                      </a:cubicBezTo>
                      <a:cubicBezTo>
                        <a:pt x="894" y="194"/>
                        <a:pt x="454" y="331"/>
                        <a:pt x="0" y="427"/>
                      </a:cubicBezTo>
                      <a:lnTo>
                        <a:pt x="852" y="1719"/>
                      </a:lnTo>
                      <a:cubicBezTo>
                        <a:pt x="1430" y="1568"/>
                        <a:pt x="1801" y="1431"/>
                        <a:pt x="1856" y="1417"/>
                      </a:cubicBezTo>
                      <a:cubicBezTo>
                        <a:pt x="2663" y="1111"/>
                        <a:pt x="2350" y="1"/>
                        <a:pt x="16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0" name="Google Shape;1838;p69"/>
                <p:cNvSpPr/>
                <p:nvPr/>
              </p:nvSpPr>
              <p:spPr>
                <a:xfrm>
                  <a:off x="1836589" y="1276065"/>
                  <a:ext cx="70159" cy="4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1582" extrusionOk="0">
                      <a:moveTo>
                        <a:pt x="1114" y="1"/>
                      </a:moveTo>
                      <a:cubicBezTo>
                        <a:pt x="729" y="179"/>
                        <a:pt x="344" y="399"/>
                        <a:pt x="0" y="661"/>
                      </a:cubicBezTo>
                      <a:lnTo>
                        <a:pt x="1265" y="1582"/>
                      </a:lnTo>
                      <a:cubicBezTo>
                        <a:pt x="1581" y="1389"/>
                        <a:pt x="1911" y="1252"/>
                        <a:pt x="2255" y="1128"/>
                      </a:cubicBezTo>
                      <a:lnTo>
                        <a:pt x="111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1" name="Google Shape;1839;p69"/>
                <p:cNvSpPr/>
                <p:nvPr/>
              </p:nvSpPr>
              <p:spPr>
                <a:xfrm>
                  <a:off x="2069687" y="1303880"/>
                  <a:ext cx="44086" cy="6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035" extrusionOk="0">
                      <a:moveTo>
                        <a:pt x="481" y="0"/>
                      </a:moveTo>
                      <a:lnTo>
                        <a:pt x="0" y="1430"/>
                      </a:lnTo>
                      <a:cubicBezTo>
                        <a:pt x="261" y="1609"/>
                        <a:pt x="523" y="1815"/>
                        <a:pt x="784" y="2035"/>
                      </a:cubicBezTo>
                      <a:lnTo>
                        <a:pt x="1416" y="674"/>
                      </a:lnTo>
                      <a:cubicBezTo>
                        <a:pt x="1100" y="426"/>
                        <a:pt x="784" y="193"/>
                        <a:pt x="4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2" name="Google Shape;1840;p69"/>
                <p:cNvSpPr/>
                <p:nvPr/>
              </p:nvSpPr>
              <p:spPr>
                <a:xfrm>
                  <a:off x="1729250" y="1446286"/>
                  <a:ext cx="50900" cy="59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1898" extrusionOk="0">
                      <a:moveTo>
                        <a:pt x="1636" y="1"/>
                      </a:moveTo>
                      <a:lnTo>
                        <a:pt x="110" y="97"/>
                      </a:lnTo>
                      <a:cubicBezTo>
                        <a:pt x="14" y="688"/>
                        <a:pt x="0" y="1293"/>
                        <a:pt x="96" y="1898"/>
                      </a:cubicBezTo>
                      <a:lnTo>
                        <a:pt x="1526" y="1142"/>
                      </a:lnTo>
                      <a:cubicBezTo>
                        <a:pt x="1512" y="757"/>
                        <a:pt x="1553" y="372"/>
                        <a:pt x="16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3" name="Google Shape;1841;p69"/>
                <p:cNvSpPr/>
                <p:nvPr/>
              </p:nvSpPr>
              <p:spPr>
                <a:xfrm>
                  <a:off x="1843870" y="1654154"/>
                  <a:ext cx="56905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87" extrusionOk="0">
                      <a:moveTo>
                        <a:pt x="784" y="1"/>
                      </a:moveTo>
                      <a:lnTo>
                        <a:pt x="0" y="1293"/>
                      </a:lnTo>
                      <a:cubicBezTo>
                        <a:pt x="248" y="1554"/>
                        <a:pt x="467" y="1856"/>
                        <a:pt x="632" y="2186"/>
                      </a:cubicBezTo>
                      <a:lnTo>
                        <a:pt x="1828" y="1348"/>
                      </a:lnTo>
                      <a:cubicBezTo>
                        <a:pt x="1608" y="935"/>
                        <a:pt x="1320" y="550"/>
                        <a:pt x="990" y="221"/>
                      </a:cubicBezTo>
                      <a:cubicBezTo>
                        <a:pt x="921" y="152"/>
                        <a:pt x="852" y="83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4" name="Google Shape;1842;p69"/>
                <p:cNvSpPr/>
                <p:nvPr/>
              </p:nvSpPr>
              <p:spPr>
                <a:xfrm>
                  <a:off x="1760021" y="1338509"/>
                  <a:ext cx="61198" cy="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775" extrusionOk="0">
                      <a:moveTo>
                        <a:pt x="936" y="1"/>
                      </a:moveTo>
                      <a:cubicBezTo>
                        <a:pt x="592" y="386"/>
                        <a:pt x="276" y="812"/>
                        <a:pt x="1" y="1265"/>
                      </a:cubicBezTo>
                      <a:lnTo>
                        <a:pt x="1403" y="1774"/>
                      </a:lnTo>
                      <a:cubicBezTo>
                        <a:pt x="1568" y="1513"/>
                        <a:pt x="1760" y="1265"/>
                        <a:pt x="1967" y="1032"/>
                      </a:cubicBezTo>
                      <a:lnTo>
                        <a:pt x="9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5" name="Google Shape;1843;p69"/>
                <p:cNvSpPr/>
                <p:nvPr/>
              </p:nvSpPr>
              <p:spPr>
                <a:xfrm>
                  <a:off x="1884068" y="1259388"/>
                  <a:ext cx="71030" cy="48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1555" extrusionOk="0">
                      <a:moveTo>
                        <a:pt x="1471" y="1"/>
                      </a:moveTo>
                      <a:cubicBezTo>
                        <a:pt x="963" y="56"/>
                        <a:pt x="481" y="179"/>
                        <a:pt x="0" y="372"/>
                      </a:cubicBezTo>
                      <a:lnTo>
                        <a:pt x="1196" y="1554"/>
                      </a:lnTo>
                      <a:cubicBezTo>
                        <a:pt x="1507" y="1494"/>
                        <a:pt x="1819" y="1455"/>
                        <a:pt x="2139" y="1455"/>
                      </a:cubicBezTo>
                      <a:cubicBezTo>
                        <a:pt x="2187" y="1455"/>
                        <a:pt x="2234" y="1456"/>
                        <a:pt x="2282" y="1458"/>
                      </a:cubicBezTo>
                      <a:lnTo>
                        <a:pt x="14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6" name="Google Shape;1844;p69"/>
                <p:cNvSpPr/>
                <p:nvPr/>
              </p:nvSpPr>
              <p:spPr>
                <a:xfrm>
                  <a:off x="2104316" y="1332971"/>
                  <a:ext cx="41535" cy="6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2008" extrusionOk="0">
                      <a:moveTo>
                        <a:pt x="633" y="0"/>
                      </a:moveTo>
                      <a:lnTo>
                        <a:pt x="1" y="1375"/>
                      </a:lnTo>
                      <a:cubicBezTo>
                        <a:pt x="234" y="1581"/>
                        <a:pt x="468" y="1787"/>
                        <a:pt x="688" y="2007"/>
                      </a:cubicBezTo>
                      <a:lnTo>
                        <a:pt x="1334" y="619"/>
                      </a:lnTo>
                      <a:cubicBezTo>
                        <a:pt x="1100" y="399"/>
                        <a:pt x="867" y="193"/>
                        <a:pt x="6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7" name="Google Shape;1845;p69"/>
                <p:cNvSpPr/>
                <p:nvPr/>
              </p:nvSpPr>
              <p:spPr>
                <a:xfrm>
                  <a:off x="1735224" y="1388975"/>
                  <a:ext cx="61198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513" extrusionOk="0">
                      <a:moveTo>
                        <a:pt x="578" y="1"/>
                      </a:moveTo>
                      <a:cubicBezTo>
                        <a:pt x="317" y="482"/>
                        <a:pt x="124" y="991"/>
                        <a:pt x="0" y="1513"/>
                      </a:cubicBezTo>
                      <a:lnTo>
                        <a:pt x="1568" y="1417"/>
                      </a:lnTo>
                      <a:cubicBezTo>
                        <a:pt x="1678" y="1101"/>
                        <a:pt x="1815" y="798"/>
                        <a:pt x="1966" y="509"/>
                      </a:cubicBez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8" name="Google Shape;1846;p69"/>
                <p:cNvSpPr/>
                <p:nvPr/>
              </p:nvSpPr>
              <p:spPr>
                <a:xfrm>
                  <a:off x="1734788" y="1495476"/>
                  <a:ext cx="47073" cy="5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651" extrusionOk="0">
                      <a:moveTo>
                        <a:pt x="1389" y="1"/>
                      </a:moveTo>
                      <a:lnTo>
                        <a:pt x="1" y="743"/>
                      </a:lnTo>
                      <a:cubicBezTo>
                        <a:pt x="69" y="1045"/>
                        <a:pt x="152" y="1348"/>
                        <a:pt x="262" y="1650"/>
                      </a:cubicBezTo>
                      <a:lnTo>
                        <a:pt x="1513" y="702"/>
                      </a:lnTo>
                      <a:cubicBezTo>
                        <a:pt x="1458" y="482"/>
                        <a:pt x="1417" y="248"/>
                        <a:pt x="13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9" name="Google Shape;1847;p69"/>
                <p:cNvSpPr/>
                <p:nvPr/>
              </p:nvSpPr>
              <p:spPr>
                <a:xfrm>
                  <a:off x="1774146" y="1576744"/>
                  <a:ext cx="53482" cy="6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32" extrusionOk="0">
                      <a:moveTo>
                        <a:pt x="1059" y="1"/>
                      </a:moveTo>
                      <a:lnTo>
                        <a:pt x="0" y="1059"/>
                      </a:lnTo>
                      <a:cubicBezTo>
                        <a:pt x="234" y="1430"/>
                        <a:pt x="495" y="1788"/>
                        <a:pt x="756" y="2131"/>
                      </a:cubicBezTo>
                      <a:lnTo>
                        <a:pt x="1719" y="977"/>
                      </a:lnTo>
                      <a:cubicBezTo>
                        <a:pt x="1471" y="660"/>
                        <a:pt x="1265" y="344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0" name="Google Shape;1848;p69"/>
                <p:cNvSpPr/>
                <p:nvPr/>
              </p:nvSpPr>
              <p:spPr>
                <a:xfrm>
                  <a:off x="2020934" y="1270931"/>
                  <a:ext cx="52611" cy="7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2256" extrusionOk="0">
                      <a:moveTo>
                        <a:pt x="0" y="1"/>
                      </a:moveTo>
                      <a:lnTo>
                        <a:pt x="55" y="1623"/>
                      </a:lnTo>
                      <a:cubicBezTo>
                        <a:pt x="454" y="1802"/>
                        <a:pt x="839" y="2008"/>
                        <a:pt x="1210" y="2255"/>
                      </a:cubicBezTo>
                      <a:lnTo>
                        <a:pt x="1691" y="826"/>
                      </a:lnTo>
                      <a:cubicBezTo>
                        <a:pt x="1155" y="496"/>
                        <a:pt x="591" y="22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1" name="Google Shape;1849;p69"/>
                <p:cNvSpPr/>
                <p:nvPr/>
              </p:nvSpPr>
              <p:spPr>
                <a:xfrm>
                  <a:off x="2177463" y="1391993"/>
                  <a:ext cx="57776" cy="5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815" extrusionOk="0">
                      <a:moveTo>
                        <a:pt x="605" y="0"/>
                      </a:moveTo>
                      <a:lnTo>
                        <a:pt x="0" y="1320"/>
                      </a:lnTo>
                      <a:cubicBezTo>
                        <a:pt x="523" y="1553"/>
                        <a:pt x="1073" y="1732"/>
                        <a:pt x="1650" y="1815"/>
                      </a:cubicBezTo>
                      <a:lnTo>
                        <a:pt x="1856" y="371"/>
                      </a:lnTo>
                      <a:cubicBezTo>
                        <a:pt x="1416" y="302"/>
                        <a:pt x="1004" y="179"/>
                        <a:pt x="60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2" name="Google Shape;1850;p69"/>
                <p:cNvSpPr/>
                <p:nvPr/>
              </p:nvSpPr>
              <p:spPr>
                <a:xfrm>
                  <a:off x="1798103" y="1304720"/>
                  <a:ext cx="66301" cy="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" h="1816" extrusionOk="0">
                      <a:moveTo>
                        <a:pt x="880" y="1"/>
                      </a:moveTo>
                      <a:cubicBezTo>
                        <a:pt x="591" y="221"/>
                        <a:pt x="316" y="468"/>
                        <a:pt x="55" y="729"/>
                      </a:cubicBezTo>
                      <a:lnTo>
                        <a:pt x="0" y="784"/>
                      </a:lnTo>
                      <a:lnTo>
                        <a:pt x="1031" y="1815"/>
                      </a:lnTo>
                      <a:lnTo>
                        <a:pt x="1086" y="1760"/>
                      </a:lnTo>
                      <a:cubicBezTo>
                        <a:pt x="1402" y="1444"/>
                        <a:pt x="1746" y="1155"/>
                        <a:pt x="2131" y="894"/>
                      </a:cubicBezTo>
                      <a:lnTo>
                        <a:pt x="88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3" name="Google Shape;1851;p69"/>
                <p:cNvSpPr/>
                <p:nvPr/>
              </p:nvSpPr>
              <p:spPr>
                <a:xfrm>
                  <a:off x="2280104" y="1400953"/>
                  <a:ext cx="73581" cy="50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1610" extrusionOk="0">
                      <a:moveTo>
                        <a:pt x="1485" y="1"/>
                      </a:moveTo>
                      <a:cubicBezTo>
                        <a:pt x="1004" y="97"/>
                        <a:pt x="495" y="152"/>
                        <a:pt x="1" y="166"/>
                      </a:cubicBezTo>
                      <a:lnTo>
                        <a:pt x="372" y="1609"/>
                      </a:lnTo>
                      <a:cubicBezTo>
                        <a:pt x="1032" y="1568"/>
                        <a:pt x="1705" y="1472"/>
                        <a:pt x="2365" y="1320"/>
                      </a:cubicBezTo>
                      <a:lnTo>
                        <a:pt x="148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4" name="Google Shape;1852;p69"/>
                <p:cNvSpPr/>
                <p:nvPr/>
              </p:nvSpPr>
              <p:spPr>
                <a:xfrm>
                  <a:off x="2326307" y="1398402"/>
                  <a:ext cx="40664" cy="43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1403" extrusionOk="0">
                      <a:moveTo>
                        <a:pt x="440" y="0"/>
                      </a:moveTo>
                      <a:cubicBezTo>
                        <a:pt x="303" y="28"/>
                        <a:pt x="165" y="55"/>
                        <a:pt x="0" y="83"/>
                      </a:cubicBezTo>
                      <a:lnTo>
                        <a:pt x="880" y="1402"/>
                      </a:lnTo>
                      <a:cubicBezTo>
                        <a:pt x="1031" y="1361"/>
                        <a:pt x="1169" y="1320"/>
                        <a:pt x="1306" y="1292"/>
                      </a:cubicBezTo>
                      <a:lnTo>
                        <a:pt x="44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5" name="Google Shape;1853;p69"/>
                <p:cNvSpPr/>
                <p:nvPr/>
              </p:nvSpPr>
              <p:spPr>
                <a:xfrm>
                  <a:off x="1865244" y="1865880"/>
                  <a:ext cx="51771" cy="2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743" extrusionOk="0">
                      <a:moveTo>
                        <a:pt x="1664" y="0"/>
                      </a:moveTo>
                      <a:lnTo>
                        <a:pt x="110" y="303"/>
                      </a:lnTo>
                      <a:cubicBezTo>
                        <a:pt x="69" y="467"/>
                        <a:pt x="42" y="619"/>
                        <a:pt x="0" y="742"/>
                      </a:cubicBezTo>
                      <a:lnTo>
                        <a:pt x="1581" y="440"/>
                      </a:lnTo>
                      <a:cubicBezTo>
                        <a:pt x="1609" y="303"/>
                        <a:pt x="1636" y="165"/>
                        <a:pt x="1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99" name="Google Shape;1854;p69"/>
              <p:cNvGrpSpPr/>
              <p:nvPr/>
            </p:nvGrpSpPr>
            <p:grpSpPr>
              <a:xfrm>
                <a:off x="1732237" y="1258112"/>
                <a:ext cx="559441" cy="584276"/>
                <a:chOff x="1732237" y="1258112"/>
                <a:chExt cx="559441" cy="584276"/>
              </a:xfrm>
            </p:grpSpPr>
            <p:sp>
              <p:nvSpPr>
                <p:cNvPr id="2800" name="Google Shape;1855;p69"/>
                <p:cNvSpPr/>
                <p:nvPr/>
              </p:nvSpPr>
              <p:spPr>
                <a:xfrm>
                  <a:off x="2266850" y="1406087"/>
                  <a:ext cx="24828" cy="45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1458" extrusionOk="0">
                      <a:moveTo>
                        <a:pt x="427" y="1"/>
                      </a:moveTo>
                      <a:cubicBezTo>
                        <a:pt x="275" y="14"/>
                        <a:pt x="138" y="14"/>
                        <a:pt x="0" y="14"/>
                      </a:cubicBezTo>
                      <a:lnTo>
                        <a:pt x="372" y="1458"/>
                      </a:lnTo>
                      <a:cubicBezTo>
                        <a:pt x="509" y="1458"/>
                        <a:pt x="647" y="1444"/>
                        <a:pt x="798" y="1444"/>
                      </a:cubicBez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1" name="Google Shape;1856;p69"/>
                <p:cNvSpPr/>
                <p:nvPr/>
              </p:nvSpPr>
              <p:spPr>
                <a:xfrm>
                  <a:off x="2165920" y="1385552"/>
                  <a:ext cx="30397" cy="4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527" extrusionOk="0">
                      <a:moveTo>
                        <a:pt x="605" y="1"/>
                      </a:moveTo>
                      <a:lnTo>
                        <a:pt x="0" y="1334"/>
                      </a:lnTo>
                      <a:cubicBezTo>
                        <a:pt x="110" y="1403"/>
                        <a:pt x="234" y="1472"/>
                        <a:pt x="371" y="1527"/>
                      </a:cubicBezTo>
                      <a:lnTo>
                        <a:pt x="976" y="207"/>
                      </a:lnTo>
                      <a:cubicBezTo>
                        <a:pt x="839" y="138"/>
                        <a:pt x="729" y="83"/>
                        <a:pt x="6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2" name="Google Shape;1857;p69"/>
                <p:cNvSpPr/>
                <p:nvPr/>
              </p:nvSpPr>
              <p:spPr>
                <a:xfrm>
                  <a:off x="2094049" y="1324819"/>
                  <a:ext cx="29992" cy="50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37" extrusionOk="0">
                      <a:moveTo>
                        <a:pt x="633" y="1"/>
                      </a:moveTo>
                      <a:lnTo>
                        <a:pt x="1" y="1362"/>
                      </a:lnTo>
                      <a:cubicBezTo>
                        <a:pt x="111" y="1444"/>
                        <a:pt x="221" y="1540"/>
                        <a:pt x="331" y="1637"/>
                      </a:cubicBezTo>
                      <a:lnTo>
                        <a:pt x="963" y="262"/>
                      </a:lnTo>
                      <a:cubicBezTo>
                        <a:pt x="853" y="166"/>
                        <a:pt x="743" y="83"/>
                        <a:pt x="6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3" name="Google Shape;1858;p69"/>
                <p:cNvSpPr/>
                <p:nvPr/>
              </p:nvSpPr>
              <p:spPr>
                <a:xfrm>
                  <a:off x="2228799" y="1403536"/>
                  <a:ext cx="19259" cy="4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1499" extrusionOk="0">
                      <a:moveTo>
                        <a:pt x="206" y="0"/>
                      </a:moveTo>
                      <a:lnTo>
                        <a:pt x="0" y="1444"/>
                      </a:lnTo>
                      <a:cubicBezTo>
                        <a:pt x="137" y="1457"/>
                        <a:pt x="275" y="1485"/>
                        <a:pt x="412" y="1499"/>
                      </a:cubicBezTo>
                      <a:lnTo>
                        <a:pt x="619" y="55"/>
                      </a:lnTo>
                      <a:cubicBezTo>
                        <a:pt x="481" y="41"/>
                        <a:pt x="344" y="28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4" name="Google Shape;1859;p69"/>
                <p:cNvSpPr/>
                <p:nvPr/>
              </p:nvSpPr>
              <p:spPr>
                <a:xfrm>
                  <a:off x="2126126" y="1352199"/>
                  <a:ext cx="29992" cy="52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92" extrusionOk="0">
                      <a:moveTo>
                        <a:pt x="647" y="1"/>
                      </a:moveTo>
                      <a:lnTo>
                        <a:pt x="1" y="1389"/>
                      </a:lnTo>
                      <a:lnTo>
                        <a:pt x="221" y="1609"/>
                      </a:lnTo>
                      <a:lnTo>
                        <a:pt x="317" y="1691"/>
                      </a:lnTo>
                      <a:lnTo>
                        <a:pt x="963" y="303"/>
                      </a:lnTo>
                      <a:lnTo>
                        <a:pt x="6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5" name="Google Shape;1860;p69"/>
                <p:cNvSpPr/>
                <p:nvPr/>
              </p:nvSpPr>
              <p:spPr>
                <a:xfrm>
                  <a:off x="1742908" y="1517722"/>
                  <a:ext cx="42811" cy="4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" h="1348" extrusionOk="0">
                      <a:moveTo>
                        <a:pt x="1252" y="1"/>
                      </a:moveTo>
                      <a:lnTo>
                        <a:pt x="1" y="935"/>
                      </a:lnTo>
                      <a:cubicBezTo>
                        <a:pt x="42" y="1073"/>
                        <a:pt x="83" y="1196"/>
                        <a:pt x="138" y="1348"/>
                      </a:cubicBezTo>
                      <a:lnTo>
                        <a:pt x="1376" y="427"/>
                      </a:lnTo>
                      <a:cubicBezTo>
                        <a:pt x="1321" y="275"/>
                        <a:pt x="1279" y="138"/>
                        <a:pt x="12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6" name="Google Shape;1861;p69"/>
                <p:cNvSpPr/>
                <p:nvPr/>
              </p:nvSpPr>
              <p:spPr>
                <a:xfrm>
                  <a:off x="1797667" y="1607110"/>
                  <a:ext cx="38082" cy="46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1486" extrusionOk="0">
                      <a:moveTo>
                        <a:pt x="963" y="1"/>
                      </a:moveTo>
                      <a:lnTo>
                        <a:pt x="0" y="1141"/>
                      </a:lnTo>
                      <a:cubicBezTo>
                        <a:pt x="97" y="1265"/>
                        <a:pt x="179" y="1375"/>
                        <a:pt x="275" y="1485"/>
                      </a:cubicBezTo>
                      <a:lnTo>
                        <a:pt x="1224" y="344"/>
                      </a:lnTo>
                      <a:cubicBezTo>
                        <a:pt x="1128" y="220"/>
                        <a:pt x="1045" y="110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7" name="Google Shape;1862;p69"/>
                <p:cNvSpPr/>
                <p:nvPr/>
              </p:nvSpPr>
              <p:spPr>
                <a:xfrm>
                  <a:off x="1767301" y="1565201"/>
                  <a:ext cx="39793" cy="44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430" extrusionOk="0">
                      <a:moveTo>
                        <a:pt x="1073" y="0"/>
                      </a:moveTo>
                      <a:lnTo>
                        <a:pt x="0" y="1073"/>
                      </a:lnTo>
                      <a:cubicBezTo>
                        <a:pt x="69" y="1196"/>
                        <a:pt x="138" y="1306"/>
                        <a:pt x="220" y="1430"/>
                      </a:cubicBezTo>
                      <a:lnTo>
                        <a:pt x="1279" y="372"/>
                      </a:lnTo>
                      <a:cubicBezTo>
                        <a:pt x="1210" y="248"/>
                        <a:pt x="1141" y="124"/>
                        <a:pt x="10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8" name="Google Shape;1863;p69"/>
                <p:cNvSpPr/>
                <p:nvPr/>
              </p:nvSpPr>
              <p:spPr>
                <a:xfrm>
                  <a:off x="2058985" y="1296599"/>
                  <a:ext cx="26135" cy="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1664" extrusionOk="0">
                      <a:moveTo>
                        <a:pt x="468" y="1"/>
                      </a:moveTo>
                      <a:lnTo>
                        <a:pt x="1" y="1430"/>
                      </a:lnTo>
                      <a:cubicBezTo>
                        <a:pt x="124" y="1499"/>
                        <a:pt x="234" y="1581"/>
                        <a:pt x="358" y="1664"/>
                      </a:cubicBezTo>
                      <a:lnTo>
                        <a:pt x="839" y="221"/>
                      </a:lnTo>
                      <a:cubicBezTo>
                        <a:pt x="715" y="152"/>
                        <a:pt x="592" y="69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9" name="Google Shape;1864;p69"/>
                <p:cNvSpPr/>
                <p:nvPr/>
              </p:nvSpPr>
              <p:spPr>
                <a:xfrm>
                  <a:off x="1876787" y="1745689"/>
                  <a:ext cx="44086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1183" extrusionOk="0">
                      <a:moveTo>
                        <a:pt x="1334" y="0"/>
                      </a:moveTo>
                      <a:lnTo>
                        <a:pt x="1" y="743"/>
                      </a:lnTo>
                      <a:cubicBezTo>
                        <a:pt x="14" y="894"/>
                        <a:pt x="28" y="1045"/>
                        <a:pt x="42" y="1183"/>
                      </a:cubicBezTo>
                      <a:lnTo>
                        <a:pt x="1416" y="426"/>
                      </a:lnTo>
                      <a:cubicBezTo>
                        <a:pt x="1403" y="275"/>
                        <a:pt x="1375" y="138"/>
                        <a:pt x="13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0" name="Google Shape;1865;p69"/>
                <p:cNvSpPr/>
                <p:nvPr/>
              </p:nvSpPr>
              <p:spPr>
                <a:xfrm>
                  <a:off x="1732237" y="1481786"/>
                  <a:ext cx="45362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1183" extrusionOk="0">
                      <a:moveTo>
                        <a:pt x="1430" y="1"/>
                      </a:moveTo>
                      <a:lnTo>
                        <a:pt x="0" y="757"/>
                      </a:lnTo>
                      <a:cubicBezTo>
                        <a:pt x="28" y="894"/>
                        <a:pt x="41" y="1032"/>
                        <a:pt x="83" y="1183"/>
                      </a:cubicBezTo>
                      <a:lnTo>
                        <a:pt x="1457" y="441"/>
                      </a:lnTo>
                      <a:cubicBezTo>
                        <a:pt x="1444" y="289"/>
                        <a:pt x="1430" y="138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1" name="Google Shape;1866;p69"/>
                <p:cNvSpPr/>
                <p:nvPr/>
              </p:nvSpPr>
              <p:spPr>
                <a:xfrm>
                  <a:off x="1834443" y="1644757"/>
                  <a:ext cx="33819" cy="49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595" extrusionOk="0">
                      <a:moveTo>
                        <a:pt x="784" y="0"/>
                      </a:moveTo>
                      <a:lnTo>
                        <a:pt x="1" y="1279"/>
                      </a:lnTo>
                      <a:cubicBezTo>
                        <a:pt x="83" y="1375"/>
                        <a:pt x="166" y="1457"/>
                        <a:pt x="262" y="1554"/>
                      </a:cubicBezTo>
                      <a:lnTo>
                        <a:pt x="289" y="1595"/>
                      </a:lnTo>
                      <a:lnTo>
                        <a:pt x="1087" y="303"/>
                      </a:lnTo>
                      <a:cubicBezTo>
                        <a:pt x="977" y="206"/>
                        <a:pt x="880" y="96"/>
                        <a:pt x="7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2" name="Google Shape;1867;p69"/>
                <p:cNvSpPr/>
                <p:nvPr/>
              </p:nvSpPr>
              <p:spPr>
                <a:xfrm>
                  <a:off x="1875076" y="1819241"/>
                  <a:ext cx="47944" cy="2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44" extrusionOk="0">
                      <a:moveTo>
                        <a:pt x="1540" y="1"/>
                      </a:moveTo>
                      <a:lnTo>
                        <a:pt x="56" y="303"/>
                      </a:lnTo>
                      <a:cubicBezTo>
                        <a:pt x="42" y="454"/>
                        <a:pt x="28" y="606"/>
                        <a:pt x="1" y="743"/>
                      </a:cubicBezTo>
                      <a:lnTo>
                        <a:pt x="1513" y="427"/>
                      </a:lnTo>
                      <a:cubicBezTo>
                        <a:pt x="1526" y="289"/>
                        <a:pt x="1526" y="152"/>
                        <a:pt x="15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3" name="Google Shape;1868;p69"/>
                <p:cNvSpPr/>
                <p:nvPr/>
              </p:nvSpPr>
              <p:spPr>
                <a:xfrm>
                  <a:off x="1863098" y="1696063"/>
                  <a:ext cx="43246" cy="38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1238" extrusionOk="0">
                      <a:moveTo>
                        <a:pt x="1210" y="1"/>
                      </a:moveTo>
                      <a:lnTo>
                        <a:pt x="1" y="853"/>
                      </a:lnTo>
                      <a:cubicBezTo>
                        <a:pt x="69" y="963"/>
                        <a:pt x="124" y="1114"/>
                        <a:pt x="179" y="1238"/>
                      </a:cubicBezTo>
                      <a:lnTo>
                        <a:pt x="1389" y="372"/>
                      </a:lnTo>
                      <a:cubicBezTo>
                        <a:pt x="1334" y="248"/>
                        <a:pt x="1279" y="124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4" name="Google Shape;1869;p69"/>
                <p:cNvSpPr/>
                <p:nvPr/>
              </p:nvSpPr>
              <p:spPr>
                <a:xfrm>
                  <a:off x="1871218" y="1270931"/>
                  <a:ext cx="50091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307" extrusionOk="0">
                      <a:moveTo>
                        <a:pt x="413" y="1"/>
                      </a:moveTo>
                      <a:cubicBezTo>
                        <a:pt x="276" y="42"/>
                        <a:pt x="138" y="97"/>
                        <a:pt x="1" y="166"/>
                      </a:cubicBezTo>
                      <a:lnTo>
                        <a:pt x="1142" y="1307"/>
                      </a:lnTo>
                      <a:cubicBezTo>
                        <a:pt x="1293" y="1252"/>
                        <a:pt x="1444" y="1211"/>
                        <a:pt x="1609" y="1183"/>
                      </a:cubicBezTo>
                      <a:lnTo>
                        <a:pt x="4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5" name="Google Shape;1870;p69"/>
                <p:cNvSpPr/>
                <p:nvPr/>
              </p:nvSpPr>
              <p:spPr>
                <a:xfrm>
                  <a:off x="1929835" y="1258112"/>
                  <a:ext cx="41069" cy="47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1541" extrusionOk="0">
                      <a:moveTo>
                        <a:pt x="454" y="0"/>
                      </a:moveTo>
                      <a:cubicBezTo>
                        <a:pt x="303" y="0"/>
                        <a:pt x="151" y="14"/>
                        <a:pt x="0" y="42"/>
                      </a:cubicBezTo>
                      <a:lnTo>
                        <a:pt x="811" y="1499"/>
                      </a:lnTo>
                      <a:cubicBezTo>
                        <a:pt x="976" y="1499"/>
                        <a:pt x="1141" y="1513"/>
                        <a:pt x="1320" y="1540"/>
                      </a:cubicBezTo>
                      <a:lnTo>
                        <a:pt x="4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6" name="Google Shape;1871;p69"/>
                <p:cNvSpPr/>
                <p:nvPr/>
              </p:nvSpPr>
              <p:spPr>
                <a:xfrm>
                  <a:off x="2008084" y="1266668"/>
                  <a:ext cx="14592" cy="54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1747" extrusionOk="0">
                      <a:moveTo>
                        <a:pt x="1" y="0"/>
                      </a:moveTo>
                      <a:lnTo>
                        <a:pt x="42" y="1581"/>
                      </a:lnTo>
                      <a:cubicBezTo>
                        <a:pt x="193" y="1636"/>
                        <a:pt x="331" y="1691"/>
                        <a:pt x="468" y="1746"/>
                      </a:cubicBezTo>
                      <a:lnTo>
                        <a:pt x="413" y="138"/>
                      </a:lnTo>
                      <a:cubicBezTo>
                        <a:pt x="276" y="97"/>
                        <a:pt x="138" y="4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7" name="Google Shape;1872;p69"/>
                <p:cNvSpPr/>
                <p:nvPr/>
              </p:nvSpPr>
              <p:spPr>
                <a:xfrm>
                  <a:off x="1753176" y="1377867"/>
                  <a:ext cx="50091" cy="27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881" extrusionOk="0">
                      <a:moveTo>
                        <a:pt x="221" y="0"/>
                      </a:moveTo>
                      <a:cubicBezTo>
                        <a:pt x="138" y="110"/>
                        <a:pt x="70" y="234"/>
                        <a:pt x="1" y="358"/>
                      </a:cubicBezTo>
                      <a:lnTo>
                        <a:pt x="1389" y="880"/>
                      </a:lnTo>
                      <a:cubicBezTo>
                        <a:pt x="1458" y="756"/>
                        <a:pt x="1540" y="633"/>
                        <a:pt x="1609" y="509"/>
                      </a:cubicBez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8" name="Google Shape;1873;p69"/>
                <p:cNvSpPr/>
                <p:nvPr/>
              </p:nvSpPr>
              <p:spPr>
                <a:xfrm>
                  <a:off x="1732641" y="1433031"/>
                  <a:ext cx="51367" cy="16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524" extrusionOk="0">
                      <a:moveTo>
                        <a:pt x="1651" y="1"/>
                      </a:moveTo>
                      <a:lnTo>
                        <a:pt x="83" y="97"/>
                      </a:lnTo>
                      <a:cubicBezTo>
                        <a:pt x="56" y="234"/>
                        <a:pt x="28" y="372"/>
                        <a:pt x="1" y="523"/>
                      </a:cubicBezTo>
                      <a:lnTo>
                        <a:pt x="1527" y="427"/>
                      </a:lnTo>
                      <a:cubicBezTo>
                        <a:pt x="1568" y="276"/>
                        <a:pt x="1609" y="138"/>
                        <a:pt x="1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9" name="Google Shape;1874;p69"/>
                <p:cNvSpPr/>
                <p:nvPr/>
              </p:nvSpPr>
              <p:spPr>
                <a:xfrm>
                  <a:off x="1789111" y="1329113"/>
                  <a:ext cx="41100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4" extrusionOk="0">
                      <a:moveTo>
                        <a:pt x="289" y="0"/>
                      </a:moveTo>
                      <a:cubicBezTo>
                        <a:pt x="193" y="97"/>
                        <a:pt x="97" y="207"/>
                        <a:pt x="1" y="303"/>
                      </a:cubicBezTo>
                      <a:lnTo>
                        <a:pt x="1032" y="1334"/>
                      </a:lnTo>
                      <a:cubicBezTo>
                        <a:pt x="1128" y="1238"/>
                        <a:pt x="1224" y="1128"/>
                        <a:pt x="1320" y="1031"/>
                      </a:cubicBez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0" name="Google Shape;1875;p69"/>
                <p:cNvSpPr/>
                <p:nvPr/>
              </p:nvSpPr>
              <p:spPr>
                <a:xfrm>
                  <a:off x="1825887" y="1296164"/>
                  <a:ext cx="50496" cy="36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" h="1170" extrusionOk="0">
                      <a:moveTo>
                        <a:pt x="344" y="1"/>
                      </a:moveTo>
                      <a:cubicBezTo>
                        <a:pt x="221" y="97"/>
                        <a:pt x="111" y="180"/>
                        <a:pt x="1" y="276"/>
                      </a:cubicBezTo>
                      <a:lnTo>
                        <a:pt x="1238" y="1169"/>
                      </a:lnTo>
                      <a:cubicBezTo>
                        <a:pt x="1362" y="1087"/>
                        <a:pt x="1485" y="991"/>
                        <a:pt x="1623" y="922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642" name="Google Shape;1876;p69"/>
            <p:cNvGrpSpPr/>
            <p:nvPr/>
          </p:nvGrpSpPr>
          <p:grpSpPr>
            <a:xfrm>
              <a:off x="2894709" y="1258206"/>
              <a:ext cx="685635" cy="682282"/>
              <a:chOff x="2894709" y="1258206"/>
              <a:chExt cx="685635" cy="682282"/>
            </a:xfrm>
          </p:grpSpPr>
          <p:sp>
            <p:nvSpPr>
              <p:cNvPr id="2750" name="Google Shape;1877;p69"/>
              <p:cNvSpPr/>
              <p:nvPr/>
            </p:nvSpPr>
            <p:spPr>
              <a:xfrm>
                <a:off x="3399392" y="1867591"/>
                <a:ext cx="58554" cy="7289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343" extrusionOk="0">
                    <a:moveTo>
                      <a:pt x="1293" y="0"/>
                    </a:moveTo>
                    <a:lnTo>
                      <a:pt x="0" y="866"/>
                    </a:lnTo>
                    <a:cubicBezTo>
                      <a:pt x="152" y="1443"/>
                      <a:pt x="289" y="1801"/>
                      <a:pt x="303" y="1870"/>
                    </a:cubicBezTo>
                    <a:cubicBezTo>
                      <a:pt x="429" y="2202"/>
                      <a:pt x="691" y="2342"/>
                      <a:pt x="956" y="2342"/>
                    </a:cubicBezTo>
                    <a:cubicBezTo>
                      <a:pt x="1415" y="2342"/>
                      <a:pt x="1881" y="1922"/>
                      <a:pt x="1664" y="1347"/>
                    </a:cubicBezTo>
                    <a:cubicBezTo>
                      <a:pt x="1513" y="907"/>
                      <a:pt x="1389" y="467"/>
                      <a:pt x="12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1878;p69"/>
              <p:cNvSpPr/>
              <p:nvPr/>
            </p:nvSpPr>
            <p:spPr>
              <a:xfrm>
                <a:off x="3386542" y="1794879"/>
                <a:ext cx="45393" cy="24828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98" extrusionOk="0">
                    <a:moveTo>
                      <a:pt x="1444" y="0"/>
                    </a:moveTo>
                    <a:lnTo>
                      <a:pt x="1" y="371"/>
                    </a:lnTo>
                    <a:cubicBezTo>
                      <a:pt x="1" y="509"/>
                      <a:pt x="1" y="660"/>
                      <a:pt x="15" y="797"/>
                    </a:cubicBezTo>
                    <a:lnTo>
                      <a:pt x="1458" y="426"/>
                    </a:lnTo>
                    <a:cubicBezTo>
                      <a:pt x="1444" y="275"/>
                      <a:pt x="1444" y="138"/>
                      <a:pt x="14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1879;p69"/>
              <p:cNvSpPr/>
              <p:nvPr/>
            </p:nvSpPr>
            <p:spPr>
              <a:xfrm>
                <a:off x="3404961" y="1693512"/>
                <a:ext cx="47478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977" extrusionOk="0">
                    <a:moveTo>
                      <a:pt x="193" y="0"/>
                    </a:moveTo>
                    <a:cubicBezTo>
                      <a:pt x="124" y="124"/>
                      <a:pt x="55" y="248"/>
                      <a:pt x="0" y="371"/>
                    </a:cubicBezTo>
                    <a:lnTo>
                      <a:pt x="1320" y="976"/>
                    </a:lnTo>
                    <a:cubicBezTo>
                      <a:pt x="1375" y="853"/>
                      <a:pt x="1443" y="729"/>
                      <a:pt x="1526" y="605"/>
                    </a:cubicBez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1880;p69"/>
              <p:cNvSpPr/>
              <p:nvPr/>
            </p:nvSpPr>
            <p:spPr>
              <a:xfrm>
                <a:off x="3462271" y="1622076"/>
                <a:ext cx="50900" cy="29961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963" extrusionOk="0">
                    <a:moveTo>
                      <a:pt x="289" y="1"/>
                    </a:moveTo>
                    <a:cubicBezTo>
                      <a:pt x="193" y="111"/>
                      <a:pt x="96" y="221"/>
                      <a:pt x="0" y="331"/>
                    </a:cubicBezTo>
                    <a:lnTo>
                      <a:pt x="1375" y="963"/>
                    </a:lnTo>
                    <a:cubicBezTo>
                      <a:pt x="1471" y="853"/>
                      <a:pt x="1553" y="743"/>
                      <a:pt x="1636" y="633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1881;p69"/>
              <p:cNvSpPr/>
              <p:nvPr/>
            </p:nvSpPr>
            <p:spPr>
              <a:xfrm>
                <a:off x="3387849" y="1756796"/>
                <a:ext cx="46638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20" extrusionOk="0">
                    <a:moveTo>
                      <a:pt x="55" y="1"/>
                    </a:moveTo>
                    <a:cubicBezTo>
                      <a:pt x="28" y="138"/>
                      <a:pt x="14" y="276"/>
                      <a:pt x="0" y="413"/>
                    </a:cubicBezTo>
                    <a:lnTo>
                      <a:pt x="1444" y="619"/>
                    </a:lnTo>
                    <a:cubicBezTo>
                      <a:pt x="1457" y="482"/>
                      <a:pt x="1471" y="344"/>
                      <a:pt x="1499" y="207"/>
                    </a:cubicBez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1882;p69"/>
              <p:cNvSpPr/>
              <p:nvPr/>
            </p:nvSpPr>
            <p:spPr>
              <a:xfrm>
                <a:off x="3433180" y="1653718"/>
                <a:ext cx="52642" cy="2999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964" extrusionOk="0">
                    <a:moveTo>
                      <a:pt x="317" y="1"/>
                    </a:moveTo>
                    <a:cubicBezTo>
                      <a:pt x="234" y="83"/>
                      <a:pt x="165" y="152"/>
                      <a:pt x="83" y="235"/>
                    </a:cubicBezTo>
                    <a:cubicBezTo>
                      <a:pt x="55" y="262"/>
                      <a:pt x="28" y="290"/>
                      <a:pt x="0" y="317"/>
                    </a:cubicBezTo>
                    <a:lnTo>
                      <a:pt x="1389" y="963"/>
                    </a:lnTo>
                    <a:cubicBezTo>
                      <a:pt x="1499" y="867"/>
                      <a:pt x="1595" y="757"/>
                      <a:pt x="1691" y="647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1883;p69"/>
              <p:cNvSpPr/>
              <p:nvPr/>
            </p:nvSpPr>
            <p:spPr>
              <a:xfrm>
                <a:off x="3278767" y="1270526"/>
                <a:ext cx="41940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89" extrusionOk="0">
                    <a:moveTo>
                      <a:pt x="399" y="0"/>
                    </a:moveTo>
                    <a:cubicBezTo>
                      <a:pt x="262" y="41"/>
                      <a:pt x="138" y="96"/>
                      <a:pt x="1" y="151"/>
                    </a:cubicBezTo>
                    <a:lnTo>
                      <a:pt x="922" y="1388"/>
                    </a:lnTo>
                    <a:cubicBezTo>
                      <a:pt x="1059" y="1333"/>
                      <a:pt x="1197" y="1292"/>
                      <a:pt x="1348" y="1251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57" name="Google Shape;1884;p69"/>
              <p:cNvGrpSpPr/>
              <p:nvPr/>
            </p:nvGrpSpPr>
            <p:grpSpPr>
              <a:xfrm>
                <a:off x="2894709" y="1258206"/>
                <a:ext cx="685635" cy="636360"/>
                <a:chOff x="2894709" y="1258206"/>
                <a:chExt cx="685635" cy="636360"/>
              </a:xfrm>
            </p:grpSpPr>
            <p:sp>
              <p:nvSpPr>
                <p:cNvPr id="2773" name="Google Shape;1885;p69"/>
                <p:cNvSpPr/>
                <p:nvPr/>
              </p:nvSpPr>
              <p:spPr>
                <a:xfrm>
                  <a:off x="3009329" y="1404812"/>
                  <a:ext cx="69754" cy="46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1507" extrusionOk="0">
                      <a:moveTo>
                        <a:pt x="1" y="0"/>
                      </a:moveTo>
                      <a:lnTo>
                        <a:pt x="303" y="1485"/>
                      </a:lnTo>
                      <a:cubicBezTo>
                        <a:pt x="526" y="1499"/>
                        <a:pt x="749" y="1507"/>
                        <a:pt x="972" y="1507"/>
                      </a:cubicBezTo>
                      <a:cubicBezTo>
                        <a:pt x="1395" y="1507"/>
                        <a:pt x="1818" y="1479"/>
                        <a:pt x="2241" y="1416"/>
                      </a:cubicBezTo>
                      <a:lnTo>
                        <a:pt x="1471" y="42"/>
                      </a:lnTo>
                      <a:cubicBezTo>
                        <a:pt x="1311" y="51"/>
                        <a:pt x="1149" y="55"/>
                        <a:pt x="986" y="55"/>
                      </a:cubicBezTo>
                      <a:cubicBezTo>
                        <a:pt x="660" y="55"/>
                        <a:pt x="330" y="37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4" name="Google Shape;1886;p69"/>
                <p:cNvSpPr/>
                <p:nvPr/>
              </p:nvSpPr>
              <p:spPr>
                <a:xfrm>
                  <a:off x="3153475" y="1333811"/>
                  <a:ext cx="66736" cy="53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" h="1706" extrusionOk="0">
                      <a:moveTo>
                        <a:pt x="1004" y="1"/>
                      </a:moveTo>
                      <a:cubicBezTo>
                        <a:pt x="674" y="275"/>
                        <a:pt x="344" y="578"/>
                        <a:pt x="0" y="922"/>
                      </a:cubicBezTo>
                      <a:lnTo>
                        <a:pt x="1279" y="1705"/>
                      </a:lnTo>
                      <a:cubicBezTo>
                        <a:pt x="1581" y="1430"/>
                        <a:pt x="1870" y="1183"/>
                        <a:pt x="2145" y="949"/>
                      </a:cubicBezTo>
                      <a:lnTo>
                        <a:pt x="100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5" name="Google Shape;1887;p69"/>
                <p:cNvSpPr/>
                <p:nvPr/>
              </p:nvSpPr>
              <p:spPr>
                <a:xfrm>
                  <a:off x="2962722" y="1396691"/>
                  <a:ext cx="42780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05" extrusionOk="0">
                      <a:moveTo>
                        <a:pt x="0" y="0"/>
                      </a:moveTo>
                      <a:lnTo>
                        <a:pt x="303" y="1540"/>
                      </a:lnTo>
                      <a:cubicBezTo>
                        <a:pt x="632" y="1622"/>
                        <a:pt x="1004" y="1664"/>
                        <a:pt x="1375" y="1705"/>
                      </a:cubicBezTo>
                      <a:lnTo>
                        <a:pt x="1059" y="206"/>
                      </a:lnTo>
                      <a:cubicBezTo>
                        <a:pt x="674" y="138"/>
                        <a:pt x="303" y="6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6" name="Google Shape;1888;p69"/>
                <p:cNvSpPr/>
                <p:nvPr/>
              </p:nvSpPr>
              <p:spPr>
                <a:xfrm>
                  <a:off x="3069221" y="1396255"/>
                  <a:ext cx="61167" cy="50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1609" extrusionOk="0">
                      <a:moveTo>
                        <a:pt x="1100" y="1"/>
                      </a:moveTo>
                      <a:cubicBezTo>
                        <a:pt x="742" y="124"/>
                        <a:pt x="385" y="220"/>
                        <a:pt x="0" y="262"/>
                      </a:cubicBezTo>
                      <a:lnTo>
                        <a:pt x="742" y="1609"/>
                      </a:lnTo>
                      <a:cubicBezTo>
                        <a:pt x="1168" y="1526"/>
                        <a:pt x="1567" y="1389"/>
                        <a:pt x="1966" y="1224"/>
                      </a:cubicBezTo>
                      <a:lnTo>
                        <a:pt x="11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7" name="Google Shape;1889;p69"/>
                <p:cNvSpPr/>
                <p:nvPr/>
              </p:nvSpPr>
              <p:spPr>
                <a:xfrm>
                  <a:off x="3522132" y="1471954"/>
                  <a:ext cx="58211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2104" extrusionOk="0">
                      <a:moveTo>
                        <a:pt x="1856" y="1"/>
                      </a:moveTo>
                      <a:lnTo>
                        <a:pt x="317" y="853"/>
                      </a:lnTo>
                      <a:cubicBezTo>
                        <a:pt x="262" y="1279"/>
                        <a:pt x="152" y="1705"/>
                        <a:pt x="1" y="2104"/>
                      </a:cubicBezTo>
                      <a:lnTo>
                        <a:pt x="1582" y="2049"/>
                      </a:lnTo>
                      <a:cubicBezTo>
                        <a:pt x="1774" y="1389"/>
                        <a:pt x="1870" y="688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8" name="Google Shape;1890;p69"/>
                <p:cNvSpPr/>
                <p:nvPr/>
              </p:nvSpPr>
              <p:spPr>
                <a:xfrm>
                  <a:off x="3410935" y="1663581"/>
                  <a:ext cx="65461" cy="49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" h="1581" extrusionOk="0">
                      <a:moveTo>
                        <a:pt x="702" y="0"/>
                      </a:moveTo>
                      <a:cubicBezTo>
                        <a:pt x="427" y="289"/>
                        <a:pt x="193" y="619"/>
                        <a:pt x="1" y="962"/>
                      </a:cubicBezTo>
                      <a:lnTo>
                        <a:pt x="1320" y="1581"/>
                      </a:lnTo>
                      <a:cubicBezTo>
                        <a:pt x="1458" y="1347"/>
                        <a:pt x="1623" y="1141"/>
                        <a:pt x="1815" y="949"/>
                      </a:cubicBezTo>
                      <a:cubicBezTo>
                        <a:pt x="1911" y="852"/>
                        <a:pt x="2008" y="756"/>
                        <a:pt x="2104" y="646"/>
                      </a:cubicBezTo>
                      <a:lnTo>
                        <a:pt x="70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9" name="Google Shape;1891;p69"/>
                <p:cNvSpPr/>
                <p:nvPr/>
              </p:nvSpPr>
              <p:spPr>
                <a:xfrm>
                  <a:off x="3239845" y="1275225"/>
                  <a:ext cx="67607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705" extrusionOk="0">
                      <a:moveTo>
                        <a:pt x="1252" y="0"/>
                      </a:moveTo>
                      <a:cubicBezTo>
                        <a:pt x="812" y="179"/>
                        <a:pt x="400" y="385"/>
                        <a:pt x="1" y="633"/>
                      </a:cubicBezTo>
                      <a:lnTo>
                        <a:pt x="1073" y="1705"/>
                      </a:lnTo>
                      <a:cubicBezTo>
                        <a:pt x="1417" y="1526"/>
                        <a:pt x="1788" y="1361"/>
                        <a:pt x="2173" y="1237"/>
                      </a:cubicBezTo>
                      <a:lnTo>
                        <a:pt x="125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0" name="Google Shape;1892;p69"/>
                <p:cNvSpPr/>
                <p:nvPr/>
              </p:nvSpPr>
              <p:spPr>
                <a:xfrm>
                  <a:off x="3386138" y="1769646"/>
                  <a:ext cx="46638" cy="36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169" extrusionOk="0">
                      <a:moveTo>
                        <a:pt x="55" y="0"/>
                      </a:moveTo>
                      <a:cubicBezTo>
                        <a:pt x="14" y="385"/>
                        <a:pt x="0" y="784"/>
                        <a:pt x="14" y="1169"/>
                      </a:cubicBezTo>
                      <a:lnTo>
                        <a:pt x="1457" y="797"/>
                      </a:lnTo>
                      <a:cubicBezTo>
                        <a:pt x="1457" y="605"/>
                        <a:pt x="1471" y="399"/>
                        <a:pt x="1499" y="206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1" name="Google Shape;1893;p69"/>
                <p:cNvSpPr/>
                <p:nvPr/>
              </p:nvSpPr>
              <p:spPr>
                <a:xfrm>
                  <a:off x="2894709" y="1385241"/>
                  <a:ext cx="63314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1840" extrusionOk="0">
                      <a:moveTo>
                        <a:pt x="815" y="0"/>
                      </a:moveTo>
                      <a:cubicBezTo>
                        <a:pt x="629" y="0"/>
                        <a:pt x="448" y="77"/>
                        <a:pt x="317" y="217"/>
                      </a:cubicBezTo>
                      <a:cubicBezTo>
                        <a:pt x="234" y="286"/>
                        <a:pt x="179" y="382"/>
                        <a:pt x="138" y="478"/>
                      </a:cubicBezTo>
                      <a:cubicBezTo>
                        <a:pt x="0" y="849"/>
                        <a:pt x="193" y="1276"/>
                        <a:pt x="564" y="1413"/>
                      </a:cubicBezTo>
                      <a:cubicBezTo>
                        <a:pt x="1045" y="1578"/>
                        <a:pt x="1540" y="1729"/>
                        <a:pt x="2035" y="1839"/>
                      </a:cubicBezTo>
                      <a:lnTo>
                        <a:pt x="1732" y="258"/>
                      </a:lnTo>
                      <a:cubicBezTo>
                        <a:pt x="1334" y="135"/>
                        <a:pt x="1086" y="52"/>
                        <a:pt x="1073" y="52"/>
                      </a:cubicBezTo>
                      <a:cubicBezTo>
                        <a:pt x="989" y="17"/>
                        <a:pt x="902" y="0"/>
                        <a:pt x="81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2" name="Google Shape;1894;p69"/>
                <p:cNvSpPr/>
                <p:nvPr/>
              </p:nvSpPr>
              <p:spPr>
                <a:xfrm>
                  <a:off x="3512736" y="1364178"/>
                  <a:ext cx="49220" cy="7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269" extrusionOk="0">
                      <a:moveTo>
                        <a:pt x="921" y="1"/>
                      </a:moveTo>
                      <a:lnTo>
                        <a:pt x="0" y="1265"/>
                      </a:lnTo>
                      <a:cubicBezTo>
                        <a:pt x="193" y="1581"/>
                        <a:pt x="330" y="1911"/>
                        <a:pt x="454" y="2269"/>
                      </a:cubicBezTo>
                      <a:lnTo>
                        <a:pt x="1581" y="1128"/>
                      </a:lnTo>
                      <a:cubicBezTo>
                        <a:pt x="1402" y="729"/>
                        <a:pt x="1182" y="358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3" name="Google Shape;1895;p69"/>
                <p:cNvSpPr/>
                <p:nvPr/>
              </p:nvSpPr>
              <p:spPr>
                <a:xfrm>
                  <a:off x="3471231" y="1597714"/>
                  <a:ext cx="62909" cy="44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1416" extrusionOk="0">
                      <a:moveTo>
                        <a:pt x="592" y="0"/>
                      </a:moveTo>
                      <a:cubicBezTo>
                        <a:pt x="413" y="261"/>
                        <a:pt x="207" y="522"/>
                        <a:pt x="1" y="784"/>
                      </a:cubicBezTo>
                      <a:lnTo>
                        <a:pt x="1348" y="1416"/>
                      </a:lnTo>
                      <a:cubicBezTo>
                        <a:pt x="1595" y="1100"/>
                        <a:pt x="1829" y="784"/>
                        <a:pt x="2022" y="467"/>
                      </a:cubicBezTo>
                      <a:lnTo>
                        <a:pt x="59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4" name="Google Shape;1896;p69"/>
                <p:cNvSpPr/>
                <p:nvPr/>
              </p:nvSpPr>
              <p:spPr>
                <a:xfrm>
                  <a:off x="3332654" y="1258206"/>
                  <a:ext cx="59052" cy="49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1606" extrusionOk="0">
                      <a:moveTo>
                        <a:pt x="842" y="1"/>
                      </a:moveTo>
                      <a:cubicBezTo>
                        <a:pt x="563" y="1"/>
                        <a:pt x="282" y="21"/>
                        <a:pt x="1" y="66"/>
                      </a:cubicBezTo>
                      <a:lnTo>
                        <a:pt x="757" y="1482"/>
                      </a:lnTo>
                      <a:cubicBezTo>
                        <a:pt x="1142" y="1482"/>
                        <a:pt x="1527" y="1523"/>
                        <a:pt x="1898" y="1606"/>
                      </a:cubicBezTo>
                      <a:lnTo>
                        <a:pt x="1802" y="80"/>
                      </a:lnTo>
                      <a:cubicBezTo>
                        <a:pt x="1485" y="28"/>
                        <a:pt x="1165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5" name="Google Shape;1897;p69"/>
                <p:cNvSpPr/>
                <p:nvPr/>
              </p:nvSpPr>
              <p:spPr>
                <a:xfrm>
                  <a:off x="3115829" y="1371862"/>
                  <a:ext cx="67607" cy="5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830" extrusionOk="0">
                      <a:moveTo>
                        <a:pt x="894" y="1"/>
                      </a:moveTo>
                      <a:cubicBezTo>
                        <a:pt x="633" y="248"/>
                        <a:pt x="330" y="455"/>
                        <a:pt x="0" y="620"/>
                      </a:cubicBezTo>
                      <a:lnTo>
                        <a:pt x="839" y="1829"/>
                      </a:lnTo>
                      <a:cubicBezTo>
                        <a:pt x="1251" y="1596"/>
                        <a:pt x="1636" y="1321"/>
                        <a:pt x="1966" y="991"/>
                      </a:cubicBezTo>
                      <a:lnTo>
                        <a:pt x="2172" y="785"/>
                      </a:lnTo>
                      <a:lnTo>
                        <a:pt x="8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6" name="Google Shape;1898;p69"/>
                <p:cNvSpPr/>
                <p:nvPr/>
              </p:nvSpPr>
              <p:spPr>
                <a:xfrm>
                  <a:off x="3444288" y="1287608"/>
                  <a:ext cx="55225" cy="61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1981" extrusionOk="0">
                      <a:moveTo>
                        <a:pt x="523" y="1"/>
                      </a:moveTo>
                      <a:lnTo>
                        <a:pt x="1" y="1403"/>
                      </a:lnTo>
                      <a:cubicBezTo>
                        <a:pt x="262" y="1582"/>
                        <a:pt x="509" y="1774"/>
                        <a:pt x="743" y="1980"/>
                      </a:cubicBezTo>
                      <a:lnTo>
                        <a:pt x="1774" y="949"/>
                      </a:lnTo>
                      <a:cubicBezTo>
                        <a:pt x="1389" y="592"/>
                        <a:pt x="963" y="276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7" name="Google Shape;1899;p69"/>
                <p:cNvSpPr/>
                <p:nvPr/>
              </p:nvSpPr>
              <p:spPr>
                <a:xfrm>
                  <a:off x="3530253" y="1412092"/>
                  <a:ext cx="48380" cy="7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" h="2283" extrusionOk="0">
                      <a:moveTo>
                        <a:pt x="1197" y="0"/>
                      </a:moveTo>
                      <a:lnTo>
                        <a:pt x="1" y="1182"/>
                      </a:lnTo>
                      <a:cubicBezTo>
                        <a:pt x="83" y="1540"/>
                        <a:pt x="111" y="1911"/>
                        <a:pt x="97" y="2282"/>
                      </a:cubicBezTo>
                      <a:lnTo>
                        <a:pt x="1554" y="1471"/>
                      </a:lnTo>
                      <a:cubicBezTo>
                        <a:pt x="1499" y="962"/>
                        <a:pt x="1375" y="468"/>
                        <a:pt x="11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8" name="Google Shape;1900;p69"/>
                <p:cNvSpPr/>
                <p:nvPr/>
              </p:nvSpPr>
              <p:spPr>
                <a:xfrm>
                  <a:off x="3442576" y="1632343"/>
                  <a:ext cx="62474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1334" extrusionOk="0">
                      <a:moveTo>
                        <a:pt x="633" y="1"/>
                      </a:moveTo>
                      <a:cubicBezTo>
                        <a:pt x="427" y="234"/>
                        <a:pt x="221" y="454"/>
                        <a:pt x="1" y="688"/>
                      </a:cubicBezTo>
                      <a:lnTo>
                        <a:pt x="1389" y="1334"/>
                      </a:lnTo>
                      <a:cubicBezTo>
                        <a:pt x="1609" y="1100"/>
                        <a:pt x="1815" y="867"/>
                        <a:pt x="2008" y="633"/>
                      </a:cubicBezTo>
                      <a:lnTo>
                        <a:pt x="63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9" name="Google Shape;1901;p69"/>
                <p:cNvSpPr/>
                <p:nvPr/>
              </p:nvSpPr>
              <p:spPr>
                <a:xfrm>
                  <a:off x="3401943" y="1263246"/>
                  <a:ext cx="47073" cy="61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967" extrusionOk="0">
                      <a:moveTo>
                        <a:pt x="1" y="0"/>
                      </a:moveTo>
                      <a:lnTo>
                        <a:pt x="97" y="1567"/>
                      </a:lnTo>
                      <a:cubicBezTo>
                        <a:pt x="413" y="1664"/>
                        <a:pt x="716" y="1801"/>
                        <a:pt x="1004" y="1966"/>
                      </a:cubicBezTo>
                      <a:lnTo>
                        <a:pt x="1513" y="578"/>
                      </a:lnTo>
                      <a:cubicBezTo>
                        <a:pt x="1032" y="317"/>
                        <a:pt x="523" y="12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0" name="Google Shape;1902;p69"/>
                <p:cNvSpPr/>
                <p:nvPr/>
              </p:nvSpPr>
              <p:spPr>
                <a:xfrm>
                  <a:off x="3291181" y="1262375"/>
                  <a:ext cx="51367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1513" extrusionOk="0">
                      <a:moveTo>
                        <a:pt x="908" y="1"/>
                      </a:moveTo>
                      <a:cubicBezTo>
                        <a:pt x="605" y="70"/>
                        <a:pt x="303" y="152"/>
                        <a:pt x="0" y="262"/>
                      </a:cubicBezTo>
                      <a:lnTo>
                        <a:pt x="949" y="1513"/>
                      </a:lnTo>
                      <a:cubicBezTo>
                        <a:pt x="1169" y="1458"/>
                        <a:pt x="1403" y="1417"/>
                        <a:pt x="1650" y="1389"/>
                      </a:cubicBezTo>
                      <a:lnTo>
                        <a:pt x="9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1" name="Google Shape;1903;p69"/>
                <p:cNvSpPr/>
                <p:nvPr/>
              </p:nvSpPr>
              <p:spPr>
                <a:xfrm>
                  <a:off x="3194949" y="1301733"/>
                  <a:ext cx="66332" cy="5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1719" extrusionOk="0">
                      <a:moveTo>
                        <a:pt x="1059" y="1"/>
                      </a:moveTo>
                      <a:cubicBezTo>
                        <a:pt x="715" y="234"/>
                        <a:pt x="372" y="482"/>
                        <a:pt x="1" y="770"/>
                      </a:cubicBezTo>
                      <a:lnTo>
                        <a:pt x="1155" y="1719"/>
                      </a:lnTo>
                      <a:cubicBezTo>
                        <a:pt x="1471" y="1485"/>
                        <a:pt x="1788" y="1265"/>
                        <a:pt x="2131" y="1073"/>
                      </a:cubicBezTo>
                      <a:lnTo>
                        <a:pt x="10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2" name="Google Shape;1904;p69"/>
                <p:cNvSpPr/>
                <p:nvPr/>
              </p:nvSpPr>
              <p:spPr>
                <a:xfrm>
                  <a:off x="3496900" y="1548928"/>
                  <a:ext cx="70190" cy="5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1679" extrusionOk="0">
                      <a:moveTo>
                        <a:pt x="2255" y="1"/>
                      </a:moveTo>
                      <a:lnTo>
                        <a:pt x="633" y="56"/>
                      </a:lnTo>
                      <a:cubicBezTo>
                        <a:pt x="454" y="455"/>
                        <a:pt x="248" y="840"/>
                        <a:pt x="1" y="1211"/>
                      </a:cubicBezTo>
                      <a:lnTo>
                        <a:pt x="1430" y="1678"/>
                      </a:lnTo>
                      <a:cubicBezTo>
                        <a:pt x="1760" y="1142"/>
                        <a:pt x="2035" y="578"/>
                        <a:pt x="2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3" name="Google Shape;1905;p69"/>
                <p:cNvSpPr/>
                <p:nvPr/>
              </p:nvSpPr>
              <p:spPr>
                <a:xfrm>
                  <a:off x="3389560" y="1705055"/>
                  <a:ext cx="56469" cy="5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870" extrusionOk="0">
                      <a:moveTo>
                        <a:pt x="495" y="0"/>
                      </a:moveTo>
                      <a:cubicBezTo>
                        <a:pt x="248" y="523"/>
                        <a:pt x="83" y="1086"/>
                        <a:pt x="0" y="1664"/>
                      </a:cubicBezTo>
                      <a:lnTo>
                        <a:pt x="1444" y="1870"/>
                      </a:lnTo>
                      <a:cubicBezTo>
                        <a:pt x="1499" y="1430"/>
                        <a:pt x="1636" y="1004"/>
                        <a:pt x="1815" y="605"/>
                      </a:cubicBezTo>
                      <a:lnTo>
                        <a:pt x="4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4" name="Google Shape;1906;p69"/>
                <p:cNvSpPr/>
                <p:nvPr/>
              </p:nvSpPr>
              <p:spPr>
                <a:xfrm>
                  <a:off x="3476801" y="1326126"/>
                  <a:ext cx="56905" cy="65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18" extrusionOk="0">
                      <a:moveTo>
                        <a:pt x="1032" y="0"/>
                      </a:moveTo>
                      <a:lnTo>
                        <a:pt x="1" y="1031"/>
                      </a:lnTo>
                      <a:lnTo>
                        <a:pt x="55" y="1072"/>
                      </a:lnTo>
                      <a:cubicBezTo>
                        <a:pt x="372" y="1402"/>
                        <a:pt x="660" y="1746"/>
                        <a:pt x="922" y="2117"/>
                      </a:cubicBezTo>
                      <a:lnTo>
                        <a:pt x="1829" y="880"/>
                      </a:lnTo>
                      <a:cubicBezTo>
                        <a:pt x="1595" y="591"/>
                        <a:pt x="1348" y="303"/>
                        <a:pt x="1086" y="41"/>
                      </a:cubicBez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5" name="Google Shape;1907;p69"/>
                <p:cNvSpPr/>
                <p:nvPr/>
              </p:nvSpPr>
              <p:spPr>
                <a:xfrm>
                  <a:off x="3386978" y="1807698"/>
                  <a:ext cx="50091" cy="73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2365" extrusionOk="0">
                      <a:moveTo>
                        <a:pt x="1444" y="1"/>
                      </a:moveTo>
                      <a:lnTo>
                        <a:pt x="1" y="372"/>
                      </a:lnTo>
                      <a:cubicBezTo>
                        <a:pt x="42" y="1045"/>
                        <a:pt x="138" y="1705"/>
                        <a:pt x="289" y="2365"/>
                      </a:cubicBezTo>
                      <a:lnTo>
                        <a:pt x="1609" y="1499"/>
                      </a:lnTo>
                      <a:cubicBezTo>
                        <a:pt x="1513" y="1004"/>
                        <a:pt x="1458" y="509"/>
                        <a:pt x="1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6" name="Google Shape;1908;p69"/>
                <p:cNvSpPr/>
                <p:nvPr/>
              </p:nvSpPr>
              <p:spPr>
                <a:xfrm>
                  <a:off x="3396405" y="1854306"/>
                  <a:ext cx="43215" cy="4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1294" extrusionOk="0">
                      <a:moveTo>
                        <a:pt x="1306" y="1"/>
                      </a:moveTo>
                      <a:lnTo>
                        <a:pt x="0" y="867"/>
                      </a:lnTo>
                      <a:cubicBezTo>
                        <a:pt x="28" y="1018"/>
                        <a:pt x="69" y="1169"/>
                        <a:pt x="96" y="1293"/>
                      </a:cubicBezTo>
                      <a:lnTo>
                        <a:pt x="1389" y="441"/>
                      </a:lnTo>
                      <a:cubicBezTo>
                        <a:pt x="1361" y="303"/>
                        <a:pt x="1334" y="152"/>
                        <a:pt x="13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7" name="Google Shape;1909;p69"/>
                <p:cNvSpPr/>
                <p:nvPr/>
              </p:nvSpPr>
              <p:spPr>
                <a:xfrm>
                  <a:off x="2949032" y="1392833"/>
                  <a:ext cx="23117" cy="5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1678" extrusionOk="0">
                      <a:moveTo>
                        <a:pt x="0" y="1"/>
                      </a:moveTo>
                      <a:lnTo>
                        <a:pt x="289" y="1581"/>
                      </a:lnTo>
                      <a:cubicBezTo>
                        <a:pt x="440" y="1623"/>
                        <a:pt x="578" y="1650"/>
                        <a:pt x="743" y="1678"/>
                      </a:cubicBezTo>
                      <a:lnTo>
                        <a:pt x="440" y="124"/>
                      </a:lnTo>
                      <a:cubicBezTo>
                        <a:pt x="261" y="83"/>
                        <a:pt x="124" y="4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758" name="Google Shape;1910;p69"/>
              <p:cNvSpPr/>
              <p:nvPr/>
            </p:nvSpPr>
            <p:spPr>
              <a:xfrm>
                <a:off x="3184681" y="1325690"/>
                <a:ext cx="46233" cy="37677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211" extrusionOk="0">
                    <a:moveTo>
                      <a:pt x="344" y="0"/>
                    </a:moveTo>
                    <a:cubicBezTo>
                      <a:pt x="221" y="83"/>
                      <a:pt x="111" y="179"/>
                      <a:pt x="1" y="262"/>
                    </a:cubicBezTo>
                    <a:lnTo>
                      <a:pt x="1142" y="1210"/>
                    </a:lnTo>
                    <a:cubicBezTo>
                      <a:pt x="1265" y="1128"/>
                      <a:pt x="1375" y="1045"/>
                      <a:pt x="1485" y="949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1911;p69"/>
              <p:cNvSpPr/>
              <p:nvPr/>
            </p:nvSpPr>
            <p:spPr>
              <a:xfrm>
                <a:off x="3228302" y="1294888"/>
                <a:ext cx="44522" cy="40228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293" extrusionOk="0">
                    <a:moveTo>
                      <a:pt x="372" y="1"/>
                    </a:moveTo>
                    <a:cubicBezTo>
                      <a:pt x="248" y="69"/>
                      <a:pt x="124" y="152"/>
                      <a:pt x="1" y="221"/>
                    </a:cubicBezTo>
                    <a:lnTo>
                      <a:pt x="1059" y="1293"/>
                    </a:lnTo>
                    <a:cubicBezTo>
                      <a:pt x="1183" y="1210"/>
                      <a:pt x="1307" y="1142"/>
                      <a:pt x="1430" y="1073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1912;p69"/>
              <p:cNvSpPr/>
              <p:nvPr/>
            </p:nvSpPr>
            <p:spPr>
              <a:xfrm>
                <a:off x="3489619" y="1586576"/>
                <a:ext cx="51802" cy="2569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826" extrusionOk="0">
                    <a:moveTo>
                      <a:pt x="235" y="1"/>
                    </a:moveTo>
                    <a:cubicBezTo>
                      <a:pt x="166" y="111"/>
                      <a:pt x="83" y="234"/>
                      <a:pt x="1" y="358"/>
                    </a:cubicBezTo>
                    <a:lnTo>
                      <a:pt x="1444" y="825"/>
                    </a:lnTo>
                    <a:cubicBezTo>
                      <a:pt x="1513" y="715"/>
                      <a:pt x="1596" y="592"/>
                      <a:pt x="1664" y="468"/>
                    </a:cubicBez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1913;p69"/>
              <p:cNvSpPr/>
              <p:nvPr/>
            </p:nvSpPr>
            <p:spPr>
              <a:xfrm>
                <a:off x="3055532" y="1404376"/>
                <a:ext cx="36806" cy="44086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17" extrusionOk="0">
                    <a:moveTo>
                      <a:pt x="440" y="1"/>
                    </a:moveTo>
                    <a:cubicBezTo>
                      <a:pt x="289" y="14"/>
                      <a:pt x="138" y="42"/>
                      <a:pt x="0" y="42"/>
                    </a:cubicBezTo>
                    <a:lnTo>
                      <a:pt x="756" y="1417"/>
                    </a:lnTo>
                    <a:cubicBezTo>
                      <a:pt x="894" y="1403"/>
                      <a:pt x="1045" y="1375"/>
                      <a:pt x="1182" y="1348"/>
                    </a:cubicBezTo>
                    <a:lnTo>
                      <a:pt x="4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1914;p69"/>
              <p:cNvSpPr/>
              <p:nvPr/>
            </p:nvSpPr>
            <p:spPr>
              <a:xfrm>
                <a:off x="3319400" y="1260259"/>
                <a:ext cx="36806" cy="45362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58" extrusionOk="0">
                    <a:moveTo>
                      <a:pt x="427" y="0"/>
                    </a:moveTo>
                    <a:cubicBezTo>
                      <a:pt x="289" y="14"/>
                      <a:pt x="152" y="41"/>
                      <a:pt x="1" y="69"/>
                    </a:cubicBezTo>
                    <a:lnTo>
                      <a:pt x="743" y="1457"/>
                    </a:lnTo>
                    <a:cubicBezTo>
                      <a:pt x="894" y="1444"/>
                      <a:pt x="1032" y="1430"/>
                      <a:pt x="1183" y="1416"/>
                    </a:cubicBez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1915;p69"/>
              <p:cNvSpPr/>
              <p:nvPr/>
            </p:nvSpPr>
            <p:spPr>
              <a:xfrm>
                <a:off x="3143612" y="1362466"/>
                <a:ext cx="49656" cy="3338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073" extrusionOk="0">
                    <a:moveTo>
                      <a:pt x="317" y="1"/>
                    </a:moveTo>
                    <a:cubicBezTo>
                      <a:pt x="221" y="83"/>
                      <a:pt x="138" y="166"/>
                      <a:pt x="42" y="262"/>
                    </a:cubicBezTo>
                    <a:lnTo>
                      <a:pt x="1" y="289"/>
                    </a:lnTo>
                    <a:lnTo>
                      <a:pt x="1293" y="1073"/>
                    </a:lnTo>
                    <a:cubicBezTo>
                      <a:pt x="1389" y="977"/>
                      <a:pt x="1499" y="880"/>
                      <a:pt x="1596" y="78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1916;p69"/>
              <p:cNvSpPr/>
              <p:nvPr/>
            </p:nvSpPr>
            <p:spPr>
              <a:xfrm>
                <a:off x="2995639" y="1403100"/>
                <a:ext cx="23117" cy="4794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1" extrusionOk="0">
                    <a:moveTo>
                      <a:pt x="1" y="0"/>
                    </a:moveTo>
                    <a:lnTo>
                      <a:pt x="317" y="1499"/>
                    </a:lnTo>
                    <a:cubicBezTo>
                      <a:pt x="454" y="1513"/>
                      <a:pt x="592" y="1526"/>
                      <a:pt x="743" y="1540"/>
                    </a:cubicBezTo>
                    <a:lnTo>
                      <a:pt x="441" y="55"/>
                    </a:lnTo>
                    <a:cubicBezTo>
                      <a:pt x="289" y="42"/>
                      <a:pt x="138" y="14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1917;p69"/>
              <p:cNvSpPr/>
              <p:nvPr/>
            </p:nvSpPr>
            <p:spPr>
              <a:xfrm>
                <a:off x="3103414" y="1391122"/>
                <a:ext cx="38517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89" extrusionOk="0">
                    <a:moveTo>
                      <a:pt x="386" y="1"/>
                    </a:moveTo>
                    <a:cubicBezTo>
                      <a:pt x="262" y="56"/>
                      <a:pt x="138" y="111"/>
                      <a:pt x="1" y="166"/>
                    </a:cubicBezTo>
                    <a:lnTo>
                      <a:pt x="867" y="1389"/>
                    </a:lnTo>
                    <a:cubicBezTo>
                      <a:pt x="990" y="1334"/>
                      <a:pt x="1114" y="1265"/>
                      <a:pt x="1238" y="1197"/>
                    </a:cubicBez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1918;p69"/>
              <p:cNvSpPr/>
              <p:nvPr/>
            </p:nvSpPr>
            <p:spPr>
              <a:xfrm>
                <a:off x="3526830" y="1399242"/>
                <a:ext cx="40664" cy="49656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596" extrusionOk="0">
                    <a:moveTo>
                      <a:pt x="1128" y="1"/>
                    </a:moveTo>
                    <a:lnTo>
                      <a:pt x="1" y="1128"/>
                    </a:lnTo>
                    <a:cubicBezTo>
                      <a:pt x="42" y="1279"/>
                      <a:pt x="83" y="1444"/>
                      <a:pt x="111" y="1595"/>
                    </a:cubicBezTo>
                    <a:lnTo>
                      <a:pt x="1307" y="413"/>
                    </a:lnTo>
                    <a:cubicBezTo>
                      <a:pt x="1252" y="262"/>
                      <a:pt x="1197" y="138"/>
                      <a:pt x="11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1919;p69"/>
              <p:cNvSpPr/>
              <p:nvPr/>
            </p:nvSpPr>
            <p:spPr>
              <a:xfrm>
                <a:off x="3531964" y="1457860"/>
                <a:ext cx="47944" cy="40633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306" extrusionOk="0">
                    <a:moveTo>
                      <a:pt x="1499" y="0"/>
                    </a:moveTo>
                    <a:lnTo>
                      <a:pt x="42" y="811"/>
                    </a:lnTo>
                    <a:cubicBezTo>
                      <a:pt x="42" y="976"/>
                      <a:pt x="28" y="1141"/>
                      <a:pt x="1" y="1306"/>
                    </a:cubicBezTo>
                    <a:lnTo>
                      <a:pt x="1540" y="454"/>
                    </a:lnTo>
                    <a:cubicBezTo>
                      <a:pt x="1540" y="302"/>
                      <a:pt x="1513" y="151"/>
                      <a:pt x="1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1920;p69"/>
              <p:cNvSpPr/>
              <p:nvPr/>
            </p:nvSpPr>
            <p:spPr>
              <a:xfrm>
                <a:off x="3516563" y="1535674"/>
                <a:ext cx="54789" cy="14996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482" extrusionOk="0">
                    <a:moveTo>
                      <a:pt x="1761" y="1"/>
                    </a:moveTo>
                    <a:lnTo>
                      <a:pt x="180" y="56"/>
                    </a:lnTo>
                    <a:cubicBezTo>
                      <a:pt x="125" y="193"/>
                      <a:pt x="70" y="331"/>
                      <a:pt x="1" y="482"/>
                    </a:cubicBezTo>
                    <a:lnTo>
                      <a:pt x="1623" y="427"/>
                    </a:lnTo>
                    <a:cubicBezTo>
                      <a:pt x="1664" y="276"/>
                      <a:pt x="1719" y="138"/>
                      <a:pt x="1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1921;p69"/>
              <p:cNvSpPr/>
              <p:nvPr/>
            </p:nvSpPr>
            <p:spPr>
              <a:xfrm>
                <a:off x="3433180" y="1281198"/>
                <a:ext cx="27410" cy="5009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610" extrusionOk="0">
                    <a:moveTo>
                      <a:pt x="509" y="1"/>
                    </a:moveTo>
                    <a:lnTo>
                      <a:pt x="0" y="1389"/>
                    </a:lnTo>
                    <a:cubicBezTo>
                      <a:pt x="110" y="1458"/>
                      <a:pt x="234" y="1527"/>
                      <a:pt x="358" y="1609"/>
                    </a:cubicBezTo>
                    <a:lnTo>
                      <a:pt x="880" y="207"/>
                    </a:lnTo>
                    <a:cubicBezTo>
                      <a:pt x="756" y="138"/>
                      <a:pt x="633" y="69"/>
                      <a:pt x="5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1922;p69"/>
              <p:cNvSpPr/>
              <p:nvPr/>
            </p:nvSpPr>
            <p:spPr>
              <a:xfrm>
                <a:off x="3388689" y="1260663"/>
                <a:ext cx="16303" cy="5136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651" extrusionOk="0">
                    <a:moveTo>
                      <a:pt x="1" y="1"/>
                    </a:moveTo>
                    <a:lnTo>
                      <a:pt x="97" y="1527"/>
                    </a:lnTo>
                    <a:cubicBezTo>
                      <a:pt x="248" y="1554"/>
                      <a:pt x="386" y="1595"/>
                      <a:pt x="523" y="1650"/>
                    </a:cubicBezTo>
                    <a:lnTo>
                      <a:pt x="427" y="83"/>
                    </a:lnTo>
                    <a:cubicBezTo>
                      <a:pt x="289" y="42"/>
                      <a:pt x="152" y="1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1923;p69"/>
              <p:cNvSpPr/>
              <p:nvPr/>
            </p:nvSpPr>
            <p:spPr>
              <a:xfrm>
                <a:off x="3467405" y="1317134"/>
                <a:ext cx="41504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321" extrusionOk="0">
                    <a:moveTo>
                      <a:pt x="1031" y="0"/>
                    </a:moveTo>
                    <a:lnTo>
                      <a:pt x="0" y="1031"/>
                    </a:lnTo>
                    <a:cubicBezTo>
                      <a:pt x="96" y="1128"/>
                      <a:pt x="206" y="1210"/>
                      <a:pt x="303" y="1320"/>
                    </a:cubicBezTo>
                    <a:lnTo>
                      <a:pt x="1334" y="289"/>
                    </a:lnTo>
                    <a:cubicBezTo>
                      <a:pt x="1237" y="193"/>
                      <a:pt x="1127" y="97"/>
                      <a:pt x="10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1924;p69"/>
              <p:cNvSpPr/>
              <p:nvPr/>
            </p:nvSpPr>
            <p:spPr>
              <a:xfrm>
                <a:off x="3505456" y="1353475"/>
                <a:ext cx="35966" cy="5049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623" extrusionOk="0">
                    <a:moveTo>
                      <a:pt x="894" y="1"/>
                    </a:moveTo>
                    <a:lnTo>
                      <a:pt x="1" y="1238"/>
                    </a:lnTo>
                    <a:cubicBezTo>
                      <a:pt x="83" y="1376"/>
                      <a:pt x="179" y="1499"/>
                      <a:pt x="248" y="1623"/>
                    </a:cubicBezTo>
                    <a:lnTo>
                      <a:pt x="1155" y="345"/>
                    </a:lnTo>
                    <a:cubicBezTo>
                      <a:pt x="1073" y="235"/>
                      <a:pt x="990" y="111"/>
                      <a:pt x="8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43" name="Google Shape;1925;p69"/>
            <p:cNvGrpSpPr/>
            <p:nvPr/>
          </p:nvGrpSpPr>
          <p:grpSpPr>
            <a:xfrm rot="10800000">
              <a:off x="2886744" y="2476627"/>
              <a:ext cx="693599" cy="630946"/>
              <a:chOff x="1729250" y="1258050"/>
              <a:chExt cx="693599" cy="630946"/>
            </a:xfrm>
          </p:grpSpPr>
          <p:grpSp>
            <p:nvGrpSpPr>
              <p:cNvPr id="2702" name="Google Shape;1926;p69"/>
              <p:cNvGrpSpPr/>
              <p:nvPr/>
            </p:nvGrpSpPr>
            <p:grpSpPr>
              <a:xfrm>
                <a:off x="1729250" y="1258050"/>
                <a:ext cx="693599" cy="630946"/>
                <a:chOff x="1729250" y="1258050"/>
                <a:chExt cx="693599" cy="630946"/>
              </a:xfrm>
            </p:grpSpPr>
            <p:sp>
              <p:nvSpPr>
                <p:cNvPr id="2725" name="Google Shape;1927;p69"/>
                <p:cNvSpPr/>
                <p:nvPr/>
              </p:nvSpPr>
              <p:spPr>
                <a:xfrm>
                  <a:off x="1876787" y="1758943"/>
                  <a:ext cx="47944" cy="69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2242" extrusionOk="0">
                      <a:moveTo>
                        <a:pt x="1416" y="0"/>
                      </a:moveTo>
                      <a:lnTo>
                        <a:pt x="42" y="757"/>
                      </a:lnTo>
                      <a:cubicBezTo>
                        <a:pt x="69" y="1251"/>
                        <a:pt x="56" y="1746"/>
                        <a:pt x="1" y="2241"/>
                      </a:cubicBezTo>
                      <a:lnTo>
                        <a:pt x="1485" y="1939"/>
                      </a:lnTo>
                      <a:cubicBezTo>
                        <a:pt x="1540" y="1293"/>
                        <a:pt x="1513" y="647"/>
                        <a:pt x="14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6" name="Google Shape;1928;p69"/>
                <p:cNvSpPr/>
                <p:nvPr/>
              </p:nvSpPr>
              <p:spPr>
                <a:xfrm>
                  <a:off x="1806223" y="1617813"/>
                  <a:ext cx="52642" cy="66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2145" extrusionOk="0">
                      <a:moveTo>
                        <a:pt x="949" y="0"/>
                      </a:moveTo>
                      <a:lnTo>
                        <a:pt x="0" y="1141"/>
                      </a:lnTo>
                      <a:cubicBezTo>
                        <a:pt x="275" y="1471"/>
                        <a:pt x="578" y="1801"/>
                        <a:pt x="908" y="2145"/>
                      </a:cubicBezTo>
                      <a:lnTo>
                        <a:pt x="1691" y="866"/>
                      </a:lnTo>
                      <a:cubicBezTo>
                        <a:pt x="1416" y="564"/>
                        <a:pt x="1169" y="275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7" name="Google Shape;1929;p69"/>
                <p:cNvSpPr/>
                <p:nvPr/>
              </p:nvSpPr>
              <p:spPr>
                <a:xfrm>
                  <a:off x="1868667" y="1832495"/>
                  <a:ext cx="53482" cy="42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1376" extrusionOk="0">
                      <a:moveTo>
                        <a:pt x="1719" y="1"/>
                      </a:moveTo>
                      <a:lnTo>
                        <a:pt x="207" y="317"/>
                      </a:lnTo>
                      <a:cubicBezTo>
                        <a:pt x="152" y="702"/>
                        <a:pt x="83" y="1073"/>
                        <a:pt x="0" y="1376"/>
                      </a:cubicBezTo>
                      <a:lnTo>
                        <a:pt x="1554" y="1073"/>
                      </a:lnTo>
                      <a:cubicBezTo>
                        <a:pt x="1622" y="743"/>
                        <a:pt x="1677" y="386"/>
                        <a:pt x="17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8" name="Google Shape;1930;p69"/>
                <p:cNvSpPr/>
                <p:nvPr/>
              </p:nvSpPr>
              <p:spPr>
                <a:xfrm>
                  <a:off x="1868667" y="1707606"/>
                  <a:ext cx="49624" cy="6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1953" extrusionOk="0">
                      <a:moveTo>
                        <a:pt x="1210" y="1"/>
                      </a:moveTo>
                      <a:lnTo>
                        <a:pt x="0" y="867"/>
                      </a:lnTo>
                      <a:cubicBezTo>
                        <a:pt x="124" y="1211"/>
                        <a:pt x="207" y="1582"/>
                        <a:pt x="262" y="1953"/>
                      </a:cubicBezTo>
                      <a:lnTo>
                        <a:pt x="1595" y="1211"/>
                      </a:lnTo>
                      <a:cubicBezTo>
                        <a:pt x="1513" y="798"/>
                        <a:pt x="1389" y="386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9" name="Google Shape;1931;p69"/>
                <p:cNvSpPr/>
                <p:nvPr/>
              </p:nvSpPr>
              <p:spPr>
                <a:xfrm>
                  <a:off x="1943929" y="1258050"/>
                  <a:ext cx="65492" cy="5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" h="1859" extrusionOk="0">
                      <a:moveTo>
                        <a:pt x="149" y="1"/>
                      </a:moveTo>
                      <a:cubicBezTo>
                        <a:pt x="100" y="1"/>
                        <a:pt x="50" y="1"/>
                        <a:pt x="1" y="2"/>
                      </a:cubicBezTo>
                      <a:lnTo>
                        <a:pt x="867" y="1542"/>
                      </a:lnTo>
                      <a:cubicBezTo>
                        <a:pt x="1293" y="1597"/>
                        <a:pt x="1705" y="1707"/>
                        <a:pt x="2104" y="1858"/>
                      </a:cubicBezTo>
                      <a:lnTo>
                        <a:pt x="2063" y="277"/>
                      </a:lnTo>
                      <a:cubicBezTo>
                        <a:pt x="1437" y="86"/>
                        <a:pt x="799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0" name="Google Shape;1932;p69"/>
                <p:cNvSpPr/>
                <p:nvPr/>
              </p:nvSpPr>
              <p:spPr>
                <a:xfrm>
                  <a:off x="2135554" y="1361626"/>
                  <a:ext cx="49220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104" extrusionOk="0">
                      <a:moveTo>
                        <a:pt x="646" y="0"/>
                      </a:moveTo>
                      <a:lnTo>
                        <a:pt x="0" y="1388"/>
                      </a:lnTo>
                      <a:cubicBezTo>
                        <a:pt x="303" y="1663"/>
                        <a:pt x="619" y="1911"/>
                        <a:pt x="976" y="2103"/>
                      </a:cubicBezTo>
                      <a:lnTo>
                        <a:pt x="1581" y="770"/>
                      </a:lnTo>
                      <a:cubicBezTo>
                        <a:pt x="1347" y="632"/>
                        <a:pt x="1141" y="467"/>
                        <a:pt x="949" y="289"/>
                      </a:cubicBezTo>
                      <a:cubicBezTo>
                        <a:pt x="853" y="179"/>
                        <a:pt x="756" y="96"/>
                        <a:pt x="6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1" name="Google Shape;1933;p69"/>
                <p:cNvSpPr/>
                <p:nvPr/>
              </p:nvSpPr>
              <p:spPr>
                <a:xfrm>
                  <a:off x="1747202" y="1530540"/>
                  <a:ext cx="53482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87" extrusionOk="0">
                      <a:moveTo>
                        <a:pt x="1238" y="1"/>
                      </a:moveTo>
                      <a:lnTo>
                        <a:pt x="0" y="936"/>
                      </a:lnTo>
                      <a:cubicBezTo>
                        <a:pt x="179" y="1362"/>
                        <a:pt x="399" y="1788"/>
                        <a:pt x="646" y="2187"/>
                      </a:cubicBezTo>
                      <a:lnTo>
                        <a:pt x="1719" y="1114"/>
                      </a:lnTo>
                      <a:cubicBezTo>
                        <a:pt x="1526" y="757"/>
                        <a:pt x="1361" y="386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2" name="Google Shape;1934;p69"/>
                <p:cNvSpPr/>
                <p:nvPr/>
              </p:nvSpPr>
              <p:spPr>
                <a:xfrm>
                  <a:off x="2241618" y="1405247"/>
                  <a:ext cx="36806" cy="46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490" extrusionOk="0">
                      <a:moveTo>
                        <a:pt x="207" y="0"/>
                      </a:moveTo>
                      <a:lnTo>
                        <a:pt x="0" y="1444"/>
                      </a:lnTo>
                      <a:cubicBezTo>
                        <a:pt x="299" y="1475"/>
                        <a:pt x="591" y="1490"/>
                        <a:pt x="886" y="1490"/>
                      </a:cubicBezTo>
                      <a:cubicBezTo>
                        <a:pt x="984" y="1490"/>
                        <a:pt x="1083" y="1488"/>
                        <a:pt x="1183" y="1485"/>
                      </a:cubicBezTo>
                      <a:lnTo>
                        <a:pt x="811" y="41"/>
                      </a:lnTo>
                      <a:cubicBezTo>
                        <a:pt x="605" y="41"/>
                        <a:pt x="413" y="28"/>
                        <a:pt x="2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3" name="Google Shape;1935;p69"/>
                <p:cNvSpPr/>
                <p:nvPr/>
              </p:nvSpPr>
              <p:spPr>
                <a:xfrm>
                  <a:off x="2339997" y="1385117"/>
                  <a:ext cx="82853" cy="5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1720" extrusionOk="0">
                      <a:moveTo>
                        <a:pt x="1623" y="1"/>
                      </a:moveTo>
                      <a:cubicBezTo>
                        <a:pt x="1532" y="1"/>
                        <a:pt x="1435" y="18"/>
                        <a:pt x="1334" y="56"/>
                      </a:cubicBezTo>
                      <a:cubicBezTo>
                        <a:pt x="894" y="194"/>
                        <a:pt x="454" y="331"/>
                        <a:pt x="0" y="427"/>
                      </a:cubicBezTo>
                      <a:lnTo>
                        <a:pt x="852" y="1719"/>
                      </a:lnTo>
                      <a:cubicBezTo>
                        <a:pt x="1430" y="1568"/>
                        <a:pt x="1801" y="1431"/>
                        <a:pt x="1856" y="1417"/>
                      </a:cubicBezTo>
                      <a:cubicBezTo>
                        <a:pt x="2663" y="1111"/>
                        <a:pt x="2350" y="1"/>
                        <a:pt x="16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4" name="Google Shape;1936;p69"/>
                <p:cNvSpPr/>
                <p:nvPr/>
              </p:nvSpPr>
              <p:spPr>
                <a:xfrm>
                  <a:off x="1836589" y="1276065"/>
                  <a:ext cx="70159" cy="4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1582" extrusionOk="0">
                      <a:moveTo>
                        <a:pt x="1114" y="1"/>
                      </a:moveTo>
                      <a:cubicBezTo>
                        <a:pt x="729" y="179"/>
                        <a:pt x="344" y="399"/>
                        <a:pt x="0" y="661"/>
                      </a:cubicBezTo>
                      <a:lnTo>
                        <a:pt x="1265" y="1582"/>
                      </a:lnTo>
                      <a:cubicBezTo>
                        <a:pt x="1581" y="1389"/>
                        <a:pt x="1911" y="1252"/>
                        <a:pt x="2255" y="1128"/>
                      </a:cubicBezTo>
                      <a:lnTo>
                        <a:pt x="111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5" name="Google Shape;1937;p69"/>
                <p:cNvSpPr/>
                <p:nvPr/>
              </p:nvSpPr>
              <p:spPr>
                <a:xfrm>
                  <a:off x="2069687" y="1303880"/>
                  <a:ext cx="44086" cy="6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035" extrusionOk="0">
                      <a:moveTo>
                        <a:pt x="481" y="0"/>
                      </a:moveTo>
                      <a:lnTo>
                        <a:pt x="0" y="1430"/>
                      </a:lnTo>
                      <a:cubicBezTo>
                        <a:pt x="261" y="1609"/>
                        <a:pt x="523" y="1815"/>
                        <a:pt x="784" y="2035"/>
                      </a:cubicBezTo>
                      <a:lnTo>
                        <a:pt x="1416" y="674"/>
                      </a:lnTo>
                      <a:cubicBezTo>
                        <a:pt x="1100" y="426"/>
                        <a:pt x="784" y="193"/>
                        <a:pt x="4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6" name="Google Shape;1938;p69"/>
                <p:cNvSpPr/>
                <p:nvPr/>
              </p:nvSpPr>
              <p:spPr>
                <a:xfrm>
                  <a:off x="1729250" y="1446286"/>
                  <a:ext cx="50900" cy="59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1898" extrusionOk="0">
                      <a:moveTo>
                        <a:pt x="1636" y="1"/>
                      </a:moveTo>
                      <a:lnTo>
                        <a:pt x="110" y="97"/>
                      </a:lnTo>
                      <a:cubicBezTo>
                        <a:pt x="14" y="688"/>
                        <a:pt x="0" y="1293"/>
                        <a:pt x="96" y="1898"/>
                      </a:cubicBezTo>
                      <a:lnTo>
                        <a:pt x="1526" y="1142"/>
                      </a:lnTo>
                      <a:cubicBezTo>
                        <a:pt x="1512" y="757"/>
                        <a:pt x="1553" y="372"/>
                        <a:pt x="16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7" name="Google Shape;1939;p69"/>
                <p:cNvSpPr/>
                <p:nvPr/>
              </p:nvSpPr>
              <p:spPr>
                <a:xfrm>
                  <a:off x="1843870" y="1654154"/>
                  <a:ext cx="56905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87" extrusionOk="0">
                      <a:moveTo>
                        <a:pt x="784" y="1"/>
                      </a:moveTo>
                      <a:lnTo>
                        <a:pt x="0" y="1293"/>
                      </a:lnTo>
                      <a:cubicBezTo>
                        <a:pt x="248" y="1554"/>
                        <a:pt x="467" y="1856"/>
                        <a:pt x="632" y="2186"/>
                      </a:cubicBezTo>
                      <a:lnTo>
                        <a:pt x="1828" y="1348"/>
                      </a:lnTo>
                      <a:cubicBezTo>
                        <a:pt x="1608" y="935"/>
                        <a:pt x="1320" y="550"/>
                        <a:pt x="990" y="221"/>
                      </a:cubicBezTo>
                      <a:cubicBezTo>
                        <a:pt x="921" y="152"/>
                        <a:pt x="852" y="83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8" name="Google Shape;1940;p69"/>
                <p:cNvSpPr/>
                <p:nvPr/>
              </p:nvSpPr>
              <p:spPr>
                <a:xfrm>
                  <a:off x="1760021" y="1338509"/>
                  <a:ext cx="61198" cy="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775" extrusionOk="0">
                      <a:moveTo>
                        <a:pt x="936" y="1"/>
                      </a:moveTo>
                      <a:cubicBezTo>
                        <a:pt x="592" y="386"/>
                        <a:pt x="276" y="812"/>
                        <a:pt x="1" y="1265"/>
                      </a:cubicBezTo>
                      <a:lnTo>
                        <a:pt x="1403" y="1774"/>
                      </a:lnTo>
                      <a:cubicBezTo>
                        <a:pt x="1568" y="1513"/>
                        <a:pt x="1760" y="1265"/>
                        <a:pt x="1967" y="1032"/>
                      </a:cubicBezTo>
                      <a:lnTo>
                        <a:pt x="9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9" name="Google Shape;1941;p69"/>
                <p:cNvSpPr/>
                <p:nvPr/>
              </p:nvSpPr>
              <p:spPr>
                <a:xfrm>
                  <a:off x="1884068" y="1259388"/>
                  <a:ext cx="71030" cy="48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1555" extrusionOk="0">
                      <a:moveTo>
                        <a:pt x="1471" y="1"/>
                      </a:moveTo>
                      <a:cubicBezTo>
                        <a:pt x="963" y="56"/>
                        <a:pt x="481" y="179"/>
                        <a:pt x="0" y="372"/>
                      </a:cubicBezTo>
                      <a:lnTo>
                        <a:pt x="1196" y="1554"/>
                      </a:lnTo>
                      <a:cubicBezTo>
                        <a:pt x="1507" y="1494"/>
                        <a:pt x="1819" y="1455"/>
                        <a:pt x="2139" y="1455"/>
                      </a:cubicBezTo>
                      <a:cubicBezTo>
                        <a:pt x="2187" y="1455"/>
                        <a:pt x="2234" y="1456"/>
                        <a:pt x="2282" y="1458"/>
                      </a:cubicBezTo>
                      <a:lnTo>
                        <a:pt x="14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0" name="Google Shape;1942;p69"/>
                <p:cNvSpPr/>
                <p:nvPr/>
              </p:nvSpPr>
              <p:spPr>
                <a:xfrm>
                  <a:off x="2104316" y="1332971"/>
                  <a:ext cx="41535" cy="6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2008" extrusionOk="0">
                      <a:moveTo>
                        <a:pt x="633" y="0"/>
                      </a:moveTo>
                      <a:lnTo>
                        <a:pt x="1" y="1375"/>
                      </a:lnTo>
                      <a:cubicBezTo>
                        <a:pt x="234" y="1581"/>
                        <a:pt x="468" y="1787"/>
                        <a:pt x="688" y="2007"/>
                      </a:cubicBezTo>
                      <a:lnTo>
                        <a:pt x="1334" y="619"/>
                      </a:lnTo>
                      <a:cubicBezTo>
                        <a:pt x="1100" y="399"/>
                        <a:pt x="867" y="193"/>
                        <a:pt x="6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1" name="Google Shape;1943;p69"/>
                <p:cNvSpPr/>
                <p:nvPr/>
              </p:nvSpPr>
              <p:spPr>
                <a:xfrm>
                  <a:off x="1735224" y="1388975"/>
                  <a:ext cx="61198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513" extrusionOk="0">
                      <a:moveTo>
                        <a:pt x="578" y="1"/>
                      </a:moveTo>
                      <a:cubicBezTo>
                        <a:pt x="317" y="482"/>
                        <a:pt x="124" y="991"/>
                        <a:pt x="0" y="1513"/>
                      </a:cubicBezTo>
                      <a:lnTo>
                        <a:pt x="1568" y="1417"/>
                      </a:lnTo>
                      <a:cubicBezTo>
                        <a:pt x="1678" y="1101"/>
                        <a:pt x="1815" y="798"/>
                        <a:pt x="1966" y="509"/>
                      </a:cubicBez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2" name="Google Shape;1944;p69"/>
                <p:cNvSpPr/>
                <p:nvPr/>
              </p:nvSpPr>
              <p:spPr>
                <a:xfrm>
                  <a:off x="1734788" y="1495476"/>
                  <a:ext cx="47073" cy="5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651" extrusionOk="0">
                      <a:moveTo>
                        <a:pt x="1389" y="1"/>
                      </a:moveTo>
                      <a:lnTo>
                        <a:pt x="1" y="743"/>
                      </a:lnTo>
                      <a:cubicBezTo>
                        <a:pt x="69" y="1045"/>
                        <a:pt x="152" y="1348"/>
                        <a:pt x="262" y="1650"/>
                      </a:cubicBezTo>
                      <a:lnTo>
                        <a:pt x="1513" y="702"/>
                      </a:lnTo>
                      <a:cubicBezTo>
                        <a:pt x="1458" y="482"/>
                        <a:pt x="1417" y="248"/>
                        <a:pt x="13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3" name="Google Shape;1945;p69"/>
                <p:cNvSpPr/>
                <p:nvPr/>
              </p:nvSpPr>
              <p:spPr>
                <a:xfrm>
                  <a:off x="1774146" y="1576744"/>
                  <a:ext cx="53482" cy="6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32" extrusionOk="0">
                      <a:moveTo>
                        <a:pt x="1059" y="1"/>
                      </a:moveTo>
                      <a:lnTo>
                        <a:pt x="0" y="1059"/>
                      </a:lnTo>
                      <a:cubicBezTo>
                        <a:pt x="234" y="1430"/>
                        <a:pt x="495" y="1788"/>
                        <a:pt x="756" y="2131"/>
                      </a:cubicBezTo>
                      <a:lnTo>
                        <a:pt x="1719" y="977"/>
                      </a:lnTo>
                      <a:cubicBezTo>
                        <a:pt x="1471" y="660"/>
                        <a:pt x="1265" y="344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4" name="Google Shape;1946;p69"/>
                <p:cNvSpPr/>
                <p:nvPr/>
              </p:nvSpPr>
              <p:spPr>
                <a:xfrm>
                  <a:off x="2020934" y="1270931"/>
                  <a:ext cx="52611" cy="7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2256" extrusionOk="0">
                      <a:moveTo>
                        <a:pt x="0" y="1"/>
                      </a:moveTo>
                      <a:lnTo>
                        <a:pt x="55" y="1623"/>
                      </a:lnTo>
                      <a:cubicBezTo>
                        <a:pt x="454" y="1802"/>
                        <a:pt x="839" y="2008"/>
                        <a:pt x="1210" y="2255"/>
                      </a:cubicBezTo>
                      <a:lnTo>
                        <a:pt x="1691" y="826"/>
                      </a:lnTo>
                      <a:cubicBezTo>
                        <a:pt x="1155" y="496"/>
                        <a:pt x="591" y="22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5" name="Google Shape;1947;p69"/>
                <p:cNvSpPr/>
                <p:nvPr/>
              </p:nvSpPr>
              <p:spPr>
                <a:xfrm>
                  <a:off x="2177463" y="1391993"/>
                  <a:ext cx="57776" cy="5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815" extrusionOk="0">
                      <a:moveTo>
                        <a:pt x="605" y="0"/>
                      </a:moveTo>
                      <a:lnTo>
                        <a:pt x="0" y="1320"/>
                      </a:lnTo>
                      <a:cubicBezTo>
                        <a:pt x="523" y="1553"/>
                        <a:pt x="1073" y="1732"/>
                        <a:pt x="1650" y="1815"/>
                      </a:cubicBezTo>
                      <a:lnTo>
                        <a:pt x="1856" y="371"/>
                      </a:lnTo>
                      <a:cubicBezTo>
                        <a:pt x="1416" y="302"/>
                        <a:pt x="1004" y="179"/>
                        <a:pt x="60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6" name="Google Shape;1948;p69"/>
                <p:cNvSpPr/>
                <p:nvPr/>
              </p:nvSpPr>
              <p:spPr>
                <a:xfrm>
                  <a:off x="1798103" y="1304720"/>
                  <a:ext cx="66301" cy="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" h="1816" extrusionOk="0">
                      <a:moveTo>
                        <a:pt x="880" y="1"/>
                      </a:moveTo>
                      <a:cubicBezTo>
                        <a:pt x="591" y="221"/>
                        <a:pt x="316" y="468"/>
                        <a:pt x="55" y="729"/>
                      </a:cubicBezTo>
                      <a:lnTo>
                        <a:pt x="0" y="784"/>
                      </a:lnTo>
                      <a:lnTo>
                        <a:pt x="1031" y="1815"/>
                      </a:lnTo>
                      <a:lnTo>
                        <a:pt x="1086" y="1760"/>
                      </a:lnTo>
                      <a:cubicBezTo>
                        <a:pt x="1402" y="1444"/>
                        <a:pt x="1746" y="1155"/>
                        <a:pt x="2131" y="894"/>
                      </a:cubicBezTo>
                      <a:lnTo>
                        <a:pt x="88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7" name="Google Shape;1949;p69"/>
                <p:cNvSpPr/>
                <p:nvPr/>
              </p:nvSpPr>
              <p:spPr>
                <a:xfrm>
                  <a:off x="2280104" y="1400953"/>
                  <a:ext cx="73581" cy="50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1610" extrusionOk="0">
                      <a:moveTo>
                        <a:pt x="1485" y="1"/>
                      </a:moveTo>
                      <a:cubicBezTo>
                        <a:pt x="1004" y="97"/>
                        <a:pt x="495" y="152"/>
                        <a:pt x="1" y="166"/>
                      </a:cubicBezTo>
                      <a:lnTo>
                        <a:pt x="372" y="1609"/>
                      </a:lnTo>
                      <a:cubicBezTo>
                        <a:pt x="1032" y="1568"/>
                        <a:pt x="1705" y="1472"/>
                        <a:pt x="2365" y="1320"/>
                      </a:cubicBezTo>
                      <a:lnTo>
                        <a:pt x="148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8" name="Google Shape;1950;p69"/>
                <p:cNvSpPr/>
                <p:nvPr/>
              </p:nvSpPr>
              <p:spPr>
                <a:xfrm>
                  <a:off x="2326307" y="1398402"/>
                  <a:ext cx="40664" cy="43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1403" extrusionOk="0">
                      <a:moveTo>
                        <a:pt x="440" y="0"/>
                      </a:moveTo>
                      <a:cubicBezTo>
                        <a:pt x="303" y="28"/>
                        <a:pt x="165" y="55"/>
                        <a:pt x="0" y="83"/>
                      </a:cubicBezTo>
                      <a:lnTo>
                        <a:pt x="880" y="1402"/>
                      </a:lnTo>
                      <a:cubicBezTo>
                        <a:pt x="1031" y="1361"/>
                        <a:pt x="1169" y="1320"/>
                        <a:pt x="1306" y="1292"/>
                      </a:cubicBezTo>
                      <a:lnTo>
                        <a:pt x="44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9" name="Google Shape;1951;p69"/>
                <p:cNvSpPr/>
                <p:nvPr/>
              </p:nvSpPr>
              <p:spPr>
                <a:xfrm>
                  <a:off x="1865244" y="1865880"/>
                  <a:ext cx="51771" cy="2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743" extrusionOk="0">
                      <a:moveTo>
                        <a:pt x="1664" y="0"/>
                      </a:moveTo>
                      <a:lnTo>
                        <a:pt x="110" y="303"/>
                      </a:lnTo>
                      <a:cubicBezTo>
                        <a:pt x="69" y="467"/>
                        <a:pt x="42" y="619"/>
                        <a:pt x="0" y="742"/>
                      </a:cubicBezTo>
                      <a:lnTo>
                        <a:pt x="1581" y="440"/>
                      </a:lnTo>
                      <a:cubicBezTo>
                        <a:pt x="1609" y="303"/>
                        <a:pt x="1636" y="165"/>
                        <a:pt x="1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03" name="Google Shape;1952;p69"/>
              <p:cNvGrpSpPr/>
              <p:nvPr/>
            </p:nvGrpSpPr>
            <p:grpSpPr>
              <a:xfrm>
                <a:off x="1732237" y="1258112"/>
                <a:ext cx="559441" cy="584276"/>
                <a:chOff x="1732237" y="1258112"/>
                <a:chExt cx="559441" cy="584276"/>
              </a:xfrm>
            </p:grpSpPr>
            <p:sp>
              <p:nvSpPr>
                <p:cNvPr id="2704" name="Google Shape;1953;p69"/>
                <p:cNvSpPr/>
                <p:nvPr/>
              </p:nvSpPr>
              <p:spPr>
                <a:xfrm>
                  <a:off x="2266850" y="1406087"/>
                  <a:ext cx="24828" cy="45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1458" extrusionOk="0">
                      <a:moveTo>
                        <a:pt x="427" y="1"/>
                      </a:moveTo>
                      <a:cubicBezTo>
                        <a:pt x="275" y="14"/>
                        <a:pt x="138" y="14"/>
                        <a:pt x="0" y="14"/>
                      </a:cubicBezTo>
                      <a:lnTo>
                        <a:pt x="372" y="1458"/>
                      </a:lnTo>
                      <a:cubicBezTo>
                        <a:pt x="509" y="1458"/>
                        <a:pt x="647" y="1444"/>
                        <a:pt x="798" y="1444"/>
                      </a:cubicBez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5" name="Google Shape;1954;p69"/>
                <p:cNvSpPr/>
                <p:nvPr/>
              </p:nvSpPr>
              <p:spPr>
                <a:xfrm>
                  <a:off x="2165920" y="1385552"/>
                  <a:ext cx="30397" cy="4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527" extrusionOk="0">
                      <a:moveTo>
                        <a:pt x="605" y="1"/>
                      </a:moveTo>
                      <a:lnTo>
                        <a:pt x="0" y="1334"/>
                      </a:lnTo>
                      <a:cubicBezTo>
                        <a:pt x="110" y="1403"/>
                        <a:pt x="234" y="1472"/>
                        <a:pt x="371" y="1527"/>
                      </a:cubicBezTo>
                      <a:lnTo>
                        <a:pt x="976" y="207"/>
                      </a:lnTo>
                      <a:cubicBezTo>
                        <a:pt x="839" y="138"/>
                        <a:pt x="729" y="83"/>
                        <a:pt x="6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6" name="Google Shape;1955;p69"/>
                <p:cNvSpPr/>
                <p:nvPr/>
              </p:nvSpPr>
              <p:spPr>
                <a:xfrm>
                  <a:off x="2094049" y="1324819"/>
                  <a:ext cx="29992" cy="50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37" extrusionOk="0">
                      <a:moveTo>
                        <a:pt x="633" y="1"/>
                      </a:moveTo>
                      <a:lnTo>
                        <a:pt x="1" y="1362"/>
                      </a:lnTo>
                      <a:cubicBezTo>
                        <a:pt x="111" y="1444"/>
                        <a:pt x="221" y="1540"/>
                        <a:pt x="331" y="1637"/>
                      </a:cubicBezTo>
                      <a:lnTo>
                        <a:pt x="963" y="262"/>
                      </a:lnTo>
                      <a:cubicBezTo>
                        <a:pt x="853" y="166"/>
                        <a:pt x="743" y="83"/>
                        <a:pt x="6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7" name="Google Shape;1956;p69"/>
                <p:cNvSpPr/>
                <p:nvPr/>
              </p:nvSpPr>
              <p:spPr>
                <a:xfrm>
                  <a:off x="2228799" y="1403536"/>
                  <a:ext cx="19259" cy="4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1499" extrusionOk="0">
                      <a:moveTo>
                        <a:pt x="206" y="0"/>
                      </a:moveTo>
                      <a:lnTo>
                        <a:pt x="0" y="1444"/>
                      </a:lnTo>
                      <a:cubicBezTo>
                        <a:pt x="137" y="1457"/>
                        <a:pt x="275" y="1485"/>
                        <a:pt x="412" y="1499"/>
                      </a:cubicBezTo>
                      <a:lnTo>
                        <a:pt x="619" y="55"/>
                      </a:lnTo>
                      <a:cubicBezTo>
                        <a:pt x="481" y="41"/>
                        <a:pt x="344" y="28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8" name="Google Shape;1957;p69"/>
                <p:cNvSpPr/>
                <p:nvPr/>
              </p:nvSpPr>
              <p:spPr>
                <a:xfrm>
                  <a:off x="2126126" y="1352199"/>
                  <a:ext cx="29992" cy="52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92" extrusionOk="0">
                      <a:moveTo>
                        <a:pt x="647" y="1"/>
                      </a:moveTo>
                      <a:lnTo>
                        <a:pt x="1" y="1389"/>
                      </a:lnTo>
                      <a:lnTo>
                        <a:pt x="221" y="1609"/>
                      </a:lnTo>
                      <a:lnTo>
                        <a:pt x="317" y="1691"/>
                      </a:lnTo>
                      <a:lnTo>
                        <a:pt x="963" y="303"/>
                      </a:lnTo>
                      <a:lnTo>
                        <a:pt x="6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9" name="Google Shape;1958;p69"/>
                <p:cNvSpPr/>
                <p:nvPr/>
              </p:nvSpPr>
              <p:spPr>
                <a:xfrm>
                  <a:off x="1742908" y="1517722"/>
                  <a:ext cx="42811" cy="4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" h="1348" extrusionOk="0">
                      <a:moveTo>
                        <a:pt x="1252" y="1"/>
                      </a:moveTo>
                      <a:lnTo>
                        <a:pt x="1" y="935"/>
                      </a:lnTo>
                      <a:cubicBezTo>
                        <a:pt x="42" y="1073"/>
                        <a:pt x="83" y="1196"/>
                        <a:pt x="138" y="1348"/>
                      </a:cubicBezTo>
                      <a:lnTo>
                        <a:pt x="1376" y="427"/>
                      </a:lnTo>
                      <a:cubicBezTo>
                        <a:pt x="1321" y="275"/>
                        <a:pt x="1279" y="138"/>
                        <a:pt x="12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0" name="Google Shape;1959;p69"/>
                <p:cNvSpPr/>
                <p:nvPr/>
              </p:nvSpPr>
              <p:spPr>
                <a:xfrm>
                  <a:off x="1797667" y="1607110"/>
                  <a:ext cx="38082" cy="46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1486" extrusionOk="0">
                      <a:moveTo>
                        <a:pt x="963" y="1"/>
                      </a:moveTo>
                      <a:lnTo>
                        <a:pt x="0" y="1141"/>
                      </a:lnTo>
                      <a:cubicBezTo>
                        <a:pt x="97" y="1265"/>
                        <a:pt x="179" y="1375"/>
                        <a:pt x="275" y="1485"/>
                      </a:cubicBezTo>
                      <a:lnTo>
                        <a:pt x="1224" y="344"/>
                      </a:lnTo>
                      <a:cubicBezTo>
                        <a:pt x="1128" y="220"/>
                        <a:pt x="1045" y="110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1" name="Google Shape;1960;p69"/>
                <p:cNvSpPr/>
                <p:nvPr/>
              </p:nvSpPr>
              <p:spPr>
                <a:xfrm>
                  <a:off x="1767301" y="1565201"/>
                  <a:ext cx="39793" cy="44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430" extrusionOk="0">
                      <a:moveTo>
                        <a:pt x="1073" y="0"/>
                      </a:moveTo>
                      <a:lnTo>
                        <a:pt x="0" y="1073"/>
                      </a:lnTo>
                      <a:cubicBezTo>
                        <a:pt x="69" y="1196"/>
                        <a:pt x="138" y="1306"/>
                        <a:pt x="220" y="1430"/>
                      </a:cubicBezTo>
                      <a:lnTo>
                        <a:pt x="1279" y="372"/>
                      </a:lnTo>
                      <a:cubicBezTo>
                        <a:pt x="1210" y="248"/>
                        <a:pt x="1141" y="124"/>
                        <a:pt x="10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2" name="Google Shape;1961;p69"/>
                <p:cNvSpPr/>
                <p:nvPr/>
              </p:nvSpPr>
              <p:spPr>
                <a:xfrm>
                  <a:off x="2058985" y="1296599"/>
                  <a:ext cx="26135" cy="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1664" extrusionOk="0">
                      <a:moveTo>
                        <a:pt x="468" y="1"/>
                      </a:moveTo>
                      <a:lnTo>
                        <a:pt x="1" y="1430"/>
                      </a:lnTo>
                      <a:cubicBezTo>
                        <a:pt x="124" y="1499"/>
                        <a:pt x="234" y="1581"/>
                        <a:pt x="358" y="1664"/>
                      </a:cubicBezTo>
                      <a:lnTo>
                        <a:pt x="839" y="221"/>
                      </a:lnTo>
                      <a:cubicBezTo>
                        <a:pt x="715" y="152"/>
                        <a:pt x="592" y="69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3" name="Google Shape;1962;p69"/>
                <p:cNvSpPr/>
                <p:nvPr/>
              </p:nvSpPr>
              <p:spPr>
                <a:xfrm>
                  <a:off x="1876787" y="1745689"/>
                  <a:ext cx="44086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1183" extrusionOk="0">
                      <a:moveTo>
                        <a:pt x="1334" y="0"/>
                      </a:moveTo>
                      <a:lnTo>
                        <a:pt x="1" y="743"/>
                      </a:lnTo>
                      <a:cubicBezTo>
                        <a:pt x="14" y="894"/>
                        <a:pt x="28" y="1045"/>
                        <a:pt x="42" y="1183"/>
                      </a:cubicBezTo>
                      <a:lnTo>
                        <a:pt x="1416" y="426"/>
                      </a:lnTo>
                      <a:cubicBezTo>
                        <a:pt x="1403" y="275"/>
                        <a:pt x="1375" y="138"/>
                        <a:pt x="13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4" name="Google Shape;1963;p69"/>
                <p:cNvSpPr/>
                <p:nvPr/>
              </p:nvSpPr>
              <p:spPr>
                <a:xfrm>
                  <a:off x="1732237" y="1481786"/>
                  <a:ext cx="45362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1183" extrusionOk="0">
                      <a:moveTo>
                        <a:pt x="1430" y="1"/>
                      </a:moveTo>
                      <a:lnTo>
                        <a:pt x="0" y="757"/>
                      </a:lnTo>
                      <a:cubicBezTo>
                        <a:pt x="28" y="894"/>
                        <a:pt x="41" y="1032"/>
                        <a:pt x="83" y="1183"/>
                      </a:cubicBezTo>
                      <a:lnTo>
                        <a:pt x="1457" y="441"/>
                      </a:lnTo>
                      <a:cubicBezTo>
                        <a:pt x="1444" y="289"/>
                        <a:pt x="1430" y="138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5" name="Google Shape;1964;p69"/>
                <p:cNvSpPr/>
                <p:nvPr/>
              </p:nvSpPr>
              <p:spPr>
                <a:xfrm>
                  <a:off x="1834443" y="1644757"/>
                  <a:ext cx="33819" cy="49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595" extrusionOk="0">
                      <a:moveTo>
                        <a:pt x="784" y="0"/>
                      </a:moveTo>
                      <a:lnTo>
                        <a:pt x="1" y="1279"/>
                      </a:lnTo>
                      <a:cubicBezTo>
                        <a:pt x="83" y="1375"/>
                        <a:pt x="166" y="1457"/>
                        <a:pt x="262" y="1554"/>
                      </a:cubicBezTo>
                      <a:lnTo>
                        <a:pt x="289" y="1595"/>
                      </a:lnTo>
                      <a:lnTo>
                        <a:pt x="1087" y="303"/>
                      </a:lnTo>
                      <a:cubicBezTo>
                        <a:pt x="977" y="206"/>
                        <a:pt x="880" y="96"/>
                        <a:pt x="7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6" name="Google Shape;1965;p69"/>
                <p:cNvSpPr/>
                <p:nvPr/>
              </p:nvSpPr>
              <p:spPr>
                <a:xfrm>
                  <a:off x="1875076" y="1819241"/>
                  <a:ext cx="47944" cy="2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44" extrusionOk="0">
                      <a:moveTo>
                        <a:pt x="1540" y="1"/>
                      </a:moveTo>
                      <a:lnTo>
                        <a:pt x="56" y="303"/>
                      </a:lnTo>
                      <a:cubicBezTo>
                        <a:pt x="42" y="454"/>
                        <a:pt x="28" y="606"/>
                        <a:pt x="1" y="743"/>
                      </a:cubicBezTo>
                      <a:lnTo>
                        <a:pt x="1513" y="427"/>
                      </a:lnTo>
                      <a:cubicBezTo>
                        <a:pt x="1526" y="289"/>
                        <a:pt x="1526" y="152"/>
                        <a:pt x="15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7" name="Google Shape;1966;p69"/>
                <p:cNvSpPr/>
                <p:nvPr/>
              </p:nvSpPr>
              <p:spPr>
                <a:xfrm>
                  <a:off x="1863098" y="1696063"/>
                  <a:ext cx="43246" cy="38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1238" extrusionOk="0">
                      <a:moveTo>
                        <a:pt x="1210" y="1"/>
                      </a:moveTo>
                      <a:lnTo>
                        <a:pt x="1" y="853"/>
                      </a:lnTo>
                      <a:cubicBezTo>
                        <a:pt x="69" y="963"/>
                        <a:pt x="124" y="1114"/>
                        <a:pt x="179" y="1238"/>
                      </a:cubicBezTo>
                      <a:lnTo>
                        <a:pt x="1389" y="372"/>
                      </a:lnTo>
                      <a:cubicBezTo>
                        <a:pt x="1334" y="248"/>
                        <a:pt x="1279" y="124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8" name="Google Shape;1967;p69"/>
                <p:cNvSpPr/>
                <p:nvPr/>
              </p:nvSpPr>
              <p:spPr>
                <a:xfrm>
                  <a:off x="1871218" y="1270931"/>
                  <a:ext cx="50091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307" extrusionOk="0">
                      <a:moveTo>
                        <a:pt x="413" y="1"/>
                      </a:moveTo>
                      <a:cubicBezTo>
                        <a:pt x="276" y="42"/>
                        <a:pt x="138" y="97"/>
                        <a:pt x="1" y="166"/>
                      </a:cubicBezTo>
                      <a:lnTo>
                        <a:pt x="1142" y="1307"/>
                      </a:lnTo>
                      <a:cubicBezTo>
                        <a:pt x="1293" y="1252"/>
                        <a:pt x="1444" y="1211"/>
                        <a:pt x="1609" y="1183"/>
                      </a:cubicBezTo>
                      <a:lnTo>
                        <a:pt x="4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9" name="Google Shape;1968;p69"/>
                <p:cNvSpPr/>
                <p:nvPr/>
              </p:nvSpPr>
              <p:spPr>
                <a:xfrm>
                  <a:off x="1929835" y="1258112"/>
                  <a:ext cx="41069" cy="47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1541" extrusionOk="0">
                      <a:moveTo>
                        <a:pt x="454" y="0"/>
                      </a:moveTo>
                      <a:cubicBezTo>
                        <a:pt x="303" y="0"/>
                        <a:pt x="151" y="14"/>
                        <a:pt x="0" y="42"/>
                      </a:cubicBezTo>
                      <a:lnTo>
                        <a:pt x="811" y="1499"/>
                      </a:lnTo>
                      <a:cubicBezTo>
                        <a:pt x="976" y="1499"/>
                        <a:pt x="1141" y="1513"/>
                        <a:pt x="1320" y="1540"/>
                      </a:cubicBezTo>
                      <a:lnTo>
                        <a:pt x="4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0" name="Google Shape;1969;p69"/>
                <p:cNvSpPr/>
                <p:nvPr/>
              </p:nvSpPr>
              <p:spPr>
                <a:xfrm>
                  <a:off x="2008084" y="1266668"/>
                  <a:ext cx="14592" cy="54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1747" extrusionOk="0">
                      <a:moveTo>
                        <a:pt x="1" y="0"/>
                      </a:moveTo>
                      <a:lnTo>
                        <a:pt x="42" y="1581"/>
                      </a:lnTo>
                      <a:cubicBezTo>
                        <a:pt x="193" y="1636"/>
                        <a:pt x="331" y="1691"/>
                        <a:pt x="468" y="1746"/>
                      </a:cubicBezTo>
                      <a:lnTo>
                        <a:pt x="413" y="138"/>
                      </a:lnTo>
                      <a:cubicBezTo>
                        <a:pt x="276" y="97"/>
                        <a:pt x="138" y="4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1" name="Google Shape;1970;p69"/>
                <p:cNvSpPr/>
                <p:nvPr/>
              </p:nvSpPr>
              <p:spPr>
                <a:xfrm>
                  <a:off x="1753176" y="1377867"/>
                  <a:ext cx="50091" cy="27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881" extrusionOk="0">
                      <a:moveTo>
                        <a:pt x="221" y="0"/>
                      </a:moveTo>
                      <a:cubicBezTo>
                        <a:pt x="138" y="110"/>
                        <a:pt x="70" y="234"/>
                        <a:pt x="1" y="358"/>
                      </a:cubicBezTo>
                      <a:lnTo>
                        <a:pt x="1389" y="880"/>
                      </a:lnTo>
                      <a:cubicBezTo>
                        <a:pt x="1458" y="756"/>
                        <a:pt x="1540" y="633"/>
                        <a:pt x="1609" y="509"/>
                      </a:cubicBez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2" name="Google Shape;1971;p69"/>
                <p:cNvSpPr/>
                <p:nvPr/>
              </p:nvSpPr>
              <p:spPr>
                <a:xfrm>
                  <a:off x="1732641" y="1433031"/>
                  <a:ext cx="51367" cy="16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524" extrusionOk="0">
                      <a:moveTo>
                        <a:pt x="1651" y="1"/>
                      </a:moveTo>
                      <a:lnTo>
                        <a:pt x="83" y="97"/>
                      </a:lnTo>
                      <a:cubicBezTo>
                        <a:pt x="56" y="234"/>
                        <a:pt x="28" y="372"/>
                        <a:pt x="1" y="523"/>
                      </a:cubicBezTo>
                      <a:lnTo>
                        <a:pt x="1527" y="427"/>
                      </a:lnTo>
                      <a:cubicBezTo>
                        <a:pt x="1568" y="276"/>
                        <a:pt x="1609" y="138"/>
                        <a:pt x="1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3" name="Google Shape;1972;p69"/>
                <p:cNvSpPr/>
                <p:nvPr/>
              </p:nvSpPr>
              <p:spPr>
                <a:xfrm>
                  <a:off x="1789111" y="1329113"/>
                  <a:ext cx="41100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4" extrusionOk="0">
                      <a:moveTo>
                        <a:pt x="289" y="0"/>
                      </a:moveTo>
                      <a:cubicBezTo>
                        <a:pt x="193" y="97"/>
                        <a:pt x="97" y="207"/>
                        <a:pt x="1" y="303"/>
                      </a:cubicBezTo>
                      <a:lnTo>
                        <a:pt x="1032" y="1334"/>
                      </a:lnTo>
                      <a:cubicBezTo>
                        <a:pt x="1128" y="1238"/>
                        <a:pt x="1224" y="1128"/>
                        <a:pt x="1320" y="1031"/>
                      </a:cubicBez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4" name="Google Shape;1973;p69"/>
                <p:cNvSpPr/>
                <p:nvPr/>
              </p:nvSpPr>
              <p:spPr>
                <a:xfrm>
                  <a:off x="1825887" y="1296164"/>
                  <a:ext cx="50496" cy="36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" h="1170" extrusionOk="0">
                      <a:moveTo>
                        <a:pt x="344" y="1"/>
                      </a:moveTo>
                      <a:cubicBezTo>
                        <a:pt x="221" y="97"/>
                        <a:pt x="111" y="180"/>
                        <a:pt x="1" y="276"/>
                      </a:cubicBezTo>
                      <a:lnTo>
                        <a:pt x="1238" y="1169"/>
                      </a:lnTo>
                      <a:cubicBezTo>
                        <a:pt x="1362" y="1087"/>
                        <a:pt x="1485" y="991"/>
                        <a:pt x="1623" y="922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644" name="Google Shape;1974;p69"/>
            <p:cNvGrpSpPr/>
            <p:nvPr/>
          </p:nvGrpSpPr>
          <p:grpSpPr>
            <a:xfrm rot="10800000">
              <a:off x="1729250" y="2425135"/>
              <a:ext cx="685635" cy="682282"/>
              <a:chOff x="2894709" y="1258206"/>
              <a:chExt cx="685635" cy="682282"/>
            </a:xfrm>
          </p:grpSpPr>
          <p:sp>
            <p:nvSpPr>
              <p:cNvPr id="2654" name="Google Shape;1975;p69"/>
              <p:cNvSpPr/>
              <p:nvPr/>
            </p:nvSpPr>
            <p:spPr>
              <a:xfrm>
                <a:off x="3399392" y="1867591"/>
                <a:ext cx="58554" cy="7289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343" extrusionOk="0">
                    <a:moveTo>
                      <a:pt x="1293" y="0"/>
                    </a:moveTo>
                    <a:lnTo>
                      <a:pt x="0" y="866"/>
                    </a:lnTo>
                    <a:cubicBezTo>
                      <a:pt x="152" y="1443"/>
                      <a:pt x="289" y="1801"/>
                      <a:pt x="303" y="1870"/>
                    </a:cubicBezTo>
                    <a:cubicBezTo>
                      <a:pt x="429" y="2202"/>
                      <a:pt x="691" y="2342"/>
                      <a:pt x="956" y="2342"/>
                    </a:cubicBezTo>
                    <a:cubicBezTo>
                      <a:pt x="1415" y="2342"/>
                      <a:pt x="1881" y="1922"/>
                      <a:pt x="1664" y="1347"/>
                    </a:cubicBezTo>
                    <a:cubicBezTo>
                      <a:pt x="1513" y="907"/>
                      <a:pt x="1389" y="467"/>
                      <a:pt x="12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1976;p69"/>
              <p:cNvSpPr/>
              <p:nvPr/>
            </p:nvSpPr>
            <p:spPr>
              <a:xfrm>
                <a:off x="3386542" y="1794879"/>
                <a:ext cx="45393" cy="24828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98" extrusionOk="0">
                    <a:moveTo>
                      <a:pt x="1444" y="0"/>
                    </a:moveTo>
                    <a:lnTo>
                      <a:pt x="1" y="371"/>
                    </a:lnTo>
                    <a:cubicBezTo>
                      <a:pt x="1" y="509"/>
                      <a:pt x="1" y="660"/>
                      <a:pt x="15" y="797"/>
                    </a:cubicBezTo>
                    <a:lnTo>
                      <a:pt x="1458" y="426"/>
                    </a:lnTo>
                    <a:cubicBezTo>
                      <a:pt x="1444" y="275"/>
                      <a:pt x="1444" y="138"/>
                      <a:pt x="14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1977;p69"/>
              <p:cNvSpPr/>
              <p:nvPr/>
            </p:nvSpPr>
            <p:spPr>
              <a:xfrm>
                <a:off x="3404961" y="1693512"/>
                <a:ext cx="47478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977" extrusionOk="0">
                    <a:moveTo>
                      <a:pt x="193" y="0"/>
                    </a:moveTo>
                    <a:cubicBezTo>
                      <a:pt x="124" y="124"/>
                      <a:pt x="55" y="248"/>
                      <a:pt x="0" y="371"/>
                    </a:cubicBezTo>
                    <a:lnTo>
                      <a:pt x="1320" y="976"/>
                    </a:lnTo>
                    <a:cubicBezTo>
                      <a:pt x="1375" y="853"/>
                      <a:pt x="1443" y="729"/>
                      <a:pt x="1526" y="605"/>
                    </a:cubicBez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1978;p69"/>
              <p:cNvSpPr/>
              <p:nvPr/>
            </p:nvSpPr>
            <p:spPr>
              <a:xfrm>
                <a:off x="3462271" y="1622076"/>
                <a:ext cx="50900" cy="29961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963" extrusionOk="0">
                    <a:moveTo>
                      <a:pt x="289" y="1"/>
                    </a:moveTo>
                    <a:cubicBezTo>
                      <a:pt x="193" y="111"/>
                      <a:pt x="96" y="221"/>
                      <a:pt x="0" y="331"/>
                    </a:cubicBezTo>
                    <a:lnTo>
                      <a:pt x="1375" y="963"/>
                    </a:lnTo>
                    <a:cubicBezTo>
                      <a:pt x="1471" y="853"/>
                      <a:pt x="1553" y="743"/>
                      <a:pt x="1636" y="633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1979;p69"/>
              <p:cNvSpPr/>
              <p:nvPr/>
            </p:nvSpPr>
            <p:spPr>
              <a:xfrm>
                <a:off x="3387849" y="1756796"/>
                <a:ext cx="46638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20" extrusionOk="0">
                    <a:moveTo>
                      <a:pt x="55" y="1"/>
                    </a:moveTo>
                    <a:cubicBezTo>
                      <a:pt x="28" y="138"/>
                      <a:pt x="14" y="276"/>
                      <a:pt x="0" y="413"/>
                    </a:cubicBezTo>
                    <a:lnTo>
                      <a:pt x="1444" y="619"/>
                    </a:lnTo>
                    <a:cubicBezTo>
                      <a:pt x="1457" y="482"/>
                      <a:pt x="1471" y="344"/>
                      <a:pt x="1499" y="207"/>
                    </a:cubicBez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1980;p69"/>
              <p:cNvSpPr/>
              <p:nvPr/>
            </p:nvSpPr>
            <p:spPr>
              <a:xfrm>
                <a:off x="3433180" y="1653718"/>
                <a:ext cx="52642" cy="2999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964" extrusionOk="0">
                    <a:moveTo>
                      <a:pt x="317" y="1"/>
                    </a:moveTo>
                    <a:cubicBezTo>
                      <a:pt x="234" y="83"/>
                      <a:pt x="165" y="152"/>
                      <a:pt x="83" y="235"/>
                    </a:cubicBezTo>
                    <a:cubicBezTo>
                      <a:pt x="55" y="262"/>
                      <a:pt x="28" y="290"/>
                      <a:pt x="0" y="317"/>
                    </a:cubicBezTo>
                    <a:lnTo>
                      <a:pt x="1389" y="963"/>
                    </a:lnTo>
                    <a:cubicBezTo>
                      <a:pt x="1499" y="867"/>
                      <a:pt x="1595" y="757"/>
                      <a:pt x="1691" y="647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1981;p69"/>
              <p:cNvSpPr/>
              <p:nvPr/>
            </p:nvSpPr>
            <p:spPr>
              <a:xfrm>
                <a:off x="3278767" y="1270526"/>
                <a:ext cx="41940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89" extrusionOk="0">
                    <a:moveTo>
                      <a:pt x="399" y="0"/>
                    </a:moveTo>
                    <a:cubicBezTo>
                      <a:pt x="262" y="41"/>
                      <a:pt x="138" y="96"/>
                      <a:pt x="1" y="151"/>
                    </a:cubicBezTo>
                    <a:lnTo>
                      <a:pt x="922" y="1388"/>
                    </a:lnTo>
                    <a:cubicBezTo>
                      <a:pt x="1059" y="1333"/>
                      <a:pt x="1197" y="1292"/>
                      <a:pt x="1348" y="1251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61" name="Google Shape;1982;p69"/>
              <p:cNvGrpSpPr/>
              <p:nvPr/>
            </p:nvGrpSpPr>
            <p:grpSpPr>
              <a:xfrm>
                <a:off x="2894709" y="1258206"/>
                <a:ext cx="685635" cy="636360"/>
                <a:chOff x="2894709" y="1258206"/>
                <a:chExt cx="685635" cy="636360"/>
              </a:xfrm>
            </p:grpSpPr>
            <p:sp>
              <p:nvSpPr>
                <p:cNvPr id="2677" name="Google Shape;1983;p69"/>
                <p:cNvSpPr/>
                <p:nvPr/>
              </p:nvSpPr>
              <p:spPr>
                <a:xfrm>
                  <a:off x="3009329" y="1404812"/>
                  <a:ext cx="69754" cy="46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1507" extrusionOk="0">
                      <a:moveTo>
                        <a:pt x="1" y="0"/>
                      </a:moveTo>
                      <a:lnTo>
                        <a:pt x="303" y="1485"/>
                      </a:lnTo>
                      <a:cubicBezTo>
                        <a:pt x="526" y="1499"/>
                        <a:pt x="749" y="1507"/>
                        <a:pt x="972" y="1507"/>
                      </a:cubicBezTo>
                      <a:cubicBezTo>
                        <a:pt x="1395" y="1507"/>
                        <a:pt x="1818" y="1479"/>
                        <a:pt x="2241" y="1416"/>
                      </a:cubicBezTo>
                      <a:lnTo>
                        <a:pt x="1471" y="42"/>
                      </a:lnTo>
                      <a:cubicBezTo>
                        <a:pt x="1311" y="51"/>
                        <a:pt x="1149" y="55"/>
                        <a:pt x="986" y="55"/>
                      </a:cubicBezTo>
                      <a:cubicBezTo>
                        <a:pt x="660" y="55"/>
                        <a:pt x="330" y="37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8" name="Google Shape;1984;p69"/>
                <p:cNvSpPr/>
                <p:nvPr/>
              </p:nvSpPr>
              <p:spPr>
                <a:xfrm>
                  <a:off x="3153475" y="1333811"/>
                  <a:ext cx="66736" cy="53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" h="1706" extrusionOk="0">
                      <a:moveTo>
                        <a:pt x="1004" y="1"/>
                      </a:moveTo>
                      <a:cubicBezTo>
                        <a:pt x="674" y="275"/>
                        <a:pt x="344" y="578"/>
                        <a:pt x="0" y="922"/>
                      </a:cubicBezTo>
                      <a:lnTo>
                        <a:pt x="1279" y="1705"/>
                      </a:lnTo>
                      <a:cubicBezTo>
                        <a:pt x="1581" y="1430"/>
                        <a:pt x="1870" y="1183"/>
                        <a:pt x="2145" y="949"/>
                      </a:cubicBezTo>
                      <a:lnTo>
                        <a:pt x="100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9" name="Google Shape;1985;p69"/>
                <p:cNvSpPr/>
                <p:nvPr/>
              </p:nvSpPr>
              <p:spPr>
                <a:xfrm>
                  <a:off x="2962722" y="1396691"/>
                  <a:ext cx="42780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05" extrusionOk="0">
                      <a:moveTo>
                        <a:pt x="0" y="0"/>
                      </a:moveTo>
                      <a:lnTo>
                        <a:pt x="303" y="1540"/>
                      </a:lnTo>
                      <a:cubicBezTo>
                        <a:pt x="632" y="1622"/>
                        <a:pt x="1004" y="1664"/>
                        <a:pt x="1375" y="1705"/>
                      </a:cubicBezTo>
                      <a:lnTo>
                        <a:pt x="1059" y="206"/>
                      </a:lnTo>
                      <a:cubicBezTo>
                        <a:pt x="674" y="138"/>
                        <a:pt x="303" y="6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0" name="Google Shape;1986;p69"/>
                <p:cNvSpPr/>
                <p:nvPr/>
              </p:nvSpPr>
              <p:spPr>
                <a:xfrm>
                  <a:off x="3069221" y="1396255"/>
                  <a:ext cx="61167" cy="50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1609" extrusionOk="0">
                      <a:moveTo>
                        <a:pt x="1100" y="1"/>
                      </a:moveTo>
                      <a:cubicBezTo>
                        <a:pt x="742" y="124"/>
                        <a:pt x="385" y="220"/>
                        <a:pt x="0" y="262"/>
                      </a:cubicBezTo>
                      <a:lnTo>
                        <a:pt x="742" y="1609"/>
                      </a:lnTo>
                      <a:cubicBezTo>
                        <a:pt x="1168" y="1526"/>
                        <a:pt x="1567" y="1389"/>
                        <a:pt x="1966" y="1224"/>
                      </a:cubicBezTo>
                      <a:lnTo>
                        <a:pt x="11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1" name="Google Shape;1987;p69"/>
                <p:cNvSpPr/>
                <p:nvPr/>
              </p:nvSpPr>
              <p:spPr>
                <a:xfrm>
                  <a:off x="3522132" y="1471954"/>
                  <a:ext cx="58211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2104" extrusionOk="0">
                      <a:moveTo>
                        <a:pt x="1856" y="1"/>
                      </a:moveTo>
                      <a:lnTo>
                        <a:pt x="317" y="853"/>
                      </a:lnTo>
                      <a:cubicBezTo>
                        <a:pt x="262" y="1279"/>
                        <a:pt x="152" y="1705"/>
                        <a:pt x="1" y="2104"/>
                      </a:cubicBezTo>
                      <a:lnTo>
                        <a:pt x="1582" y="2049"/>
                      </a:lnTo>
                      <a:cubicBezTo>
                        <a:pt x="1774" y="1389"/>
                        <a:pt x="1870" y="688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2" name="Google Shape;1988;p69"/>
                <p:cNvSpPr/>
                <p:nvPr/>
              </p:nvSpPr>
              <p:spPr>
                <a:xfrm>
                  <a:off x="3410935" y="1663581"/>
                  <a:ext cx="65461" cy="49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" h="1581" extrusionOk="0">
                      <a:moveTo>
                        <a:pt x="702" y="0"/>
                      </a:moveTo>
                      <a:cubicBezTo>
                        <a:pt x="427" y="289"/>
                        <a:pt x="193" y="619"/>
                        <a:pt x="1" y="962"/>
                      </a:cubicBezTo>
                      <a:lnTo>
                        <a:pt x="1320" y="1581"/>
                      </a:lnTo>
                      <a:cubicBezTo>
                        <a:pt x="1458" y="1347"/>
                        <a:pt x="1623" y="1141"/>
                        <a:pt x="1815" y="949"/>
                      </a:cubicBezTo>
                      <a:cubicBezTo>
                        <a:pt x="1911" y="852"/>
                        <a:pt x="2008" y="756"/>
                        <a:pt x="2104" y="646"/>
                      </a:cubicBezTo>
                      <a:lnTo>
                        <a:pt x="70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3" name="Google Shape;1989;p69"/>
                <p:cNvSpPr/>
                <p:nvPr/>
              </p:nvSpPr>
              <p:spPr>
                <a:xfrm>
                  <a:off x="3239845" y="1275225"/>
                  <a:ext cx="67607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705" extrusionOk="0">
                      <a:moveTo>
                        <a:pt x="1252" y="0"/>
                      </a:moveTo>
                      <a:cubicBezTo>
                        <a:pt x="812" y="179"/>
                        <a:pt x="400" y="385"/>
                        <a:pt x="1" y="633"/>
                      </a:cubicBezTo>
                      <a:lnTo>
                        <a:pt x="1073" y="1705"/>
                      </a:lnTo>
                      <a:cubicBezTo>
                        <a:pt x="1417" y="1526"/>
                        <a:pt x="1788" y="1361"/>
                        <a:pt x="2173" y="1237"/>
                      </a:cubicBezTo>
                      <a:lnTo>
                        <a:pt x="125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4" name="Google Shape;1990;p69"/>
                <p:cNvSpPr/>
                <p:nvPr/>
              </p:nvSpPr>
              <p:spPr>
                <a:xfrm>
                  <a:off x="3386138" y="1769646"/>
                  <a:ext cx="46638" cy="36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169" extrusionOk="0">
                      <a:moveTo>
                        <a:pt x="55" y="0"/>
                      </a:moveTo>
                      <a:cubicBezTo>
                        <a:pt x="14" y="385"/>
                        <a:pt x="0" y="784"/>
                        <a:pt x="14" y="1169"/>
                      </a:cubicBezTo>
                      <a:lnTo>
                        <a:pt x="1457" y="797"/>
                      </a:lnTo>
                      <a:cubicBezTo>
                        <a:pt x="1457" y="605"/>
                        <a:pt x="1471" y="399"/>
                        <a:pt x="1499" y="206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5" name="Google Shape;1991;p69"/>
                <p:cNvSpPr/>
                <p:nvPr/>
              </p:nvSpPr>
              <p:spPr>
                <a:xfrm>
                  <a:off x="2894709" y="1385241"/>
                  <a:ext cx="63314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1840" extrusionOk="0">
                      <a:moveTo>
                        <a:pt x="815" y="0"/>
                      </a:moveTo>
                      <a:cubicBezTo>
                        <a:pt x="629" y="0"/>
                        <a:pt x="448" y="77"/>
                        <a:pt x="317" y="217"/>
                      </a:cubicBezTo>
                      <a:cubicBezTo>
                        <a:pt x="234" y="286"/>
                        <a:pt x="179" y="382"/>
                        <a:pt x="138" y="478"/>
                      </a:cubicBezTo>
                      <a:cubicBezTo>
                        <a:pt x="0" y="849"/>
                        <a:pt x="193" y="1276"/>
                        <a:pt x="564" y="1413"/>
                      </a:cubicBezTo>
                      <a:cubicBezTo>
                        <a:pt x="1045" y="1578"/>
                        <a:pt x="1540" y="1729"/>
                        <a:pt x="2035" y="1839"/>
                      </a:cubicBezTo>
                      <a:lnTo>
                        <a:pt x="1732" y="258"/>
                      </a:lnTo>
                      <a:cubicBezTo>
                        <a:pt x="1334" y="135"/>
                        <a:pt x="1086" y="52"/>
                        <a:pt x="1073" y="52"/>
                      </a:cubicBezTo>
                      <a:cubicBezTo>
                        <a:pt x="989" y="17"/>
                        <a:pt x="902" y="0"/>
                        <a:pt x="81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6" name="Google Shape;1992;p69"/>
                <p:cNvSpPr/>
                <p:nvPr/>
              </p:nvSpPr>
              <p:spPr>
                <a:xfrm>
                  <a:off x="3512736" y="1364178"/>
                  <a:ext cx="49220" cy="7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269" extrusionOk="0">
                      <a:moveTo>
                        <a:pt x="921" y="1"/>
                      </a:moveTo>
                      <a:lnTo>
                        <a:pt x="0" y="1265"/>
                      </a:lnTo>
                      <a:cubicBezTo>
                        <a:pt x="193" y="1581"/>
                        <a:pt x="330" y="1911"/>
                        <a:pt x="454" y="2269"/>
                      </a:cubicBezTo>
                      <a:lnTo>
                        <a:pt x="1581" y="1128"/>
                      </a:lnTo>
                      <a:cubicBezTo>
                        <a:pt x="1402" y="729"/>
                        <a:pt x="1182" y="358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7" name="Google Shape;1993;p69"/>
                <p:cNvSpPr/>
                <p:nvPr/>
              </p:nvSpPr>
              <p:spPr>
                <a:xfrm>
                  <a:off x="3471231" y="1597714"/>
                  <a:ext cx="62909" cy="44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1416" extrusionOk="0">
                      <a:moveTo>
                        <a:pt x="592" y="0"/>
                      </a:moveTo>
                      <a:cubicBezTo>
                        <a:pt x="413" y="261"/>
                        <a:pt x="207" y="522"/>
                        <a:pt x="1" y="784"/>
                      </a:cubicBezTo>
                      <a:lnTo>
                        <a:pt x="1348" y="1416"/>
                      </a:lnTo>
                      <a:cubicBezTo>
                        <a:pt x="1595" y="1100"/>
                        <a:pt x="1829" y="784"/>
                        <a:pt x="2022" y="467"/>
                      </a:cubicBezTo>
                      <a:lnTo>
                        <a:pt x="59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8" name="Google Shape;1994;p69"/>
                <p:cNvSpPr/>
                <p:nvPr/>
              </p:nvSpPr>
              <p:spPr>
                <a:xfrm>
                  <a:off x="3332654" y="1258206"/>
                  <a:ext cx="59052" cy="49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1606" extrusionOk="0">
                      <a:moveTo>
                        <a:pt x="842" y="1"/>
                      </a:moveTo>
                      <a:cubicBezTo>
                        <a:pt x="563" y="1"/>
                        <a:pt x="282" y="21"/>
                        <a:pt x="1" y="66"/>
                      </a:cubicBezTo>
                      <a:lnTo>
                        <a:pt x="757" y="1482"/>
                      </a:lnTo>
                      <a:cubicBezTo>
                        <a:pt x="1142" y="1482"/>
                        <a:pt x="1527" y="1523"/>
                        <a:pt x="1898" y="1606"/>
                      </a:cubicBezTo>
                      <a:lnTo>
                        <a:pt x="1802" y="80"/>
                      </a:lnTo>
                      <a:cubicBezTo>
                        <a:pt x="1485" y="28"/>
                        <a:pt x="1165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9" name="Google Shape;1995;p69"/>
                <p:cNvSpPr/>
                <p:nvPr/>
              </p:nvSpPr>
              <p:spPr>
                <a:xfrm>
                  <a:off x="3115829" y="1371862"/>
                  <a:ext cx="67607" cy="5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830" extrusionOk="0">
                      <a:moveTo>
                        <a:pt x="894" y="1"/>
                      </a:moveTo>
                      <a:cubicBezTo>
                        <a:pt x="633" y="248"/>
                        <a:pt x="330" y="455"/>
                        <a:pt x="0" y="620"/>
                      </a:cubicBezTo>
                      <a:lnTo>
                        <a:pt x="839" y="1829"/>
                      </a:lnTo>
                      <a:cubicBezTo>
                        <a:pt x="1251" y="1596"/>
                        <a:pt x="1636" y="1321"/>
                        <a:pt x="1966" y="991"/>
                      </a:cubicBezTo>
                      <a:lnTo>
                        <a:pt x="2172" y="785"/>
                      </a:lnTo>
                      <a:lnTo>
                        <a:pt x="8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0" name="Google Shape;1996;p69"/>
                <p:cNvSpPr/>
                <p:nvPr/>
              </p:nvSpPr>
              <p:spPr>
                <a:xfrm>
                  <a:off x="3444288" y="1287608"/>
                  <a:ext cx="55225" cy="61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1981" extrusionOk="0">
                      <a:moveTo>
                        <a:pt x="523" y="1"/>
                      </a:moveTo>
                      <a:lnTo>
                        <a:pt x="1" y="1403"/>
                      </a:lnTo>
                      <a:cubicBezTo>
                        <a:pt x="262" y="1582"/>
                        <a:pt x="509" y="1774"/>
                        <a:pt x="743" y="1980"/>
                      </a:cubicBezTo>
                      <a:lnTo>
                        <a:pt x="1774" y="949"/>
                      </a:lnTo>
                      <a:cubicBezTo>
                        <a:pt x="1389" y="592"/>
                        <a:pt x="963" y="276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1" name="Google Shape;1997;p69"/>
                <p:cNvSpPr/>
                <p:nvPr/>
              </p:nvSpPr>
              <p:spPr>
                <a:xfrm>
                  <a:off x="3530253" y="1412092"/>
                  <a:ext cx="48380" cy="7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" h="2283" extrusionOk="0">
                      <a:moveTo>
                        <a:pt x="1197" y="0"/>
                      </a:moveTo>
                      <a:lnTo>
                        <a:pt x="1" y="1182"/>
                      </a:lnTo>
                      <a:cubicBezTo>
                        <a:pt x="83" y="1540"/>
                        <a:pt x="111" y="1911"/>
                        <a:pt x="97" y="2282"/>
                      </a:cubicBezTo>
                      <a:lnTo>
                        <a:pt x="1554" y="1471"/>
                      </a:lnTo>
                      <a:cubicBezTo>
                        <a:pt x="1499" y="962"/>
                        <a:pt x="1375" y="468"/>
                        <a:pt x="11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2" name="Google Shape;1998;p69"/>
                <p:cNvSpPr/>
                <p:nvPr/>
              </p:nvSpPr>
              <p:spPr>
                <a:xfrm>
                  <a:off x="3442576" y="1632343"/>
                  <a:ext cx="62474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1334" extrusionOk="0">
                      <a:moveTo>
                        <a:pt x="633" y="1"/>
                      </a:moveTo>
                      <a:cubicBezTo>
                        <a:pt x="427" y="234"/>
                        <a:pt x="221" y="454"/>
                        <a:pt x="1" y="688"/>
                      </a:cubicBezTo>
                      <a:lnTo>
                        <a:pt x="1389" y="1334"/>
                      </a:lnTo>
                      <a:cubicBezTo>
                        <a:pt x="1609" y="1100"/>
                        <a:pt x="1815" y="867"/>
                        <a:pt x="2008" y="633"/>
                      </a:cubicBezTo>
                      <a:lnTo>
                        <a:pt x="63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3" name="Google Shape;1999;p69"/>
                <p:cNvSpPr/>
                <p:nvPr/>
              </p:nvSpPr>
              <p:spPr>
                <a:xfrm>
                  <a:off x="3401943" y="1263246"/>
                  <a:ext cx="47073" cy="61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967" extrusionOk="0">
                      <a:moveTo>
                        <a:pt x="1" y="0"/>
                      </a:moveTo>
                      <a:lnTo>
                        <a:pt x="97" y="1567"/>
                      </a:lnTo>
                      <a:cubicBezTo>
                        <a:pt x="413" y="1664"/>
                        <a:pt x="716" y="1801"/>
                        <a:pt x="1004" y="1966"/>
                      </a:cubicBezTo>
                      <a:lnTo>
                        <a:pt x="1513" y="578"/>
                      </a:lnTo>
                      <a:cubicBezTo>
                        <a:pt x="1032" y="317"/>
                        <a:pt x="523" y="12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4" name="Google Shape;2000;p69"/>
                <p:cNvSpPr/>
                <p:nvPr/>
              </p:nvSpPr>
              <p:spPr>
                <a:xfrm>
                  <a:off x="3291181" y="1262375"/>
                  <a:ext cx="51367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1513" extrusionOk="0">
                      <a:moveTo>
                        <a:pt x="908" y="1"/>
                      </a:moveTo>
                      <a:cubicBezTo>
                        <a:pt x="605" y="70"/>
                        <a:pt x="303" y="152"/>
                        <a:pt x="0" y="262"/>
                      </a:cubicBezTo>
                      <a:lnTo>
                        <a:pt x="949" y="1513"/>
                      </a:lnTo>
                      <a:cubicBezTo>
                        <a:pt x="1169" y="1458"/>
                        <a:pt x="1403" y="1417"/>
                        <a:pt x="1650" y="1389"/>
                      </a:cubicBezTo>
                      <a:lnTo>
                        <a:pt x="9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5" name="Google Shape;2001;p69"/>
                <p:cNvSpPr/>
                <p:nvPr/>
              </p:nvSpPr>
              <p:spPr>
                <a:xfrm>
                  <a:off x="3194949" y="1301733"/>
                  <a:ext cx="66332" cy="5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1719" extrusionOk="0">
                      <a:moveTo>
                        <a:pt x="1059" y="1"/>
                      </a:moveTo>
                      <a:cubicBezTo>
                        <a:pt x="715" y="234"/>
                        <a:pt x="372" y="482"/>
                        <a:pt x="1" y="770"/>
                      </a:cubicBezTo>
                      <a:lnTo>
                        <a:pt x="1155" y="1719"/>
                      </a:lnTo>
                      <a:cubicBezTo>
                        <a:pt x="1471" y="1485"/>
                        <a:pt x="1788" y="1265"/>
                        <a:pt x="2131" y="1073"/>
                      </a:cubicBezTo>
                      <a:lnTo>
                        <a:pt x="10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6" name="Google Shape;2002;p69"/>
                <p:cNvSpPr/>
                <p:nvPr/>
              </p:nvSpPr>
              <p:spPr>
                <a:xfrm>
                  <a:off x="3496900" y="1548928"/>
                  <a:ext cx="70190" cy="5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1679" extrusionOk="0">
                      <a:moveTo>
                        <a:pt x="2255" y="1"/>
                      </a:moveTo>
                      <a:lnTo>
                        <a:pt x="633" y="56"/>
                      </a:lnTo>
                      <a:cubicBezTo>
                        <a:pt x="454" y="455"/>
                        <a:pt x="248" y="840"/>
                        <a:pt x="1" y="1211"/>
                      </a:cubicBezTo>
                      <a:lnTo>
                        <a:pt x="1430" y="1678"/>
                      </a:lnTo>
                      <a:cubicBezTo>
                        <a:pt x="1760" y="1142"/>
                        <a:pt x="2035" y="578"/>
                        <a:pt x="2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7" name="Google Shape;2003;p69"/>
                <p:cNvSpPr/>
                <p:nvPr/>
              </p:nvSpPr>
              <p:spPr>
                <a:xfrm>
                  <a:off x="3389560" y="1705055"/>
                  <a:ext cx="56469" cy="5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870" extrusionOk="0">
                      <a:moveTo>
                        <a:pt x="495" y="0"/>
                      </a:moveTo>
                      <a:cubicBezTo>
                        <a:pt x="248" y="523"/>
                        <a:pt x="83" y="1086"/>
                        <a:pt x="0" y="1664"/>
                      </a:cubicBezTo>
                      <a:lnTo>
                        <a:pt x="1444" y="1870"/>
                      </a:lnTo>
                      <a:cubicBezTo>
                        <a:pt x="1499" y="1430"/>
                        <a:pt x="1636" y="1004"/>
                        <a:pt x="1815" y="605"/>
                      </a:cubicBezTo>
                      <a:lnTo>
                        <a:pt x="4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8" name="Google Shape;2004;p69"/>
                <p:cNvSpPr/>
                <p:nvPr/>
              </p:nvSpPr>
              <p:spPr>
                <a:xfrm>
                  <a:off x="3476801" y="1326126"/>
                  <a:ext cx="56905" cy="65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18" extrusionOk="0">
                      <a:moveTo>
                        <a:pt x="1032" y="0"/>
                      </a:moveTo>
                      <a:lnTo>
                        <a:pt x="1" y="1031"/>
                      </a:lnTo>
                      <a:lnTo>
                        <a:pt x="55" y="1072"/>
                      </a:lnTo>
                      <a:cubicBezTo>
                        <a:pt x="372" y="1402"/>
                        <a:pt x="660" y="1746"/>
                        <a:pt x="922" y="2117"/>
                      </a:cubicBezTo>
                      <a:lnTo>
                        <a:pt x="1829" y="880"/>
                      </a:lnTo>
                      <a:cubicBezTo>
                        <a:pt x="1595" y="591"/>
                        <a:pt x="1348" y="303"/>
                        <a:pt x="1086" y="41"/>
                      </a:cubicBez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9" name="Google Shape;2005;p69"/>
                <p:cNvSpPr/>
                <p:nvPr/>
              </p:nvSpPr>
              <p:spPr>
                <a:xfrm>
                  <a:off x="3386978" y="1807698"/>
                  <a:ext cx="50091" cy="73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2365" extrusionOk="0">
                      <a:moveTo>
                        <a:pt x="1444" y="1"/>
                      </a:moveTo>
                      <a:lnTo>
                        <a:pt x="1" y="372"/>
                      </a:lnTo>
                      <a:cubicBezTo>
                        <a:pt x="42" y="1045"/>
                        <a:pt x="138" y="1705"/>
                        <a:pt x="289" y="2365"/>
                      </a:cubicBezTo>
                      <a:lnTo>
                        <a:pt x="1609" y="1499"/>
                      </a:lnTo>
                      <a:cubicBezTo>
                        <a:pt x="1513" y="1004"/>
                        <a:pt x="1458" y="509"/>
                        <a:pt x="1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0" name="Google Shape;2006;p69"/>
                <p:cNvSpPr/>
                <p:nvPr/>
              </p:nvSpPr>
              <p:spPr>
                <a:xfrm>
                  <a:off x="3396405" y="1854306"/>
                  <a:ext cx="43215" cy="4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1294" extrusionOk="0">
                      <a:moveTo>
                        <a:pt x="1306" y="1"/>
                      </a:moveTo>
                      <a:lnTo>
                        <a:pt x="0" y="867"/>
                      </a:lnTo>
                      <a:cubicBezTo>
                        <a:pt x="28" y="1018"/>
                        <a:pt x="69" y="1169"/>
                        <a:pt x="96" y="1293"/>
                      </a:cubicBezTo>
                      <a:lnTo>
                        <a:pt x="1389" y="441"/>
                      </a:lnTo>
                      <a:cubicBezTo>
                        <a:pt x="1361" y="303"/>
                        <a:pt x="1334" y="152"/>
                        <a:pt x="13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1" name="Google Shape;2007;p69"/>
                <p:cNvSpPr/>
                <p:nvPr/>
              </p:nvSpPr>
              <p:spPr>
                <a:xfrm>
                  <a:off x="2949032" y="1392833"/>
                  <a:ext cx="23117" cy="5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1678" extrusionOk="0">
                      <a:moveTo>
                        <a:pt x="0" y="1"/>
                      </a:moveTo>
                      <a:lnTo>
                        <a:pt x="289" y="1581"/>
                      </a:lnTo>
                      <a:cubicBezTo>
                        <a:pt x="440" y="1623"/>
                        <a:pt x="578" y="1650"/>
                        <a:pt x="743" y="1678"/>
                      </a:cubicBezTo>
                      <a:lnTo>
                        <a:pt x="440" y="124"/>
                      </a:lnTo>
                      <a:cubicBezTo>
                        <a:pt x="261" y="83"/>
                        <a:pt x="124" y="4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662" name="Google Shape;2008;p69"/>
              <p:cNvSpPr/>
              <p:nvPr/>
            </p:nvSpPr>
            <p:spPr>
              <a:xfrm>
                <a:off x="3184681" y="1325690"/>
                <a:ext cx="46233" cy="37677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211" extrusionOk="0">
                    <a:moveTo>
                      <a:pt x="344" y="0"/>
                    </a:moveTo>
                    <a:cubicBezTo>
                      <a:pt x="221" y="83"/>
                      <a:pt x="111" y="179"/>
                      <a:pt x="1" y="262"/>
                    </a:cubicBezTo>
                    <a:lnTo>
                      <a:pt x="1142" y="1210"/>
                    </a:lnTo>
                    <a:cubicBezTo>
                      <a:pt x="1265" y="1128"/>
                      <a:pt x="1375" y="1045"/>
                      <a:pt x="1485" y="949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009;p69"/>
              <p:cNvSpPr/>
              <p:nvPr/>
            </p:nvSpPr>
            <p:spPr>
              <a:xfrm>
                <a:off x="3228302" y="1294888"/>
                <a:ext cx="44522" cy="40228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293" extrusionOk="0">
                    <a:moveTo>
                      <a:pt x="372" y="1"/>
                    </a:moveTo>
                    <a:cubicBezTo>
                      <a:pt x="248" y="69"/>
                      <a:pt x="124" y="152"/>
                      <a:pt x="1" y="221"/>
                    </a:cubicBezTo>
                    <a:lnTo>
                      <a:pt x="1059" y="1293"/>
                    </a:lnTo>
                    <a:cubicBezTo>
                      <a:pt x="1183" y="1210"/>
                      <a:pt x="1307" y="1142"/>
                      <a:pt x="1430" y="1073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010;p69"/>
              <p:cNvSpPr/>
              <p:nvPr/>
            </p:nvSpPr>
            <p:spPr>
              <a:xfrm>
                <a:off x="3489619" y="1586576"/>
                <a:ext cx="51802" cy="2569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826" extrusionOk="0">
                    <a:moveTo>
                      <a:pt x="235" y="1"/>
                    </a:moveTo>
                    <a:cubicBezTo>
                      <a:pt x="166" y="111"/>
                      <a:pt x="83" y="234"/>
                      <a:pt x="1" y="358"/>
                    </a:cubicBezTo>
                    <a:lnTo>
                      <a:pt x="1444" y="825"/>
                    </a:lnTo>
                    <a:cubicBezTo>
                      <a:pt x="1513" y="715"/>
                      <a:pt x="1596" y="592"/>
                      <a:pt x="1664" y="468"/>
                    </a:cubicBez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011;p69"/>
              <p:cNvSpPr/>
              <p:nvPr/>
            </p:nvSpPr>
            <p:spPr>
              <a:xfrm>
                <a:off x="3055532" y="1404376"/>
                <a:ext cx="36806" cy="44086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17" extrusionOk="0">
                    <a:moveTo>
                      <a:pt x="440" y="1"/>
                    </a:moveTo>
                    <a:cubicBezTo>
                      <a:pt x="289" y="14"/>
                      <a:pt x="138" y="42"/>
                      <a:pt x="0" y="42"/>
                    </a:cubicBezTo>
                    <a:lnTo>
                      <a:pt x="756" y="1417"/>
                    </a:lnTo>
                    <a:cubicBezTo>
                      <a:pt x="894" y="1403"/>
                      <a:pt x="1045" y="1375"/>
                      <a:pt x="1182" y="1348"/>
                    </a:cubicBezTo>
                    <a:lnTo>
                      <a:pt x="4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012;p69"/>
              <p:cNvSpPr/>
              <p:nvPr/>
            </p:nvSpPr>
            <p:spPr>
              <a:xfrm>
                <a:off x="3319400" y="1260259"/>
                <a:ext cx="36806" cy="45362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58" extrusionOk="0">
                    <a:moveTo>
                      <a:pt x="427" y="0"/>
                    </a:moveTo>
                    <a:cubicBezTo>
                      <a:pt x="289" y="14"/>
                      <a:pt x="152" y="41"/>
                      <a:pt x="1" y="69"/>
                    </a:cubicBezTo>
                    <a:lnTo>
                      <a:pt x="743" y="1457"/>
                    </a:lnTo>
                    <a:cubicBezTo>
                      <a:pt x="894" y="1444"/>
                      <a:pt x="1032" y="1430"/>
                      <a:pt x="1183" y="1416"/>
                    </a:cubicBez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013;p69"/>
              <p:cNvSpPr/>
              <p:nvPr/>
            </p:nvSpPr>
            <p:spPr>
              <a:xfrm>
                <a:off x="3143612" y="1362466"/>
                <a:ext cx="49656" cy="3338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073" extrusionOk="0">
                    <a:moveTo>
                      <a:pt x="317" y="1"/>
                    </a:moveTo>
                    <a:cubicBezTo>
                      <a:pt x="221" y="83"/>
                      <a:pt x="138" y="166"/>
                      <a:pt x="42" y="262"/>
                    </a:cubicBezTo>
                    <a:lnTo>
                      <a:pt x="1" y="289"/>
                    </a:lnTo>
                    <a:lnTo>
                      <a:pt x="1293" y="1073"/>
                    </a:lnTo>
                    <a:cubicBezTo>
                      <a:pt x="1389" y="977"/>
                      <a:pt x="1499" y="880"/>
                      <a:pt x="1596" y="78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014;p69"/>
              <p:cNvSpPr/>
              <p:nvPr/>
            </p:nvSpPr>
            <p:spPr>
              <a:xfrm>
                <a:off x="2995639" y="1403100"/>
                <a:ext cx="23117" cy="4794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1" extrusionOk="0">
                    <a:moveTo>
                      <a:pt x="1" y="0"/>
                    </a:moveTo>
                    <a:lnTo>
                      <a:pt x="317" y="1499"/>
                    </a:lnTo>
                    <a:cubicBezTo>
                      <a:pt x="454" y="1513"/>
                      <a:pt x="592" y="1526"/>
                      <a:pt x="743" y="1540"/>
                    </a:cubicBezTo>
                    <a:lnTo>
                      <a:pt x="441" y="55"/>
                    </a:lnTo>
                    <a:cubicBezTo>
                      <a:pt x="289" y="42"/>
                      <a:pt x="138" y="14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015;p69"/>
              <p:cNvSpPr/>
              <p:nvPr/>
            </p:nvSpPr>
            <p:spPr>
              <a:xfrm>
                <a:off x="3103414" y="1391122"/>
                <a:ext cx="38517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89" extrusionOk="0">
                    <a:moveTo>
                      <a:pt x="386" y="1"/>
                    </a:moveTo>
                    <a:cubicBezTo>
                      <a:pt x="262" y="56"/>
                      <a:pt x="138" y="111"/>
                      <a:pt x="1" y="166"/>
                    </a:cubicBezTo>
                    <a:lnTo>
                      <a:pt x="867" y="1389"/>
                    </a:lnTo>
                    <a:cubicBezTo>
                      <a:pt x="990" y="1334"/>
                      <a:pt x="1114" y="1265"/>
                      <a:pt x="1238" y="1197"/>
                    </a:cubicBez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016;p69"/>
              <p:cNvSpPr/>
              <p:nvPr/>
            </p:nvSpPr>
            <p:spPr>
              <a:xfrm>
                <a:off x="3526830" y="1399242"/>
                <a:ext cx="40664" cy="49656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596" extrusionOk="0">
                    <a:moveTo>
                      <a:pt x="1128" y="1"/>
                    </a:moveTo>
                    <a:lnTo>
                      <a:pt x="1" y="1128"/>
                    </a:lnTo>
                    <a:cubicBezTo>
                      <a:pt x="42" y="1279"/>
                      <a:pt x="83" y="1444"/>
                      <a:pt x="111" y="1595"/>
                    </a:cubicBezTo>
                    <a:lnTo>
                      <a:pt x="1307" y="413"/>
                    </a:lnTo>
                    <a:cubicBezTo>
                      <a:pt x="1252" y="262"/>
                      <a:pt x="1197" y="138"/>
                      <a:pt x="11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017;p69"/>
              <p:cNvSpPr/>
              <p:nvPr/>
            </p:nvSpPr>
            <p:spPr>
              <a:xfrm>
                <a:off x="3531964" y="1457860"/>
                <a:ext cx="47944" cy="40633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306" extrusionOk="0">
                    <a:moveTo>
                      <a:pt x="1499" y="0"/>
                    </a:moveTo>
                    <a:lnTo>
                      <a:pt x="42" y="811"/>
                    </a:lnTo>
                    <a:cubicBezTo>
                      <a:pt x="42" y="976"/>
                      <a:pt x="28" y="1141"/>
                      <a:pt x="1" y="1306"/>
                    </a:cubicBezTo>
                    <a:lnTo>
                      <a:pt x="1540" y="454"/>
                    </a:lnTo>
                    <a:cubicBezTo>
                      <a:pt x="1540" y="302"/>
                      <a:pt x="1513" y="151"/>
                      <a:pt x="1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018;p69"/>
              <p:cNvSpPr/>
              <p:nvPr/>
            </p:nvSpPr>
            <p:spPr>
              <a:xfrm>
                <a:off x="3516563" y="1535674"/>
                <a:ext cx="54789" cy="14996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482" extrusionOk="0">
                    <a:moveTo>
                      <a:pt x="1761" y="1"/>
                    </a:moveTo>
                    <a:lnTo>
                      <a:pt x="180" y="56"/>
                    </a:lnTo>
                    <a:cubicBezTo>
                      <a:pt x="125" y="193"/>
                      <a:pt x="70" y="331"/>
                      <a:pt x="1" y="482"/>
                    </a:cubicBezTo>
                    <a:lnTo>
                      <a:pt x="1623" y="427"/>
                    </a:lnTo>
                    <a:cubicBezTo>
                      <a:pt x="1664" y="276"/>
                      <a:pt x="1719" y="138"/>
                      <a:pt x="1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019;p69"/>
              <p:cNvSpPr/>
              <p:nvPr/>
            </p:nvSpPr>
            <p:spPr>
              <a:xfrm>
                <a:off x="3433180" y="1281198"/>
                <a:ext cx="27410" cy="5009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610" extrusionOk="0">
                    <a:moveTo>
                      <a:pt x="509" y="1"/>
                    </a:moveTo>
                    <a:lnTo>
                      <a:pt x="0" y="1389"/>
                    </a:lnTo>
                    <a:cubicBezTo>
                      <a:pt x="110" y="1458"/>
                      <a:pt x="234" y="1527"/>
                      <a:pt x="358" y="1609"/>
                    </a:cubicBezTo>
                    <a:lnTo>
                      <a:pt x="880" y="207"/>
                    </a:lnTo>
                    <a:cubicBezTo>
                      <a:pt x="756" y="138"/>
                      <a:pt x="633" y="69"/>
                      <a:pt x="5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020;p69"/>
              <p:cNvSpPr/>
              <p:nvPr/>
            </p:nvSpPr>
            <p:spPr>
              <a:xfrm>
                <a:off x="3388689" y="1260663"/>
                <a:ext cx="16303" cy="5136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651" extrusionOk="0">
                    <a:moveTo>
                      <a:pt x="1" y="1"/>
                    </a:moveTo>
                    <a:lnTo>
                      <a:pt x="97" y="1527"/>
                    </a:lnTo>
                    <a:cubicBezTo>
                      <a:pt x="248" y="1554"/>
                      <a:pt x="386" y="1595"/>
                      <a:pt x="523" y="1650"/>
                    </a:cubicBezTo>
                    <a:lnTo>
                      <a:pt x="427" y="83"/>
                    </a:lnTo>
                    <a:cubicBezTo>
                      <a:pt x="289" y="42"/>
                      <a:pt x="152" y="1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021;p69"/>
              <p:cNvSpPr/>
              <p:nvPr/>
            </p:nvSpPr>
            <p:spPr>
              <a:xfrm>
                <a:off x="3467405" y="1317134"/>
                <a:ext cx="41504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321" extrusionOk="0">
                    <a:moveTo>
                      <a:pt x="1031" y="0"/>
                    </a:moveTo>
                    <a:lnTo>
                      <a:pt x="0" y="1031"/>
                    </a:lnTo>
                    <a:cubicBezTo>
                      <a:pt x="96" y="1128"/>
                      <a:pt x="206" y="1210"/>
                      <a:pt x="303" y="1320"/>
                    </a:cubicBezTo>
                    <a:lnTo>
                      <a:pt x="1334" y="289"/>
                    </a:lnTo>
                    <a:cubicBezTo>
                      <a:pt x="1237" y="193"/>
                      <a:pt x="1127" y="97"/>
                      <a:pt x="10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022;p69"/>
              <p:cNvSpPr/>
              <p:nvPr/>
            </p:nvSpPr>
            <p:spPr>
              <a:xfrm>
                <a:off x="3505456" y="1353475"/>
                <a:ext cx="35966" cy="5049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623" extrusionOk="0">
                    <a:moveTo>
                      <a:pt x="894" y="1"/>
                    </a:moveTo>
                    <a:lnTo>
                      <a:pt x="1" y="1238"/>
                    </a:lnTo>
                    <a:cubicBezTo>
                      <a:pt x="83" y="1376"/>
                      <a:pt x="179" y="1499"/>
                      <a:pt x="248" y="1623"/>
                    </a:cubicBezTo>
                    <a:lnTo>
                      <a:pt x="1155" y="345"/>
                    </a:lnTo>
                    <a:cubicBezTo>
                      <a:pt x="1073" y="235"/>
                      <a:pt x="990" y="111"/>
                      <a:pt x="8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45" name="Google Shape;2023;p69"/>
            <p:cNvGrpSpPr/>
            <p:nvPr/>
          </p:nvGrpSpPr>
          <p:grpSpPr>
            <a:xfrm>
              <a:off x="1791258" y="1336922"/>
              <a:ext cx="1725331" cy="1689195"/>
              <a:chOff x="1791258" y="1336922"/>
              <a:chExt cx="1725331" cy="1689195"/>
            </a:xfrm>
          </p:grpSpPr>
          <p:sp>
            <p:nvSpPr>
              <p:cNvPr id="2646" name="Google Shape;2024;p69"/>
              <p:cNvSpPr/>
              <p:nvPr/>
            </p:nvSpPr>
            <p:spPr>
              <a:xfrm>
                <a:off x="1863533" y="2370973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10159" y="1"/>
                    </a:moveTo>
                    <a:lnTo>
                      <a:pt x="0" y="3492"/>
                    </a:lnTo>
                    <a:cubicBezTo>
                      <a:pt x="2763" y="10792"/>
                      <a:pt x="8523" y="16551"/>
                      <a:pt x="15836" y="19314"/>
                    </a:cubicBezTo>
                    <a:lnTo>
                      <a:pt x="19314" y="9156"/>
                    </a:lnTo>
                    <a:cubicBezTo>
                      <a:pt x="15135" y="7492"/>
                      <a:pt x="11822" y="4180"/>
                      <a:pt x="10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7" name="Google Shape;2025;p69"/>
              <p:cNvSpPr/>
              <p:nvPr/>
            </p:nvSpPr>
            <p:spPr>
              <a:xfrm>
                <a:off x="1863533" y="1391122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15823" y="1"/>
                    </a:moveTo>
                    <a:cubicBezTo>
                      <a:pt x="8523" y="2764"/>
                      <a:pt x="2763" y="8523"/>
                      <a:pt x="0" y="15836"/>
                    </a:cubicBezTo>
                    <a:lnTo>
                      <a:pt x="10159" y="19314"/>
                    </a:lnTo>
                    <a:cubicBezTo>
                      <a:pt x="11822" y="15135"/>
                      <a:pt x="15135" y="11822"/>
                      <a:pt x="19314" y="10159"/>
                    </a:cubicBezTo>
                    <a:lnTo>
                      <a:pt x="158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8" name="Google Shape;2026;p69"/>
              <p:cNvSpPr/>
              <p:nvPr/>
            </p:nvSpPr>
            <p:spPr>
              <a:xfrm>
                <a:off x="2843373" y="2370973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9170" y="1"/>
                    </a:moveTo>
                    <a:cubicBezTo>
                      <a:pt x="7493" y="4180"/>
                      <a:pt x="4180" y="7492"/>
                      <a:pt x="1" y="9156"/>
                    </a:cubicBezTo>
                    <a:lnTo>
                      <a:pt x="3492" y="19314"/>
                    </a:lnTo>
                    <a:cubicBezTo>
                      <a:pt x="10792" y="16551"/>
                      <a:pt x="16552" y="10792"/>
                      <a:pt x="19315" y="3492"/>
                    </a:cubicBezTo>
                    <a:lnTo>
                      <a:pt x="91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027;p69"/>
              <p:cNvSpPr/>
              <p:nvPr/>
            </p:nvSpPr>
            <p:spPr>
              <a:xfrm>
                <a:off x="2843373" y="1391122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3492" y="1"/>
                    </a:moveTo>
                    <a:lnTo>
                      <a:pt x="1" y="10159"/>
                    </a:lnTo>
                    <a:cubicBezTo>
                      <a:pt x="4180" y="11822"/>
                      <a:pt x="7493" y="15135"/>
                      <a:pt x="9170" y="19314"/>
                    </a:cubicBezTo>
                    <a:lnTo>
                      <a:pt x="19315" y="15836"/>
                    </a:lnTo>
                    <a:cubicBezTo>
                      <a:pt x="16552" y="8523"/>
                      <a:pt x="10792" y="2764"/>
                      <a:pt x="34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028;p69"/>
              <p:cNvSpPr/>
              <p:nvPr/>
            </p:nvSpPr>
            <p:spPr>
              <a:xfrm>
                <a:off x="2355802" y="1336922"/>
                <a:ext cx="595804" cy="37030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11902" extrusionOk="0">
                    <a:moveTo>
                      <a:pt x="9575" y="0"/>
                    </a:moveTo>
                    <a:cubicBezTo>
                      <a:pt x="6331" y="0"/>
                      <a:pt x="3087" y="581"/>
                      <a:pt x="1" y="1743"/>
                    </a:cubicBezTo>
                    <a:lnTo>
                      <a:pt x="14" y="1743"/>
                    </a:lnTo>
                    <a:lnTo>
                      <a:pt x="3492" y="11901"/>
                    </a:lnTo>
                    <a:cubicBezTo>
                      <a:pt x="5444" y="11118"/>
                      <a:pt x="7510" y="10726"/>
                      <a:pt x="9577" y="10726"/>
                    </a:cubicBezTo>
                    <a:cubicBezTo>
                      <a:pt x="11644" y="10726"/>
                      <a:pt x="13713" y="11118"/>
                      <a:pt x="15672" y="11901"/>
                    </a:cubicBezTo>
                    <a:lnTo>
                      <a:pt x="19150" y="1743"/>
                    </a:lnTo>
                    <a:cubicBezTo>
                      <a:pt x="16064" y="581"/>
                      <a:pt x="12819" y="0"/>
                      <a:pt x="95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029;p69"/>
              <p:cNvSpPr/>
              <p:nvPr/>
            </p:nvSpPr>
            <p:spPr>
              <a:xfrm>
                <a:off x="2355802" y="2655816"/>
                <a:ext cx="595804" cy="37030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11902" extrusionOk="0">
                    <a:moveTo>
                      <a:pt x="3492" y="1"/>
                    </a:moveTo>
                    <a:lnTo>
                      <a:pt x="1" y="10159"/>
                    </a:lnTo>
                    <a:cubicBezTo>
                      <a:pt x="3087" y="11321"/>
                      <a:pt x="6331" y="11902"/>
                      <a:pt x="9575" y="11902"/>
                    </a:cubicBezTo>
                    <a:cubicBezTo>
                      <a:pt x="12819" y="11902"/>
                      <a:pt x="16064" y="11321"/>
                      <a:pt x="19150" y="10159"/>
                    </a:cubicBezTo>
                    <a:lnTo>
                      <a:pt x="15672" y="1"/>
                    </a:lnTo>
                    <a:cubicBezTo>
                      <a:pt x="13734" y="784"/>
                      <a:pt x="11672" y="1169"/>
                      <a:pt x="9582" y="1169"/>
                    </a:cubicBezTo>
                    <a:cubicBezTo>
                      <a:pt x="7493" y="1169"/>
                      <a:pt x="5431" y="784"/>
                      <a:pt x="34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030;p69"/>
              <p:cNvSpPr/>
              <p:nvPr/>
            </p:nvSpPr>
            <p:spPr>
              <a:xfrm>
                <a:off x="1791258" y="1883832"/>
                <a:ext cx="388377" cy="595804"/>
              </a:xfrm>
              <a:custGeom>
                <a:avLst/>
                <a:gdLst/>
                <a:ahLst/>
                <a:cxnLst/>
                <a:rect l="l" t="t" r="r" b="b"/>
                <a:pathLst>
                  <a:path w="12483" h="19150" extrusionOk="0">
                    <a:moveTo>
                      <a:pt x="2323" y="0"/>
                    </a:moveTo>
                    <a:cubicBezTo>
                      <a:pt x="0" y="6173"/>
                      <a:pt x="0" y="12963"/>
                      <a:pt x="2323" y="19149"/>
                    </a:cubicBezTo>
                    <a:lnTo>
                      <a:pt x="12482" y="15658"/>
                    </a:lnTo>
                    <a:cubicBezTo>
                      <a:pt x="11712" y="13719"/>
                      <a:pt x="11314" y="11657"/>
                      <a:pt x="11314" y="9568"/>
                    </a:cubicBezTo>
                    <a:cubicBezTo>
                      <a:pt x="11314" y="7478"/>
                      <a:pt x="11712" y="5417"/>
                      <a:pt x="12482" y="3478"/>
                    </a:cubicBez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031;p69"/>
              <p:cNvSpPr/>
              <p:nvPr/>
            </p:nvSpPr>
            <p:spPr>
              <a:xfrm>
                <a:off x="3128647" y="1883832"/>
                <a:ext cx="387942" cy="595804"/>
              </a:xfrm>
              <a:custGeom>
                <a:avLst/>
                <a:gdLst/>
                <a:ahLst/>
                <a:cxnLst/>
                <a:rect l="l" t="t" r="r" b="b"/>
                <a:pathLst>
                  <a:path w="12469" h="19150" extrusionOk="0">
                    <a:moveTo>
                      <a:pt x="10146" y="0"/>
                    </a:moveTo>
                    <a:lnTo>
                      <a:pt x="1" y="3478"/>
                    </a:lnTo>
                    <a:cubicBezTo>
                      <a:pt x="771" y="5417"/>
                      <a:pt x="1169" y="7478"/>
                      <a:pt x="1169" y="9568"/>
                    </a:cubicBezTo>
                    <a:cubicBezTo>
                      <a:pt x="1169" y="11657"/>
                      <a:pt x="771" y="13719"/>
                      <a:pt x="1" y="15658"/>
                    </a:cubicBezTo>
                    <a:lnTo>
                      <a:pt x="10146" y="19149"/>
                    </a:lnTo>
                    <a:cubicBezTo>
                      <a:pt x="12469" y="12963"/>
                      <a:pt x="12469" y="6173"/>
                      <a:pt x="101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54" name="Google Shape;12971;p86"/>
          <p:cNvGrpSpPr/>
          <p:nvPr/>
        </p:nvGrpSpPr>
        <p:grpSpPr>
          <a:xfrm>
            <a:off x="7904705" y="2000967"/>
            <a:ext cx="275309" cy="354728"/>
            <a:chOff x="5802496" y="1973150"/>
            <a:chExt cx="275309" cy="354728"/>
          </a:xfrm>
        </p:grpSpPr>
        <p:sp>
          <p:nvSpPr>
            <p:cNvPr id="2855" name="Google Shape;12972;p86"/>
            <p:cNvSpPr/>
            <p:nvPr/>
          </p:nvSpPr>
          <p:spPr>
            <a:xfrm>
              <a:off x="5803229" y="2210439"/>
              <a:ext cx="274576" cy="117440"/>
            </a:xfrm>
            <a:custGeom>
              <a:avLst/>
              <a:gdLst/>
              <a:ahLst/>
              <a:cxnLst/>
              <a:rect l="l" t="t" r="r" b="b"/>
              <a:pathLst>
                <a:path w="10486" h="4485" extrusionOk="0">
                  <a:moveTo>
                    <a:pt x="3597" y="1"/>
                  </a:moveTo>
                  <a:cubicBezTo>
                    <a:pt x="3511" y="125"/>
                    <a:pt x="3387" y="211"/>
                    <a:pt x="3244" y="259"/>
                  </a:cubicBezTo>
                  <a:lnTo>
                    <a:pt x="945" y="936"/>
                  </a:lnTo>
                  <a:cubicBezTo>
                    <a:pt x="382" y="1098"/>
                    <a:pt x="1" y="1604"/>
                    <a:pt x="1" y="2186"/>
                  </a:cubicBezTo>
                  <a:lnTo>
                    <a:pt x="1" y="3826"/>
                  </a:lnTo>
                  <a:cubicBezTo>
                    <a:pt x="1" y="4189"/>
                    <a:pt x="296" y="4485"/>
                    <a:pt x="659" y="4485"/>
                  </a:cubicBezTo>
                  <a:lnTo>
                    <a:pt x="9827" y="4485"/>
                  </a:lnTo>
                  <a:cubicBezTo>
                    <a:pt x="10189" y="4485"/>
                    <a:pt x="10485" y="4189"/>
                    <a:pt x="10485" y="3826"/>
                  </a:cubicBezTo>
                  <a:lnTo>
                    <a:pt x="10485" y="2186"/>
                  </a:lnTo>
                  <a:cubicBezTo>
                    <a:pt x="10485" y="1604"/>
                    <a:pt x="10104" y="1098"/>
                    <a:pt x="9550" y="936"/>
                  </a:cubicBezTo>
                  <a:lnTo>
                    <a:pt x="7242" y="259"/>
                  </a:lnTo>
                  <a:cubicBezTo>
                    <a:pt x="7098" y="211"/>
                    <a:pt x="6984" y="125"/>
                    <a:pt x="6898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12973;p86"/>
            <p:cNvSpPr/>
            <p:nvPr/>
          </p:nvSpPr>
          <p:spPr>
            <a:xfrm>
              <a:off x="5885162" y="2210439"/>
              <a:ext cx="110946" cy="20267"/>
            </a:xfrm>
            <a:custGeom>
              <a:avLst/>
              <a:gdLst/>
              <a:ahLst/>
              <a:cxnLst/>
              <a:rect l="l" t="t" r="r" b="b"/>
              <a:pathLst>
                <a:path w="4237" h="774" extrusionOk="0">
                  <a:moveTo>
                    <a:pt x="468" y="1"/>
                  </a:moveTo>
                  <a:cubicBezTo>
                    <a:pt x="382" y="125"/>
                    <a:pt x="258" y="211"/>
                    <a:pt x="125" y="259"/>
                  </a:cubicBezTo>
                  <a:lnTo>
                    <a:pt x="1" y="297"/>
                  </a:lnTo>
                  <a:cubicBezTo>
                    <a:pt x="659" y="611"/>
                    <a:pt x="1384" y="774"/>
                    <a:pt x="2119" y="774"/>
                  </a:cubicBezTo>
                  <a:cubicBezTo>
                    <a:pt x="2853" y="774"/>
                    <a:pt x="3578" y="611"/>
                    <a:pt x="4237" y="297"/>
                  </a:cubicBezTo>
                  <a:lnTo>
                    <a:pt x="4122" y="259"/>
                  </a:lnTo>
                  <a:cubicBezTo>
                    <a:pt x="3979" y="211"/>
                    <a:pt x="3855" y="125"/>
                    <a:pt x="376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12974;p86"/>
            <p:cNvSpPr/>
            <p:nvPr/>
          </p:nvSpPr>
          <p:spPr>
            <a:xfrm>
              <a:off x="5992075" y="1973150"/>
              <a:ext cx="68736" cy="68709"/>
            </a:xfrm>
            <a:custGeom>
              <a:avLst/>
              <a:gdLst/>
              <a:ahLst/>
              <a:cxnLst/>
              <a:rect l="l" t="t" r="r" b="b"/>
              <a:pathLst>
                <a:path w="2625" h="2624" extrusionOk="0">
                  <a:moveTo>
                    <a:pt x="1308" y="0"/>
                  </a:moveTo>
                  <a:cubicBezTo>
                    <a:pt x="583" y="0"/>
                    <a:pt x="1" y="592"/>
                    <a:pt x="1" y="1317"/>
                  </a:cubicBezTo>
                  <a:cubicBezTo>
                    <a:pt x="1" y="2032"/>
                    <a:pt x="583" y="2624"/>
                    <a:pt x="1308" y="2624"/>
                  </a:cubicBezTo>
                  <a:cubicBezTo>
                    <a:pt x="2033" y="2624"/>
                    <a:pt x="2624" y="2032"/>
                    <a:pt x="2624" y="1317"/>
                  </a:cubicBezTo>
                  <a:cubicBezTo>
                    <a:pt x="2624" y="592"/>
                    <a:pt x="2033" y="0"/>
                    <a:pt x="1308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12975;p86"/>
            <p:cNvSpPr/>
            <p:nvPr/>
          </p:nvSpPr>
          <p:spPr>
            <a:xfrm>
              <a:off x="6009069" y="1990380"/>
              <a:ext cx="34512" cy="34250"/>
            </a:xfrm>
            <a:custGeom>
              <a:avLst/>
              <a:gdLst/>
              <a:ahLst/>
              <a:cxnLst/>
              <a:rect l="l" t="t" r="r" b="b"/>
              <a:pathLst>
                <a:path w="1318" h="1308" extrusionOk="0">
                  <a:moveTo>
                    <a:pt x="659" y="0"/>
                  </a:moveTo>
                  <a:cubicBezTo>
                    <a:pt x="296" y="0"/>
                    <a:pt x="1" y="296"/>
                    <a:pt x="1" y="659"/>
                  </a:cubicBezTo>
                  <a:cubicBezTo>
                    <a:pt x="1" y="1021"/>
                    <a:pt x="296" y="1307"/>
                    <a:pt x="659" y="1307"/>
                  </a:cubicBezTo>
                  <a:cubicBezTo>
                    <a:pt x="1021" y="1307"/>
                    <a:pt x="1317" y="1021"/>
                    <a:pt x="1317" y="659"/>
                  </a:cubicBezTo>
                  <a:cubicBezTo>
                    <a:pt x="1317" y="296"/>
                    <a:pt x="1021" y="0"/>
                    <a:pt x="65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12976;p86"/>
            <p:cNvSpPr/>
            <p:nvPr/>
          </p:nvSpPr>
          <p:spPr>
            <a:xfrm>
              <a:off x="5988593" y="1987133"/>
              <a:ext cx="60723" cy="54255"/>
            </a:xfrm>
            <a:custGeom>
              <a:avLst/>
              <a:gdLst/>
              <a:ahLst/>
              <a:cxnLst/>
              <a:rect l="l" t="t" r="r" b="b"/>
              <a:pathLst>
                <a:path w="2319" h="2072" extrusionOk="0">
                  <a:moveTo>
                    <a:pt x="392" y="0"/>
                  </a:moveTo>
                  <a:cubicBezTo>
                    <a:pt x="0" y="544"/>
                    <a:pt x="86" y="1288"/>
                    <a:pt x="573" y="1737"/>
                  </a:cubicBezTo>
                  <a:cubicBezTo>
                    <a:pt x="825" y="1960"/>
                    <a:pt x="1141" y="2072"/>
                    <a:pt x="1457" y="2072"/>
                  </a:cubicBezTo>
                  <a:cubicBezTo>
                    <a:pt x="1764" y="2072"/>
                    <a:pt x="2070" y="1967"/>
                    <a:pt x="2319" y="1756"/>
                  </a:cubicBezTo>
                  <a:cubicBezTo>
                    <a:pt x="1842" y="1011"/>
                    <a:pt x="1174" y="401"/>
                    <a:pt x="392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12977;p86"/>
            <p:cNvSpPr/>
            <p:nvPr/>
          </p:nvSpPr>
          <p:spPr>
            <a:xfrm>
              <a:off x="6006817" y="1996114"/>
              <a:ext cx="32260" cy="29170"/>
            </a:xfrm>
            <a:custGeom>
              <a:avLst/>
              <a:gdLst/>
              <a:ahLst/>
              <a:cxnLst/>
              <a:rect l="l" t="t" r="r" b="b"/>
              <a:pathLst>
                <a:path w="1232" h="1114" extrusionOk="0">
                  <a:moveTo>
                    <a:pt x="268" y="1"/>
                  </a:moveTo>
                  <a:cubicBezTo>
                    <a:pt x="1" y="258"/>
                    <a:pt x="10" y="688"/>
                    <a:pt x="287" y="945"/>
                  </a:cubicBezTo>
                  <a:cubicBezTo>
                    <a:pt x="413" y="1058"/>
                    <a:pt x="571" y="1114"/>
                    <a:pt x="728" y="1114"/>
                  </a:cubicBezTo>
                  <a:cubicBezTo>
                    <a:pt x="915" y="1114"/>
                    <a:pt x="1102" y="1034"/>
                    <a:pt x="1231" y="878"/>
                  </a:cubicBezTo>
                  <a:cubicBezTo>
                    <a:pt x="945" y="544"/>
                    <a:pt x="621" y="249"/>
                    <a:pt x="268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12978;p86"/>
            <p:cNvSpPr/>
            <p:nvPr/>
          </p:nvSpPr>
          <p:spPr>
            <a:xfrm>
              <a:off x="5820459" y="1973150"/>
              <a:ext cx="68736" cy="68709"/>
            </a:xfrm>
            <a:custGeom>
              <a:avLst/>
              <a:gdLst/>
              <a:ahLst/>
              <a:cxnLst/>
              <a:rect l="l" t="t" r="r" b="b"/>
              <a:pathLst>
                <a:path w="2625" h="2624" extrusionOk="0">
                  <a:moveTo>
                    <a:pt x="1308" y="0"/>
                  </a:moveTo>
                  <a:cubicBezTo>
                    <a:pt x="583" y="0"/>
                    <a:pt x="1" y="592"/>
                    <a:pt x="1" y="1317"/>
                  </a:cubicBezTo>
                  <a:cubicBezTo>
                    <a:pt x="1" y="2032"/>
                    <a:pt x="583" y="2624"/>
                    <a:pt x="1308" y="2624"/>
                  </a:cubicBezTo>
                  <a:cubicBezTo>
                    <a:pt x="2033" y="2624"/>
                    <a:pt x="2624" y="2032"/>
                    <a:pt x="2624" y="1317"/>
                  </a:cubicBezTo>
                  <a:cubicBezTo>
                    <a:pt x="2624" y="592"/>
                    <a:pt x="2033" y="0"/>
                    <a:pt x="1308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12979;p86"/>
            <p:cNvSpPr/>
            <p:nvPr/>
          </p:nvSpPr>
          <p:spPr>
            <a:xfrm>
              <a:off x="5837453" y="1990380"/>
              <a:ext cx="34512" cy="34250"/>
            </a:xfrm>
            <a:custGeom>
              <a:avLst/>
              <a:gdLst/>
              <a:ahLst/>
              <a:cxnLst/>
              <a:rect l="l" t="t" r="r" b="b"/>
              <a:pathLst>
                <a:path w="1318" h="1308" extrusionOk="0">
                  <a:moveTo>
                    <a:pt x="659" y="0"/>
                  </a:moveTo>
                  <a:cubicBezTo>
                    <a:pt x="296" y="0"/>
                    <a:pt x="1" y="296"/>
                    <a:pt x="1" y="659"/>
                  </a:cubicBezTo>
                  <a:cubicBezTo>
                    <a:pt x="1" y="1021"/>
                    <a:pt x="296" y="1307"/>
                    <a:pt x="659" y="1307"/>
                  </a:cubicBezTo>
                  <a:cubicBezTo>
                    <a:pt x="1021" y="1307"/>
                    <a:pt x="1317" y="1021"/>
                    <a:pt x="1317" y="659"/>
                  </a:cubicBezTo>
                  <a:cubicBezTo>
                    <a:pt x="1317" y="296"/>
                    <a:pt x="1021" y="0"/>
                    <a:pt x="65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12980;p86"/>
            <p:cNvSpPr/>
            <p:nvPr/>
          </p:nvSpPr>
          <p:spPr>
            <a:xfrm>
              <a:off x="5831954" y="1987133"/>
              <a:ext cx="60487" cy="54255"/>
            </a:xfrm>
            <a:custGeom>
              <a:avLst/>
              <a:gdLst/>
              <a:ahLst/>
              <a:cxnLst/>
              <a:rect l="l" t="t" r="r" b="b"/>
              <a:pathLst>
                <a:path w="2310" h="2072" extrusionOk="0">
                  <a:moveTo>
                    <a:pt x="1928" y="0"/>
                  </a:moveTo>
                  <a:lnTo>
                    <a:pt x="1928" y="0"/>
                  </a:lnTo>
                  <a:cubicBezTo>
                    <a:pt x="1136" y="401"/>
                    <a:pt x="468" y="1011"/>
                    <a:pt x="1" y="1756"/>
                  </a:cubicBezTo>
                  <a:cubicBezTo>
                    <a:pt x="245" y="1967"/>
                    <a:pt x="551" y="2072"/>
                    <a:pt x="857" y="2072"/>
                  </a:cubicBezTo>
                  <a:cubicBezTo>
                    <a:pt x="1174" y="2072"/>
                    <a:pt x="1490" y="1960"/>
                    <a:pt x="1737" y="1737"/>
                  </a:cubicBezTo>
                  <a:cubicBezTo>
                    <a:pt x="2233" y="1288"/>
                    <a:pt x="2309" y="544"/>
                    <a:pt x="1928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12981;p86"/>
            <p:cNvSpPr/>
            <p:nvPr/>
          </p:nvSpPr>
          <p:spPr>
            <a:xfrm>
              <a:off x="5842192" y="1996114"/>
              <a:ext cx="32024" cy="29170"/>
            </a:xfrm>
            <a:custGeom>
              <a:avLst/>
              <a:gdLst/>
              <a:ahLst/>
              <a:cxnLst/>
              <a:rect l="l" t="t" r="r" b="b"/>
              <a:pathLst>
                <a:path w="1223" h="1114" extrusionOk="0">
                  <a:moveTo>
                    <a:pt x="965" y="1"/>
                  </a:moveTo>
                  <a:cubicBezTo>
                    <a:pt x="602" y="249"/>
                    <a:pt x="278" y="544"/>
                    <a:pt x="1" y="878"/>
                  </a:cubicBezTo>
                  <a:cubicBezTo>
                    <a:pt x="131" y="1034"/>
                    <a:pt x="314" y="1114"/>
                    <a:pt x="499" y="1114"/>
                  </a:cubicBezTo>
                  <a:cubicBezTo>
                    <a:pt x="654" y="1114"/>
                    <a:pt x="810" y="1058"/>
                    <a:pt x="936" y="945"/>
                  </a:cubicBezTo>
                  <a:cubicBezTo>
                    <a:pt x="1213" y="688"/>
                    <a:pt x="1222" y="258"/>
                    <a:pt x="96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12982;p86"/>
            <p:cNvSpPr/>
            <p:nvPr/>
          </p:nvSpPr>
          <p:spPr>
            <a:xfrm>
              <a:off x="5823208" y="1984619"/>
              <a:ext cx="234591" cy="234591"/>
            </a:xfrm>
            <a:custGeom>
              <a:avLst/>
              <a:gdLst/>
              <a:ahLst/>
              <a:cxnLst/>
              <a:rect l="l" t="t" r="r" b="b"/>
              <a:pathLst>
                <a:path w="8959" h="8959" extrusionOk="0">
                  <a:moveTo>
                    <a:pt x="4485" y="1"/>
                  </a:moveTo>
                  <a:cubicBezTo>
                    <a:pt x="2014" y="1"/>
                    <a:pt x="1" y="2004"/>
                    <a:pt x="1" y="4475"/>
                  </a:cubicBezTo>
                  <a:cubicBezTo>
                    <a:pt x="1" y="6955"/>
                    <a:pt x="2014" y="8959"/>
                    <a:pt x="4485" y="8959"/>
                  </a:cubicBezTo>
                  <a:cubicBezTo>
                    <a:pt x="6956" y="8959"/>
                    <a:pt x="8959" y="6955"/>
                    <a:pt x="8959" y="4475"/>
                  </a:cubicBezTo>
                  <a:cubicBezTo>
                    <a:pt x="8959" y="2004"/>
                    <a:pt x="6956" y="1"/>
                    <a:pt x="4485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12983;p86"/>
            <p:cNvSpPr/>
            <p:nvPr/>
          </p:nvSpPr>
          <p:spPr>
            <a:xfrm>
              <a:off x="5866178" y="2036099"/>
              <a:ext cx="148678" cy="148652"/>
            </a:xfrm>
            <a:custGeom>
              <a:avLst/>
              <a:gdLst/>
              <a:ahLst/>
              <a:cxnLst/>
              <a:rect l="l" t="t" r="r" b="b"/>
              <a:pathLst>
                <a:path w="5678" h="5677" extrusionOk="0">
                  <a:moveTo>
                    <a:pt x="2844" y="0"/>
                  </a:moveTo>
                  <a:cubicBezTo>
                    <a:pt x="1270" y="0"/>
                    <a:pt x="1" y="1278"/>
                    <a:pt x="1" y="2843"/>
                  </a:cubicBezTo>
                  <a:cubicBezTo>
                    <a:pt x="1" y="4408"/>
                    <a:pt x="1270" y="5676"/>
                    <a:pt x="2844" y="5676"/>
                  </a:cubicBezTo>
                  <a:cubicBezTo>
                    <a:pt x="4408" y="5676"/>
                    <a:pt x="5677" y="4408"/>
                    <a:pt x="5677" y="2843"/>
                  </a:cubicBezTo>
                  <a:cubicBezTo>
                    <a:pt x="5677" y="1278"/>
                    <a:pt x="4408" y="0"/>
                    <a:pt x="2844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12984;p86"/>
            <p:cNvSpPr/>
            <p:nvPr/>
          </p:nvSpPr>
          <p:spPr>
            <a:xfrm>
              <a:off x="5865680" y="2036125"/>
              <a:ext cx="86463" cy="148836"/>
            </a:xfrm>
            <a:custGeom>
              <a:avLst/>
              <a:gdLst/>
              <a:ahLst/>
              <a:cxnLst/>
              <a:rect l="l" t="t" r="r" b="b"/>
              <a:pathLst>
                <a:path w="3302" h="5684" extrusionOk="0">
                  <a:moveTo>
                    <a:pt x="2842" y="1"/>
                  </a:moveTo>
                  <a:cubicBezTo>
                    <a:pt x="1299" y="1"/>
                    <a:pt x="1" y="1243"/>
                    <a:pt x="1" y="2842"/>
                  </a:cubicBezTo>
                  <a:cubicBezTo>
                    <a:pt x="1" y="4433"/>
                    <a:pt x="1300" y="5683"/>
                    <a:pt x="2844" y="5683"/>
                  </a:cubicBezTo>
                  <a:cubicBezTo>
                    <a:pt x="2995" y="5683"/>
                    <a:pt x="3147" y="5671"/>
                    <a:pt x="3302" y="5647"/>
                  </a:cubicBezTo>
                  <a:cubicBezTo>
                    <a:pt x="1918" y="5427"/>
                    <a:pt x="897" y="4235"/>
                    <a:pt x="897" y="2842"/>
                  </a:cubicBezTo>
                  <a:cubicBezTo>
                    <a:pt x="897" y="1440"/>
                    <a:pt x="1918" y="257"/>
                    <a:pt x="3302" y="37"/>
                  </a:cubicBezTo>
                  <a:cubicBezTo>
                    <a:pt x="3147" y="13"/>
                    <a:pt x="2993" y="1"/>
                    <a:pt x="2842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12985;p86"/>
            <p:cNvSpPr/>
            <p:nvPr/>
          </p:nvSpPr>
          <p:spPr>
            <a:xfrm>
              <a:off x="5900663" y="2093418"/>
              <a:ext cx="11260" cy="17125"/>
            </a:xfrm>
            <a:custGeom>
              <a:avLst/>
              <a:gdLst/>
              <a:ahLst/>
              <a:cxnLst/>
              <a:rect l="l" t="t" r="r" b="b"/>
              <a:pathLst>
                <a:path w="430" h="654" extrusionOk="0">
                  <a:moveTo>
                    <a:pt x="215" y="0"/>
                  </a:moveTo>
                  <a:cubicBezTo>
                    <a:pt x="108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10" y="654"/>
                  </a:cubicBezTo>
                  <a:cubicBezTo>
                    <a:pt x="334" y="654"/>
                    <a:pt x="430" y="55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12986;p86"/>
            <p:cNvSpPr/>
            <p:nvPr/>
          </p:nvSpPr>
          <p:spPr>
            <a:xfrm>
              <a:off x="5969111" y="2093418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0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12987;p86"/>
            <p:cNvSpPr/>
            <p:nvPr/>
          </p:nvSpPr>
          <p:spPr>
            <a:xfrm>
              <a:off x="5892913" y="2076293"/>
              <a:ext cx="26761" cy="11286"/>
            </a:xfrm>
            <a:custGeom>
              <a:avLst/>
              <a:gdLst/>
              <a:ahLst/>
              <a:cxnLst/>
              <a:rect l="l" t="t" r="r" b="b"/>
              <a:pathLst>
                <a:path w="1022" h="431" extrusionOk="0">
                  <a:moveTo>
                    <a:pt x="735" y="1"/>
                  </a:moveTo>
                  <a:cubicBezTo>
                    <a:pt x="732" y="1"/>
                    <a:pt x="729" y="1"/>
                    <a:pt x="726" y="1"/>
                  </a:cubicBezTo>
                  <a:lnTo>
                    <a:pt x="296" y="1"/>
                  </a:lnTo>
                  <a:cubicBezTo>
                    <a:pt x="1" y="1"/>
                    <a:pt x="1" y="430"/>
                    <a:pt x="296" y="430"/>
                  </a:cubicBezTo>
                  <a:lnTo>
                    <a:pt x="726" y="430"/>
                  </a:lnTo>
                  <a:cubicBezTo>
                    <a:pt x="1018" y="430"/>
                    <a:pt x="1021" y="1"/>
                    <a:pt x="735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12988;p86"/>
            <p:cNvSpPr/>
            <p:nvPr/>
          </p:nvSpPr>
          <p:spPr>
            <a:xfrm>
              <a:off x="5961622" y="2076293"/>
              <a:ext cx="26499" cy="11286"/>
            </a:xfrm>
            <a:custGeom>
              <a:avLst/>
              <a:gdLst/>
              <a:ahLst/>
              <a:cxnLst/>
              <a:rect l="l" t="t" r="r" b="b"/>
              <a:pathLst>
                <a:path w="1012" h="431" extrusionOk="0">
                  <a:moveTo>
                    <a:pt x="734" y="1"/>
                  </a:moveTo>
                  <a:cubicBezTo>
                    <a:pt x="731" y="1"/>
                    <a:pt x="728" y="1"/>
                    <a:pt x="725" y="1"/>
                  </a:cubicBezTo>
                  <a:lnTo>
                    <a:pt x="286" y="1"/>
                  </a:lnTo>
                  <a:cubicBezTo>
                    <a:pt x="0" y="1"/>
                    <a:pt x="0" y="430"/>
                    <a:pt x="286" y="430"/>
                  </a:cubicBezTo>
                  <a:lnTo>
                    <a:pt x="725" y="430"/>
                  </a:lnTo>
                  <a:cubicBezTo>
                    <a:pt x="1008" y="430"/>
                    <a:pt x="1011" y="1"/>
                    <a:pt x="734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12989;p86"/>
            <p:cNvSpPr/>
            <p:nvPr/>
          </p:nvSpPr>
          <p:spPr>
            <a:xfrm>
              <a:off x="5887178" y="2013475"/>
              <a:ext cx="13511" cy="11390"/>
            </a:xfrm>
            <a:custGeom>
              <a:avLst/>
              <a:gdLst/>
              <a:ahLst/>
              <a:cxnLst/>
              <a:rect l="l" t="t" r="r" b="b"/>
              <a:pathLst>
                <a:path w="516" h="435" extrusionOk="0">
                  <a:moveTo>
                    <a:pt x="293" y="0"/>
                  </a:moveTo>
                  <a:cubicBezTo>
                    <a:pt x="240" y="0"/>
                    <a:pt x="186" y="20"/>
                    <a:pt x="143" y="63"/>
                  </a:cubicBezTo>
                  <a:cubicBezTo>
                    <a:pt x="0" y="196"/>
                    <a:pt x="96" y="435"/>
                    <a:pt x="296" y="435"/>
                  </a:cubicBezTo>
                  <a:cubicBezTo>
                    <a:pt x="410" y="435"/>
                    <a:pt x="515" y="339"/>
                    <a:pt x="515" y="215"/>
                  </a:cubicBezTo>
                  <a:cubicBezTo>
                    <a:pt x="515" y="86"/>
                    <a:pt x="406" y="0"/>
                    <a:pt x="293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12990;p86"/>
            <p:cNvSpPr/>
            <p:nvPr/>
          </p:nvSpPr>
          <p:spPr>
            <a:xfrm>
              <a:off x="5978852" y="2013475"/>
              <a:ext cx="13250" cy="11390"/>
            </a:xfrm>
            <a:custGeom>
              <a:avLst/>
              <a:gdLst/>
              <a:ahLst/>
              <a:cxnLst/>
              <a:rect l="l" t="t" r="r" b="b"/>
              <a:pathLst>
                <a:path w="506" h="435" extrusionOk="0">
                  <a:moveTo>
                    <a:pt x="288" y="0"/>
                  </a:moveTo>
                  <a:cubicBezTo>
                    <a:pt x="235" y="0"/>
                    <a:pt x="180" y="20"/>
                    <a:pt x="134" y="63"/>
                  </a:cubicBezTo>
                  <a:cubicBezTo>
                    <a:pt x="0" y="196"/>
                    <a:pt x="96" y="435"/>
                    <a:pt x="287" y="435"/>
                  </a:cubicBezTo>
                  <a:cubicBezTo>
                    <a:pt x="411" y="435"/>
                    <a:pt x="506" y="339"/>
                    <a:pt x="506" y="215"/>
                  </a:cubicBezTo>
                  <a:cubicBezTo>
                    <a:pt x="506" y="86"/>
                    <a:pt x="401" y="0"/>
                    <a:pt x="288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12991;p86"/>
            <p:cNvSpPr/>
            <p:nvPr/>
          </p:nvSpPr>
          <p:spPr>
            <a:xfrm>
              <a:off x="5914908" y="2130522"/>
              <a:ext cx="51480" cy="22755"/>
            </a:xfrm>
            <a:custGeom>
              <a:avLst/>
              <a:gdLst/>
              <a:ahLst/>
              <a:cxnLst/>
              <a:rect l="l" t="t" r="r" b="b"/>
              <a:pathLst>
                <a:path w="1966" h="869" extrusionOk="0">
                  <a:moveTo>
                    <a:pt x="143" y="0"/>
                  </a:moveTo>
                  <a:cubicBezTo>
                    <a:pt x="57" y="0"/>
                    <a:pt x="0" y="76"/>
                    <a:pt x="10" y="153"/>
                  </a:cubicBezTo>
                  <a:cubicBezTo>
                    <a:pt x="95" y="563"/>
                    <a:pt x="496" y="868"/>
                    <a:pt x="983" y="868"/>
                  </a:cubicBezTo>
                  <a:cubicBezTo>
                    <a:pt x="1460" y="868"/>
                    <a:pt x="1860" y="563"/>
                    <a:pt x="1946" y="153"/>
                  </a:cubicBezTo>
                  <a:cubicBezTo>
                    <a:pt x="1965" y="76"/>
                    <a:pt x="1899" y="0"/>
                    <a:pt x="1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12992;p86"/>
            <p:cNvSpPr/>
            <p:nvPr/>
          </p:nvSpPr>
          <p:spPr>
            <a:xfrm>
              <a:off x="5802496" y="2011616"/>
              <a:ext cx="228333" cy="207673"/>
            </a:xfrm>
            <a:custGeom>
              <a:avLst/>
              <a:gdLst/>
              <a:ahLst/>
              <a:cxnLst/>
              <a:rect l="l" t="t" r="r" b="b"/>
              <a:pathLst>
                <a:path w="8720" h="7931" extrusionOk="0">
                  <a:moveTo>
                    <a:pt x="2414" y="0"/>
                  </a:moveTo>
                  <a:cubicBezTo>
                    <a:pt x="372" y="1679"/>
                    <a:pt x="229" y="4751"/>
                    <a:pt x="2099" y="6621"/>
                  </a:cubicBezTo>
                  <a:cubicBezTo>
                    <a:pt x="2977" y="7499"/>
                    <a:pt x="4120" y="7931"/>
                    <a:pt x="5259" y="7931"/>
                  </a:cubicBezTo>
                  <a:cubicBezTo>
                    <a:pt x="6546" y="7931"/>
                    <a:pt x="7829" y="7379"/>
                    <a:pt x="8720" y="6297"/>
                  </a:cubicBezTo>
                  <a:lnTo>
                    <a:pt x="8720" y="6297"/>
                  </a:lnTo>
                  <a:cubicBezTo>
                    <a:pt x="7918" y="6964"/>
                    <a:pt x="6917" y="7327"/>
                    <a:pt x="5877" y="7327"/>
                  </a:cubicBezTo>
                  <a:cubicBezTo>
                    <a:pt x="2080" y="7327"/>
                    <a:pt x="0" y="2919"/>
                    <a:pt x="2414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12993;p86"/>
            <p:cNvSpPr/>
            <p:nvPr/>
          </p:nvSpPr>
          <p:spPr>
            <a:xfrm>
              <a:off x="5843449" y="2287894"/>
              <a:ext cx="11260" cy="39984"/>
            </a:xfrm>
            <a:custGeom>
              <a:avLst/>
              <a:gdLst/>
              <a:ahLst/>
              <a:cxnLst/>
              <a:rect l="l" t="t" r="r" b="b"/>
              <a:pathLst>
                <a:path w="430" h="1527" extrusionOk="0">
                  <a:moveTo>
                    <a:pt x="211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1527"/>
                  </a:lnTo>
                  <a:lnTo>
                    <a:pt x="430" y="1527"/>
                  </a:lnTo>
                  <a:lnTo>
                    <a:pt x="430" y="210"/>
                  </a:lnTo>
                  <a:cubicBezTo>
                    <a:pt x="430" y="96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12994;p86"/>
            <p:cNvSpPr/>
            <p:nvPr/>
          </p:nvSpPr>
          <p:spPr>
            <a:xfrm>
              <a:off x="6026299" y="2287894"/>
              <a:ext cx="11521" cy="39984"/>
            </a:xfrm>
            <a:custGeom>
              <a:avLst/>
              <a:gdLst/>
              <a:ahLst/>
              <a:cxnLst/>
              <a:rect l="l" t="t" r="r" b="b"/>
              <a:pathLst>
                <a:path w="440" h="1527" extrusionOk="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1527"/>
                  </a:lnTo>
                  <a:lnTo>
                    <a:pt x="440" y="1527"/>
                  </a:lnTo>
                  <a:lnTo>
                    <a:pt x="440" y="210"/>
                  </a:lnTo>
                  <a:cubicBezTo>
                    <a:pt x="440" y="96"/>
                    <a:pt x="344" y="0"/>
                    <a:pt x="22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12995;p86"/>
            <p:cNvSpPr/>
            <p:nvPr/>
          </p:nvSpPr>
          <p:spPr>
            <a:xfrm>
              <a:off x="5872933" y="2270664"/>
              <a:ext cx="135167" cy="57214"/>
            </a:xfrm>
            <a:custGeom>
              <a:avLst/>
              <a:gdLst/>
              <a:ahLst/>
              <a:cxnLst/>
              <a:rect l="l" t="t" r="r" b="b"/>
              <a:pathLst>
                <a:path w="5162" h="2185" extrusionOk="0">
                  <a:moveTo>
                    <a:pt x="2586" y="0"/>
                  </a:moveTo>
                  <a:cubicBezTo>
                    <a:pt x="1307" y="0"/>
                    <a:pt x="220" y="925"/>
                    <a:pt x="0" y="2185"/>
                  </a:cubicBezTo>
                  <a:lnTo>
                    <a:pt x="5161" y="2185"/>
                  </a:lnTo>
                  <a:cubicBezTo>
                    <a:pt x="4952" y="925"/>
                    <a:pt x="3864" y="0"/>
                    <a:pt x="2586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12996;p86"/>
            <p:cNvSpPr/>
            <p:nvPr/>
          </p:nvSpPr>
          <p:spPr>
            <a:xfrm>
              <a:off x="5911897" y="2018843"/>
              <a:ext cx="57240" cy="34512"/>
            </a:xfrm>
            <a:custGeom>
              <a:avLst/>
              <a:gdLst/>
              <a:ahLst/>
              <a:cxnLst/>
              <a:rect l="l" t="t" r="r" b="b"/>
              <a:pathLst>
                <a:path w="2186" h="1318" extrusionOk="0">
                  <a:moveTo>
                    <a:pt x="659" y="1"/>
                  </a:moveTo>
                  <a:cubicBezTo>
                    <a:pt x="296" y="1"/>
                    <a:pt x="1" y="297"/>
                    <a:pt x="1" y="659"/>
                  </a:cubicBezTo>
                  <a:cubicBezTo>
                    <a:pt x="1" y="1022"/>
                    <a:pt x="296" y="1317"/>
                    <a:pt x="659" y="1317"/>
                  </a:cubicBezTo>
                  <a:lnTo>
                    <a:pt x="1537" y="1317"/>
                  </a:lnTo>
                  <a:cubicBezTo>
                    <a:pt x="1890" y="1317"/>
                    <a:pt x="2185" y="1022"/>
                    <a:pt x="2185" y="659"/>
                  </a:cubicBezTo>
                  <a:cubicBezTo>
                    <a:pt x="2185" y="297"/>
                    <a:pt x="1890" y="1"/>
                    <a:pt x="1537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12997;p86"/>
            <p:cNvSpPr/>
            <p:nvPr/>
          </p:nvSpPr>
          <p:spPr>
            <a:xfrm>
              <a:off x="5929126" y="2007610"/>
              <a:ext cx="22755" cy="22755"/>
            </a:xfrm>
            <a:custGeom>
              <a:avLst/>
              <a:gdLst/>
              <a:ahLst/>
              <a:cxnLst/>
              <a:rect l="l" t="t" r="r" b="b"/>
              <a:pathLst>
                <a:path w="869" h="869" extrusionOk="0">
                  <a:moveTo>
                    <a:pt x="440" y="1"/>
                  </a:moveTo>
                  <a:cubicBezTo>
                    <a:pt x="192" y="1"/>
                    <a:pt x="1" y="191"/>
                    <a:pt x="1" y="430"/>
                  </a:cubicBezTo>
                  <a:cubicBezTo>
                    <a:pt x="1" y="678"/>
                    <a:pt x="192" y="869"/>
                    <a:pt x="440" y="869"/>
                  </a:cubicBezTo>
                  <a:cubicBezTo>
                    <a:pt x="678" y="869"/>
                    <a:pt x="869" y="678"/>
                    <a:pt x="869" y="430"/>
                  </a:cubicBezTo>
                  <a:cubicBezTo>
                    <a:pt x="869" y="191"/>
                    <a:pt x="678" y="1"/>
                    <a:pt x="44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1" name="Google Shape;12842;p86"/>
          <p:cNvGrpSpPr/>
          <p:nvPr/>
        </p:nvGrpSpPr>
        <p:grpSpPr>
          <a:xfrm>
            <a:off x="6167072" y="1996529"/>
            <a:ext cx="274550" cy="354493"/>
            <a:chOff x="7154427" y="3790206"/>
            <a:chExt cx="274550" cy="354493"/>
          </a:xfrm>
        </p:grpSpPr>
        <p:sp>
          <p:nvSpPr>
            <p:cNvPr id="2882" name="Google Shape;12843;p86"/>
            <p:cNvSpPr/>
            <p:nvPr/>
          </p:nvSpPr>
          <p:spPr>
            <a:xfrm>
              <a:off x="7154427" y="3978790"/>
              <a:ext cx="274550" cy="165908"/>
            </a:xfrm>
            <a:custGeom>
              <a:avLst/>
              <a:gdLst/>
              <a:ahLst/>
              <a:cxnLst/>
              <a:rect l="l" t="t" r="r" b="b"/>
              <a:pathLst>
                <a:path w="10485" h="6336" extrusionOk="0">
                  <a:moveTo>
                    <a:pt x="3711" y="1"/>
                  </a:moveTo>
                  <a:lnTo>
                    <a:pt x="3711" y="1041"/>
                  </a:lnTo>
                  <a:cubicBezTo>
                    <a:pt x="3711" y="1336"/>
                    <a:pt x="3521" y="1585"/>
                    <a:pt x="3244" y="1670"/>
                  </a:cubicBezTo>
                  <a:lnTo>
                    <a:pt x="935" y="2348"/>
                  </a:lnTo>
                  <a:cubicBezTo>
                    <a:pt x="382" y="2510"/>
                    <a:pt x="0" y="3025"/>
                    <a:pt x="0" y="3607"/>
                  </a:cubicBezTo>
                  <a:lnTo>
                    <a:pt x="0" y="5687"/>
                  </a:lnTo>
                  <a:cubicBezTo>
                    <a:pt x="0" y="6049"/>
                    <a:pt x="287" y="6335"/>
                    <a:pt x="649" y="6335"/>
                  </a:cubicBezTo>
                  <a:lnTo>
                    <a:pt x="9826" y="6335"/>
                  </a:lnTo>
                  <a:cubicBezTo>
                    <a:pt x="10189" y="6335"/>
                    <a:pt x="10485" y="6049"/>
                    <a:pt x="10485" y="5687"/>
                  </a:cubicBezTo>
                  <a:lnTo>
                    <a:pt x="10485" y="3607"/>
                  </a:lnTo>
                  <a:cubicBezTo>
                    <a:pt x="10485" y="3025"/>
                    <a:pt x="10094" y="2510"/>
                    <a:pt x="9540" y="2348"/>
                  </a:cubicBezTo>
                  <a:lnTo>
                    <a:pt x="7241" y="1670"/>
                  </a:lnTo>
                  <a:cubicBezTo>
                    <a:pt x="6955" y="1585"/>
                    <a:pt x="6764" y="1336"/>
                    <a:pt x="6764" y="1041"/>
                  </a:cubicBezTo>
                  <a:lnTo>
                    <a:pt x="6764" y="1"/>
                  </a:ln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12844;p86"/>
            <p:cNvSpPr/>
            <p:nvPr/>
          </p:nvSpPr>
          <p:spPr>
            <a:xfrm>
              <a:off x="7154427" y="4035743"/>
              <a:ext cx="274550" cy="108956"/>
            </a:xfrm>
            <a:custGeom>
              <a:avLst/>
              <a:gdLst/>
              <a:ahLst/>
              <a:cxnLst/>
              <a:rect l="l" t="t" r="r" b="b"/>
              <a:pathLst>
                <a:path w="10485" h="4161" extrusionOk="0">
                  <a:moveTo>
                    <a:pt x="1517" y="1"/>
                  </a:moveTo>
                  <a:lnTo>
                    <a:pt x="945" y="173"/>
                  </a:lnTo>
                  <a:cubicBezTo>
                    <a:pt x="382" y="335"/>
                    <a:pt x="0" y="840"/>
                    <a:pt x="0" y="1422"/>
                  </a:cubicBezTo>
                  <a:lnTo>
                    <a:pt x="0" y="3502"/>
                  </a:lnTo>
                  <a:cubicBezTo>
                    <a:pt x="0" y="3865"/>
                    <a:pt x="296" y="4160"/>
                    <a:pt x="659" y="4160"/>
                  </a:cubicBezTo>
                  <a:lnTo>
                    <a:pt x="9826" y="4160"/>
                  </a:lnTo>
                  <a:cubicBezTo>
                    <a:pt x="10189" y="4160"/>
                    <a:pt x="10485" y="3865"/>
                    <a:pt x="10485" y="3502"/>
                  </a:cubicBezTo>
                  <a:lnTo>
                    <a:pt x="10485" y="1432"/>
                  </a:lnTo>
                  <a:cubicBezTo>
                    <a:pt x="10485" y="850"/>
                    <a:pt x="10094" y="335"/>
                    <a:pt x="9540" y="173"/>
                  </a:cubicBezTo>
                  <a:lnTo>
                    <a:pt x="8968" y="11"/>
                  </a:lnTo>
                  <a:lnTo>
                    <a:pt x="5238" y="1871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12845;p86"/>
            <p:cNvSpPr/>
            <p:nvPr/>
          </p:nvSpPr>
          <p:spPr>
            <a:xfrm>
              <a:off x="7251600" y="3978790"/>
              <a:ext cx="79969" cy="22964"/>
            </a:xfrm>
            <a:custGeom>
              <a:avLst/>
              <a:gdLst/>
              <a:ahLst/>
              <a:cxnLst/>
              <a:rect l="l" t="t" r="r" b="b"/>
              <a:pathLst>
                <a:path w="3054" h="877" extrusionOk="0">
                  <a:moveTo>
                    <a:pt x="0" y="1"/>
                  </a:moveTo>
                  <a:lnTo>
                    <a:pt x="0" y="497"/>
                  </a:lnTo>
                  <a:cubicBezTo>
                    <a:pt x="477" y="750"/>
                    <a:pt x="1002" y="876"/>
                    <a:pt x="1527" y="876"/>
                  </a:cubicBezTo>
                  <a:cubicBezTo>
                    <a:pt x="2051" y="876"/>
                    <a:pt x="2576" y="750"/>
                    <a:pt x="3053" y="497"/>
                  </a:cubicBezTo>
                  <a:lnTo>
                    <a:pt x="3053" y="1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12846;p86"/>
            <p:cNvSpPr/>
            <p:nvPr/>
          </p:nvSpPr>
          <p:spPr>
            <a:xfrm>
              <a:off x="7195145" y="3835925"/>
              <a:ext cx="192381" cy="154387"/>
            </a:xfrm>
            <a:custGeom>
              <a:avLst/>
              <a:gdLst/>
              <a:ahLst/>
              <a:cxnLst/>
              <a:rect l="l" t="t" r="r" b="b"/>
              <a:pathLst>
                <a:path w="7347" h="5896" extrusionOk="0">
                  <a:moveTo>
                    <a:pt x="840" y="0"/>
                  </a:moveTo>
                  <a:lnTo>
                    <a:pt x="840" y="2185"/>
                  </a:lnTo>
                  <a:lnTo>
                    <a:pt x="725" y="2185"/>
                  </a:lnTo>
                  <a:cubicBezTo>
                    <a:pt x="0" y="2185"/>
                    <a:pt x="0" y="3282"/>
                    <a:pt x="725" y="3282"/>
                  </a:cubicBezTo>
                  <a:lnTo>
                    <a:pt x="849" y="3282"/>
                  </a:lnTo>
                  <a:cubicBezTo>
                    <a:pt x="964" y="4751"/>
                    <a:pt x="2195" y="5896"/>
                    <a:pt x="3673" y="5896"/>
                  </a:cubicBezTo>
                  <a:cubicBezTo>
                    <a:pt x="5161" y="5896"/>
                    <a:pt x="6392" y="4751"/>
                    <a:pt x="6507" y="3282"/>
                  </a:cubicBezTo>
                  <a:lnTo>
                    <a:pt x="6621" y="3282"/>
                  </a:lnTo>
                  <a:cubicBezTo>
                    <a:pt x="7346" y="3272"/>
                    <a:pt x="7346" y="2185"/>
                    <a:pt x="6621" y="2185"/>
                  </a:cubicBezTo>
                  <a:lnTo>
                    <a:pt x="6516" y="2185"/>
                  </a:lnTo>
                  <a:lnTo>
                    <a:pt x="6516" y="0"/>
                  </a:ln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12847;p86"/>
            <p:cNvSpPr/>
            <p:nvPr/>
          </p:nvSpPr>
          <p:spPr>
            <a:xfrm>
              <a:off x="7195145" y="3835925"/>
              <a:ext cx="107935" cy="154387"/>
            </a:xfrm>
            <a:custGeom>
              <a:avLst/>
              <a:gdLst/>
              <a:ahLst/>
              <a:cxnLst/>
              <a:rect l="l" t="t" r="r" b="b"/>
              <a:pathLst>
                <a:path w="4122" h="5896" extrusionOk="0">
                  <a:moveTo>
                    <a:pt x="840" y="0"/>
                  </a:moveTo>
                  <a:lnTo>
                    <a:pt x="840" y="2185"/>
                  </a:lnTo>
                  <a:lnTo>
                    <a:pt x="735" y="2185"/>
                  </a:lnTo>
                  <a:cubicBezTo>
                    <a:pt x="0" y="2185"/>
                    <a:pt x="0" y="3282"/>
                    <a:pt x="735" y="3282"/>
                  </a:cubicBezTo>
                  <a:lnTo>
                    <a:pt x="849" y="3282"/>
                  </a:lnTo>
                  <a:cubicBezTo>
                    <a:pt x="953" y="4776"/>
                    <a:pt x="2206" y="5895"/>
                    <a:pt x="3660" y="5895"/>
                  </a:cubicBezTo>
                  <a:cubicBezTo>
                    <a:pt x="3812" y="5895"/>
                    <a:pt x="3966" y="5883"/>
                    <a:pt x="4122" y="5858"/>
                  </a:cubicBezTo>
                  <a:cubicBezTo>
                    <a:pt x="2738" y="5648"/>
                    <a:pt x="1718" y="4455"/>
                    <a:pt x="1718" y="3062"/>
                  </a:cubicBezTo>
                  <a:lnTo>
                    <a:pt x="1718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12848;p86"/>
            <p:cNvSpPr/>
            <p:nvPr/>
          </p:nvSpPr>
          <p:spPr>
            <a:xfrm>
              <a:off x="7205619" y="3790206"/>
              <a:ext cx="171905" cy="91438"/>
            </a:xfrm>
            <a:custGeom>
              <a:avLst/>
              <a:gdLst/>
              <a:ahLst/>
              <a:cxnLst/>
              <a:rect l="l" t="t" r="r" b="b"/>
              <a:pathLst>
                <a:path w="6565" h="3492" extrusionOk="0">
                  <a:moveTo>
                    <a:pt x="3300" y="0"/>
                  </a:moveTo>
                  <a:cubicBezTo>
                    <a:pt x="3294" y="0"/>
                    <a:pt x="3289" y="0"/>
                    <a:pt x="3283" y="0"/>
                  </a:cubicBezTo>
                  <a:cubicBezTo>
                    <a:pt x="1470" y="0"/>
                    <a:pt x="1" y="1469"/>
                    <a:pt x="1" y="3272"/>
                  </a:cubicBezTo>
                  <a:lnTo>
                    <a:pt x="1" y="3492"/>
                  </a:lnTo>
                  <a:lnTo>
                    <a:pt x="6564" y="3492"/>
                  </a:lnTo>
                  <a:lnTo>
                    <a:pt x="6564" y="3272"/>
                  </a:lnTo>
                  <a:cubicBezTo>
                    <a:pt x="6564" y="1466"/>
                    <a:pt x="5105" y="0"/>
                    <a:pt x="3300" y="0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12849;p86"/>
            <p:cNvSpPr/>
            <p:nvPr/>
          </p:nvSpPr>
          <p:spPr>
            <a:xfrm>
              <a:off x="7245839" y="3790206"/>
              <a:ext cx="91464" cy="91438"/>
            </a:xfrm>
            <a:custGeom>
              <a:avLst/>
              <a:gdLst/>
              <a:ahLst/>
              <a:cxnLst/>
              <a:rect l="l" t="t" r="r" b="b"/>
              <a:pathLst>
                <a:path w="3493" h="3492" extrusionOk="0">
                  <a:moveTo>
                    <a:pt x="1747" y="0"/>
                  </a:moveTo>
                  <a:cubicBezTo>
                    <a:pt x="1127" y="0"/>
                    <a:pt x="516" y="172"/>
                    <a:pt x="1" y="506"/>
                  </a:cubicBezTo>
                  <a:lnTo>
                    <a:pt x="1" y="3492"/>
                  </a:lnTo>
                  <a:lnTo>
                    <a:pt x="3493" y="3492"/>
                  </a:lnTo>
                  <a:lnTo>
                    <a:pt x="3493" y="506"/>
                  </a:lnTo>
                  <a:cubicBezTo>
                    <a:pt x="2968" y="172"/>
                    <a:pt x="2367" y="0"/>
                    <a:pt x="1747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12850;p86"/>
            <p:cNvSpPr/>
            <p:nvPr/>
          </p:nvSpPr>
          <p:spPr>
            <a:xfrm>
              <a:off x="7274328" y="3875883"/>
              <a:ext cx="34486" cy="34486"/>
            </a:xfrm>
            <a:custGeom>
              <a:avLst/>
              <a:gdLst/>
              <a:ahLst/>
              <a:cxnLst/>
              <a:rect l="l" t="t" r="r" b="b"/>
              <a:pathLst>
                <a:path w="1317" h="1317" extrusionOk="0">
                  <a:moveTo>
                    <a:pt x="0" y="0"/>
                  </a:moveTo>
                  <a:lnTo>
                    <a:pt x="0" y="1317"/>
                  </a:lnTo>
                  <a:lnTo>
                    <a:pt x="1317" y="1317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12851;p86"/>
            <p:cNvSpPr/>
            <p:nvPr/>
          </p:nvSpPr>
          <p:spPr>
            <a:xfrm>
              <a:off x="7266106" y="3933019"/>
              <a:ext cx="50747" cy="17334"/>
            </a:xfrm>
            <a:custGeom>
              <a:avLst/>
              <a:gdLst/>
              <a:ahLst/>
              <a:cxnLst/>
              <a:rect l="l" t="t" r="r" b="b"/>
              <a:pathLst>
                <a:path w="1938" h="662" extrusionOk="0">
                  <a:moveTo>
                    <a:pt x="316" y="1"/>
                  </a:moveTo>
                  <a:cubicBezTo>
                    <a:pt x="149" y="1"/>
                    <a:pt x="1" y="222"/>
                    <a:pt x="162" y="375"/>
                  </a:cubicBezTo>
                  <a:cubicBezTo>
                    <a:pt x="380" y="566"/>
                    <a:pt x="651" y="662"/>
                    <a:pt x="932" y="662"/>
                  </a:cubicBezTo>
                  <a:cubicBezTo>
                    <a:pt x="946" y="662"/>
                    <a:pt x="959" y="662"/>
                    <a:pt x="973" y="661"/>
                  </a:cubicBezTo>
                  <a:cubicBezTo>
                    <a:pt x="986" y="662"/>
                    <a:pt x="1000" y="662"/>
                    <a:pt x="1013" y="662"/>
                  </a:cubicBezTo>
                  <a:cubicBezTo>
                    <a:pt x="1294" y="662"/>
                    <a:pt x="1565" y="566"/>
                    <a:pt x="1784" y="375"/>
                  </a:cubicBezTo>
                  <a:cubicBezTo>
                    <a:pt x="1937" y="222"/>
                    <a:pt x="1794" y="1"/>
                    <a:pt x="1628" y="1"/>
                  </a:cubicBezTo>
                  <a:cubicBezTo>
                    <a:pt x="1577" y="1"/>
                    <a:pt x="1525" y="21"/>
                    <a:pt x="1478" y="70"/>
                  </a:cubicBezTo>
                  <a:cubicBezTo>
                    <a:pt x="1326" y="170"/>
                    <a:pt x="1149" y="220"/>
                    <a:pt x="973" y="220"/>
                  </a:cubicBezTo>
                  <a:cubicBezTo>
                    <a:pt x="796" y="220"/>
                    <a:pt x="620" y="170"/>
                    <a:pt x="467" y="70"/>
                  </a:cubicBezTo>
                  <a:cubicBezTo>
                    <a:pt x="420" y="21"/>
                    <a:pt x="368" y="1"/>
                    <a:pt x="316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12852;p86"/>
            <p:cNvSpPr/>
            <p:nvPr/>
          </p:nvSpPr>
          <p:spPr>
            <a:xfrm>
              <a:off x="7205619" y="3875883"/>
              <a:ext cx="74470" cy="49804"/>
            </a:xfrm>
            <a:custGeom>
              <a:avLst/>
              <a:gdLst/>
              <a:ahLst/>
              <a:cxnLst/>
              <a:rect l="l" t="t" r="r" b="b"/>
              <a:pathLst>
                <a:path w="2844" h="1902" extrusionOk="0">
                  <a:moveTo>
                    <a:pt x="1" y="0"/>
                  </a:moveTo>
                  <a:lnTo>
                    <a:pt x="1" y="430"/>
                  </a:lnTo>
                  <a:cubicBezTo>
                    <a:pt x="1" y="573"/>
                    <a:pt x="77" y="706"/>
                    <a:pt x="192" y="792"/>
                  </a:cubicBezTo>
                  <a:lnTo>
                    <a:pt x="1585" y="1756"/>
                  </a:lnTo>
                  <a:cubicBezTo>
                    <a:pt x="1729" y="1856"/>
                    <a:pt x="1888" y="1902"/>
                    <a:pt x="2042" y="1902"/>
                  </a:cubicBezTo>
                  <a:cubicBezTo>
                    <a:pt x="2458" y="1902"/>
                    <a:pt x="2844" y="1571"/>
                    <a:pt x="2844" y="1098"/>
                  </a:cubicBezTo>
                  <a:lnTo>
                    <a:pt x="2844" y="220"/>
                  </a:lnTo>
                  <a:cubicBezTo>
                    <a:pt x="2844" y="96"/>
                    <a:pt x="2748" y="0"/>
                    <a:pt x="2634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12853;p86"/>
            <p:cNvSpPr/>
            <p:nvPr/>
          </p:nvSpPr>
          <p:spPr>
            <a:xfrm>
              <a:off x="7303053" y="3875883"/>
              <a:ext cx="74208" cy="49699"/>
            </a:xfrm>
            <a:custGeom>
              <a:avLst/>
              <a:gdLst/>
              <a:ahLst/>
              <a:cxnLst/>
              <a:rect l="l" t="t" r="r" b="b"/>
              <a:pathLst>
                <a:path w="2834" h="1898" extrusionOk="0">
                  <a:moveTo>
                    <a:pt x="21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1098"/>
                  </a:lnTo>
                  <a:cubicBezTo>
                    <a:pt x="1" y="1572"/>
                    <a:pt x="388" y="1898"/>
                    <a:pt x="801" y="1898"/>
                  </a:cubicBezTo>
                  <a:cubicBezTo>
                    <a:pt x="953" y="1898"/>
                    <a:pt x="1109" y="1853"/>
                    <a:pt x="1250" y="1756"/>
                  </a:cubicBezTo>
                  <a:lnTo>
                    <a:pt x="2643" y="792"/>
                  </a:lnTo>
                  <a:cubicBezTo>
                    <a:pt x="2767" y="706"/>
                    <a:pt x="2834" y="573"/>
                    <a:pt x="2834" y="430"/>
                  </a:cubicBezTo>
                  <a:lnTo>
                    <a:pt x="2834" y="10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12854;p86"/>
            <p:cNvSpPr/>
            <p:nvPr/>
          </p:nvSpPr>
          <p:spPr>
            <a:xfrm>
              <a:off x="7254349" y="3893061"/>
              <a:ext cx="11521" cy="17308"/>
            </a:xfrm>
            <a:custGeom>
              <a:avLst/>
              <a:gdLst/>
              <a:ahLst/>
              <a:cxnLst/>
              <a:rect l="l" t="t" r="r" b="b"/>
              <a:pathLst>
                <a:path w="440" h="661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2"/>
                  </a:lnTo>
                  <a:cubicBezTo>
                    <a:pt x="0" y="556"/>
                    <a:pt x="96" y="661"/>
                    <a:pt x="220" y="661"/>
                  </a:cubicBezTo>
                  <a:cubicBezTo>
                    <a:pt x="344" y="661"/>
                    <a:pt x="439" y="566"/>
                    <a:pt x="439" y="442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12855;p86"/>
            <p:cNvSpPr/>
            <p:nvPr/>
          </p:nvSpPr>
          <p:spPr>
            <a:xfrm>
              <a:off x="7317298" y="3893061"/>
              <a:ext cx="11521" cy="17308"/>
            </a:xfrm>
            <a:custGeom>
              <a:avLst/>
              <a:gdLst/>
              <a:ahLst/>
              <a:cxnLst/>
              <a:rect l="l" t="t" r="r" b="b"/>
              <a:pathLst>
                <a:path w="440" h="661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2"/>
                  </a:lnTo>
                  <a:cubicBezTo>
                    <a:pt x="0" y="556"/>
                    <a:pt x="96" y="661"/>
                    <a:pt x="220" y="661"/>
                  </a:cubicBezTo>
                  <a:cubicBezTo>
                    <a:pt x="334" y="661"/>
                    <a:pt x="439" y="566"/>
                    <a:pt x="439" y="442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12856;p86"/>
            <p:cNvSpPr/>
            <p:nvPr/>
          </p:nvSpPr>
          <p:spPr>
            <a:xfrm>
              <a:off x="7257099" y="4058890"/>
              <a:ext cx="63158" cy="85808"/>
            </a:xfrm>
            <a:custGeom>
              <a:avLst/>
              <a:gdLst/>
              <a:ahLst/>
              <a:cxnLst/>
              <a:rect l="l" t="t" r="r" b="b"/>
              <a:pathLst>
                <a:path w="2412" h="3277" extrusionOk="0">
                  <a:moveTo>
                    <a:pt x="1316" y="1"/>
                  </a:moveTo>
                  <a:cubicBezTo>
                    <a:pt x="1118" y="1"/>
                    <a:pt x="914" y="56"/>
                    <a:pt x="725" y="176"/>
                  </a:cubicBezTo>
                  <a:cubicBezTo>
                    <a:pt x="0" y="634"/>
                    <a:pt x="77" y="1721"/>
                    <a:pt x="859" y="2084"/>
                  </a:cubicBezTo>
                  <a:cubicBezTo>
                    <a:pt x="1011" y="2160"/>
                    <a:pt x="1107" y="2313"/>
                    <a:pt x="1107" y="2475"/>
                  </a:cubicBezTo>
                  <a:lnTo>
                    <a:pt x="1107" y="3276"/>
                  </a:lnTo>
                  <a:lnTo>
                    <a:pt x="1536" y="3276"/>
                  </a:lnTo>
                  <a:lnTo>
                    <a:pt x="1536" y="2475"/>
                  </a:lnTo>
                  <a:cubicBezTo>
                    <a:pt x="1536" y="2313"/>
                    <a:pt x="1632" y="2160"/>
                    <a:pt x="1784" y="2084"/>
                  </a:cubicBezTo>
                  <a:cubicBezTo>
                    <a:pt x="2166" y="1903"/>
                    <a:pt x="2404" y="1521"/>
                    <a:pt x="2404" y="1092"/>
                  </a:cubicBezTo>
                  <a:cubicBezTo>
                    <a:pt x="2411" y="454"/>
                    <a:pt x="1887" y="1"/>
                    <a:pt x="1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12857;p86"/>
            <p:cNvSpPr/>
            <p:nvPr/>
          </p:nvSpPr>
          <p:spPr>
            <a:xfrm>
              <a:off x="7267232" y="3835873"/>
              <a:ext cx="49594" cy="23043"/>
            </a:xfrm>
            <a:custGeom>
              <a:avLst/>
              <a:gdLst/>
              <a:ahLst/>
              <a:cxnLst/>
              <a:rect l="l" t="t" r="r" b="b"/>
              <a:pathLst>
                <a:path w="1894" h="880" extrusionOk="0">
                  <a:moveTo>
                    <a:pt x="1559" y="0"/>
                  </a:moveTo>
                  <a:cubicBezTo>
                    <a:pt x="1526" y="0"/>
                    <a:pt x="1494" y="12"/>
                    <a:pt x="1464" y="40"/>
                  </a:cubicBezTo>
                  <a:lnTo>
                    <a:pt x="930" y="403"/>
                  </a:lnTo>
                  <a:lnTo>
                    <a:pt x="395" y="40"/>
                  </a:lnTo>
                  <a:cubicBezTo>
                    <a:pt x="364" y="27"/>
                    <a:pt x="333" y="21"/>
                    <a:pt x="304" y="21"/>
                  </a:cubicBezTo>
                  <a:cubicBezTo>
                    <a:pt x="121" y="21"/>
                    <a:pt x="1" y="255"/>
                    <a:pt x="157" y="403"/>
                  </a:cubicBezTo>
                  <a:lnTo>
                    <a:pt x="806" y="842"/>
                  </a:lnTo>
                  <a:cubicBezTo>
                    <a:pt x="844" y="861"/>
                    <a:pt x="882" y="870"/>
                    <a:pt x="930" y="880"/>
                  </a:cubicBezTo>
                  <a:cubicBezTo>
                    <a:pt x="968" y="870"/>
                    <a:pt x="1006" y="861"/>
                    <a:pt x="1044" y="842"/>
                  </a:cubicBezTo>
                  <a:lnTo>
                    <a:pt x="1702" y="403"/>
                  </a:lnTo>
                  <a:cubicBezTo>
                    <a:pt x="1894" y="315"/>
                    <a:pt x="1725" y="0"/>
                    <a:pt x="15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12858;p86"/>
            <p:cNvSpPr/>
            <p:nvPr/>
          </p:nvSpPr>
          <p:spPr>
            <a:xfrm>
              <a:off x="7285824" y="3818800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12859;p86"/>
            <p:cNvSpPr/>
            <p:nvPr/>
          </p:nvSpPr>
          <p:spPr>
            <a:xfrm>
              <a:off x="7371501" y="4046505"/>
              <a:ext cx="51742" cy="98194"/>
            </a:xfrm>
            <a:custGeom>
              <a:avLst/>
              <a:gdLst/>
              <a:ahLst/>
              <a:cxnLst/>
              <a:rect l="l" t="t" r="r" b="b"/>
              <a:pathLst>
                <a:path w="1976" h="3750" extrusionOk="0">
                  <a:moveTo>
                    <a:pt x="1689" y="0"/>
                  </a:moveTo>
                  <a:lnTo>
                    <a:pt x="382" y="1145"/>
                  </a:lnTo>
                  <a:cubicBezTo>
                    <a:pt x="144" y="1345"/>
                    <a:pt x="1" y="1651"/>
                    <a:pt x="1" y="1965"/>
                  </a:cubicBezTo>
                  <a:lnTo>
                    <a:pt x="1" y="3749"/>
                  </a:lnTo>
                  <a:lnTo>
                    <a:pt x="439" y="3749"/>
                  </a:lnTo>
                  <a:lnTo>
                    <a:pt x="439" y="1965"/>
                  </a:lnTo>
                  <a:cubicBezTo>
                    <a:pt x="439" y="1775"/>
                    <a:pt x="525" y="1593"/>
                    <a:pt x="668" y="1469"/>
                  </a:cubicBezTo>
                  <a:lnTo>
                    <a:pt x="1975" y="325"/>
                  </a:lnTo>
                  <a:cubicBezTo>
                    <a:pt x="1899" y="201"/>
                    <a:pt x="1804" y="86"/>
                    <a:pt x="1689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12860;p86"/>
            <p:cNvSpPr/>
            <p:nvPr/>
          </p:nvSpPr>
          <p:spPr>
            <a:xfrm>
              <a:off x="7159664" y="4046505"/>
              <a:ext cx="51742" cy="98194"/>
            </a:xfrm>
            <a:custGeom>
              <a:avLst/>
              <a:gdLst/>
              <a:ahLst/>
              <a:cxnLst/>
              <a:rect l="l" t="t" r="r" b="b"/>
              <a:pathLst>
                <a:path w="1976" h="3750" extrusionOk="0">
                  <a:moveTo>
                    <a:pt x="296" y="0"/>
                  </a:moveTo>
                  <a:cubicBezTo>
                    <a:pt x="182" y="86"/>
                    <a:pt x="77" y="201"/>
                    <a:pt x="1" y="325"/>
                  </a:cubicBezTo>
                  <a:lnTo>
                    <a:pt x="1317" y="1469"/>
                  </a:lnTo>
                  <a:cubicBezTo>
                    <a:pt x="1460" y="1593"/>
                    <a:pt x="1537" y="1775"/>
                    <a:pt x="1546" y="1965"/>
                  </a:cubicBezTo>
                  <a:lnTo>
                    <a:pt x="1546" y="3749"/>
                  </a:lnTo>
                  <a:lnTo>
                    <a:pt x="1975" y="3749"/>
                  </a:lnTo>
                  <a:lnTo>
                    <a:pt x="1975" y="1965"/>
                  </a:lnTo>
                  <a:cubicBezTo>
                    <a:pt x="1975" y="1651"/>
                    <a:pt x="1842" y="1345"/>
                    <a:pt x="1603" y="1145"/>
                  </a:cubicBezTo>
                  <a:lnTo>
                    <a:pt x="296" y="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12861;p86"/>
            <p:cNvSpPr/>
            <p:nvPr/>
          </p:nvSpPr>
          <p:spPr>
            <a:xfrm>
              <a:off x="7274328" y="4070490"/>
              <a:ext cx="34486" cy="34224"/>
            </a:xfrm>
            <a:custGeom>
              <a:avLst/>
              <a:gdLst/>
              <a:ahLst/>
              <a:cxnLst/>
              <a:rect l="l" t="t" r="r" b="b"/>
              <a:pathLst>
                <a:path w="1317" h="1307" extrusionOk="0">
                  <a:moveTo>
                    <a:pt x="659" y="0"/>
                  </a:moveTo>
                  <a:cubicBezTo>
                    <a:pt x="296" y="0"/>
                    <a:pt x="0" y="286"/>
                    <a:pt x="0" y="649"/>
                  </a:cubicBezTo>
                  <a:cubicBezTo>
                    <a:pt x="0" y="1011"/>
                    <a:pt x="296" y="1307"/>
                    <a:pt x="659" y="1307"/>
                  </a:cubicBezTo>
                  <a:cubicBezTo>
                    <a:pt x="1021" y="1307"/>
                    <a:pt x="1317" y="1011"/>
                    <a:pt x="1317" y="649"/>
                  </a:cubicBezTo>
                  <a:cubicBezTo>
                    <a:pt x="1317" y="286"/>
                    <a:pt x="1021" y="0"/>
                    <a:pt x="659" y="0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12862;p86"/>
            <p:cNvSpPr/>
            <p:nvPr/>
          </p:nvSpPr>
          <p:spPr>
            <a:xfrm>
              <a:off x="7270820" y="4071983"/>
              <a:ext cx="36502" cy="32757"/>
            </a:xfrm>
            <a:custGeom>
              <a:avLst/>
              <a:gdLst/>
              <a:ahLst/>
              <a:cxnLst/>
              <a:rect l="l" t="t" r="r" b="b"/>
              <a:pathLst>
                <a:path w="1394" h="1251" extrusionOk="0">
                  <a:moveTo>
                    <a:pt x="526" y="0"/>
                  </a:moveTo>
                  <a:lnTo>
                    <a:pt x="526" y="0"/>
                  </a:lnTo>
                  <a:cubicBezTo>
                    <a:pt x="106" y="182"/>
                    <a:pt x="1" y="735"/>
                    <a:pt x="325" y="1059"/>
                  </a:cubicBezTo>
                  <a:cubicBezTo>
                    <a:pt x="455" y="1189"/>
                    <a:pt x="622" y="1250"/>
                    <a:pt x="788" y="1250"/>
                  </a:cubicBezTo>
                  <a:cubicBezTo>
                    <a:pt x="1035" y="1250"/>
                    <a:pt x="1279" y="1114"/>
                    <a:pt x="1394" y="868"/>
                  </a:cubicBezTo>
                  <a:lnTo>
                    <a:pt x="1394" y="868"/>
                  </a:lnTo>
                  <a:cubicBezTo>
                    <a:pt x="1308" y="907"/>
                    <a:pt x="1212" y="926"/>
                    <a:pt x="1127" y="926"/>
                  </a:cubicBezTo>
                  <a:cubicBezTo>
                    <a:pt x="650" y="926"/>
                    <a:pt x="325" y="430"/>
                    <a:pt x="526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2" name="Google Shape;12651;p86"/>
          <p:cNvGrpSpPr/>
          <p:nvPr/>
        </p:nvGrpSpPr>
        <p:grpSpPr>
          <a:xfrm>
            <a:off x="952161" y="1996359"/>
            <a:ext cx="274550" cy="354833"/>
            <a:chOff x="6253637" y="3790101"/>
            <a:chExt cx="274550" cy="354833"/>
          </a:xfrm>
        </p:grpSpPr>
        <p:sp>
          <p:nvSpPr>
            <p:cNvPr id="2903" name="Google Shape;12652;p86"/>
            <p:cNvSpPr/>
            <p:nvPr/>
          </p:nvSpPr>
          <p:spPr>
            <a:xfrm>
              <a:off x="6253637" y="3987300"/>
              <a:ext cx="274550" cy="157634"/>
            </a:xfrm>
            <a:custGeom>
              <a:avLst/>
              <a:gdLst/>
              <a:ahLst/>
              <a:cxnLst/>
              <a:rect l="l" t="t" r="r" b="b"/>
              <a:pathLst>
                <a:path w="10485" h="6020" extrusionOk="0">
                  <a:moveTo>
                    <a:pt x="3702" y="0"/>
                  </a:moveTo>
                  <a:cubicBezTo>
                    <a:pt x="3702" y="678"/>
                    <a:pt x="3253" y="1279"/>
                    <a:pt x="2605" y="1469"/>
                  </a:cubicBezTo>
                  <a:lnTo>
                    <a:pt x="935" y="1956"/>
                  </a:lnTo>
                  <a:cubicBezTo>
                    <a:pt x="382" y="2128"/>
                    <a:pt x="0" y="2633"/>
                    <a:pt x="0" y="3215"/>
                  </a:cubicBezTo>
                  <a:lnTo>
                    <a:pt x="0" y="5362"/>
                  </a:lnTo>
                  <a:cubicBezTo>
                    <a:pt x="0" y="5724"/>
                    <a:pt x="286" y="6020"/>
                    <a:pt x="649" y="6020"/>
                  </a:cubicBezTo>
                  <a:lnTo>
                    <a:pt x="9826" y="6020"/>
                  </a:lnTo>
                  <a:cubicBezTo>
                    <a:pt x="10189" y="6020"/>
                    <a:pt x="10485" y="5724"/>
                    <a:pt x="10485" y="5362"/>
                  </a:cubicBezTo>
                  <a:lnTo>
                    <a:pt x="10485" y="3215"/>
                  </a:lnTo>
                  <a:cubicBezTo>
                    <a:pt x="10485" y="2633"/>
                    <a:pt x="10094" y="2118"/>
                    <a:pt x="9531" y="1956"/>
                  </a:cubicBezTo>
                  <a:lnTo>
                    <a:pt x="7861" y="1469"/>
                  </a:lnTo>
                  <a:cubicBezTo>
                    <a:pt x="7212" y="1279"/>
                    <a:pt x="6764" y="678"/>
                    <a:pt x="6764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12653;p86"/>
            <p:cNvSpPr/>
            <p:nvPr/>
          </p:nvSpPr>
          <p:spPr>
            <a:xfrm>
              <a:off x="6310590" y="3801701"/>
              <a:ext cx="160147" cy="244830"/>
            </a:xfrm>
            <a:custGeom>
              <a:avLst/>
              <a:gdLst/>
              <a:ahLst/>
              <a:cxnLst/>
              <a:rect l="l" t="t" r="r" b="b"/>
              <a:pathLst>
                <a:path w="6116" h="9350" extrusionOk="0">
                  <a:moveTo>
                    <a:pt x="3063" y="0"/>
                  </a:moveTo>
                  <a:cubicBezTo>
                    <a:pt x="1374" y="0"/>
                    <a:pt x="0" y="1364"/>
                    <a:pt x="0" y="3053"/>
                  </a:cubicBezTo>
                  <a:lnTo>
                    <a:pt x="0" y="4579"/>
                  </a:lnTo>
                  <a:cubicBezTo>
                    <a:pt x="0" y="6344"/>
                    <a:pt x="1117" y="7403"/>
                    <a:pt x="2099" y="8348"/>
                  </a:cubicBezTo>
                  <a:cubicBezTo>
                    <a:pt x="2443" y="8653"/>
                    <a:pt x="2767" y="8987"/>
                    <a:pt x="3053" y="9349"/>
                  </a:cubicBezTo>
                  <a:cubicBezTo>
                    <a:pt x="3349" y="8987"/>
                    <a:pt x="3664" y="8653"/>
                    <a:pt x="4007" y="8348"/>
                  </a:cubicBezTo>
                  <a:cubicBezTo>
                    <a:pt x="4999" y="7403"/>
                    <a:pt x="6106" y="6344"/>
                    <a:pt x="6106" y="4579"/>
                  </a:cubicBezTo>
                  <a:lnTo>
                    <a:pt x="6115" y="3053"/>
                  </a:lnTo>
                  <a:cubicBezTo>
                    <a:pt x="6115" y="1364"/>
                    <a:pt x="4751" y="0"/>
                    <a:pt x="3063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12654;p86"/>
            <p:cNvSpPr/>
            <p:nvPr/>
          </p:nvSpPr>
          <p:spPr>
            <a:xfrm>
              <a:off x="6373276" y="3984551"/>
              <a:ext cx="34512" cy="68709"/>
            </a:xfrm>
            <a:custGeom>
              <a:avLst/>
              <a:gdLst/>
              <a:ahLst/>
              <a:cxnLst/>
              <a:rect l="l" t="t" r="r" b="b"/>
              <a:pathLst>
                <a:path w="1318" h="2624" extrusionOk="0">
                  <a:moveTo>
                    <a:pt x="1" y="0"/>
                  </a:moveTo>
                  <a:lnTo>
                    <a:pt x="1" y="1966"/>
                  </a:lnTo>
                  <a:lnTo>
                    <a:pt x="659" y="2624"/>
                  </a:lnTo>
                  <a:lnTo>
                    <a:pt x="1317" y="1966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12655;p86"/>
            <p:cNvSpPr/>
            <p:nvPr/>
          </p:nvSpPr>
          <p:spPr>
            <a:xfrm>
              <a:off x="6373276" y="4001781"/>
              <a:ext cx="34512" cy="11521"/>
            </a:xfrm>
            <a:custGeom>
              <a:avLst/>
              <a:gdLst/>
              <a:ahLst/>
              <a:cxnLst/>
              <a:rect l="l" t="t" r="r" b="b"/>
              <a:pathLst>
                <a:path w="1318" h="440" extrusionOk="0">
                  <a:moveTo>
                    <a:pt x="1" y="1"/>
                  </a:moveTo>
                  <a:lnTo>
                    <a:pt x="1" y="439"/>
                  </a:lnTo>
                  <a:lnTo>
                    <a:pt x="1317" y="439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12656;p86"/>
            <p:cNvSpPr/>
            <p:nvPr/>
          </p:nvSpPr>
          <p:spPr>
            <a:xfrm>
              <a:off x="6373276" y="4024771"/>
              <a:ext cx="34512" cy="11260"/>
            </a:xfrm>
            <a:custGeom>
              <a:avLst/>
              <a:gdLst/>
              <a:ahLst/>
              <a:cxnLst/>
              <a:rect l="l" t="t" r="r" b="b"/>
              <a:pathLst>
                <a:path w="1318" h="430" extrusionOk="0">
                  <a:moveTo>
                    <a:pt x="1" y="0"/>
                  </a:moveTo>
                  <a:lnTo>
                    <a:pt x="1" y="430"/>
                  </a:lnTo>
                  <a:lnTo>
                    <a:pt x="1317" y="430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12657;p86"/>
            <p:cNvSpPr/>
            <p:nvPr/>
          </p:nvSpPr>
          <p:spPr>
            <a:xfrm>
              <a:off x="6333318" y="3927337"/>
              <a:ext cx="114428" cy="65724"/>
            </a:xfrm>
            <a:custGeom>
              <a:avLst/>
              <a:gdLst/>
              <a:ahLst/>
              <a:cxnLst/>
              <a:rect l="l" t="t" r="r" b="b"/>
              <a:pathLst>
                <a:path w="4370" h="2510" extrusionOk="0">
                  <a:moveTo>
                    <a:pt x="1" y="1"/>
                  </a:moveTo>
                  <a:lnTo>
                    <a:pt x="1" y="1165"/>
                  </a:lnTo>
                  <a:cubicBezTo>
                    <a:pt x="1" y="1518"/>
                    <a:pt x="220" y="1842"/>
                    <a:pt x="544" y="1975"/>
                  </a:cubicBezTo>
                  <a:lnTo>
                    <a:pt x="1613" y="2395"/>
                  </a:lnTo>
                  <a:cubicBezTo>
                    <a:pt x="1799" y="2472"/>
                    <a:pt x="1992" y="2510"/>
                    <a:pt x="2184" y="2510"/>
                  </a:cubicBezTo>
                  <a:cubicBezTo>
                    <a:pt x="2376" y="2510"/>
                    <a:pt x="2567" y="2472"/>
                    <a:pt x="2748" y="2395"/>
                  </a:cubicBezTo>
                  <a:lnTo>
                    <a:pt x="3816" y="1975"/>
                  </a:lnTo>
                  <a:cubicBezTo>
                    <a:pt x="4150" y="1842"/>
                    <a:pt x="4370" y="1518"/>
                    <a:pt x="4370" y="1165"/>
                  </a:cubicBezTo>
                  <a:lnTo>
                    <a:pt x="43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12658;p86"/>
            <p:cNvSpPr/>
            <p:nvPr/>
          </p:nvSpPr>
          <p:spPr>
            <a:xfrm>
              <a:off x="6333318" y="3927337"/>
              <a:ext cx="114428" cy="34512"/>
            </a:xfrm>
            <a:custGeom>
              <a:avLst/>
              <a:gdLst/>
              <a:ahLst/>
              <a:cxnLst/>
              <a:rect l="l" t="t" r="r" b="b"/>
              <a:pathLst>
                <a:path w="4370" h="1318" extrusionOk="0">
                  <a:moveTo>
                    <a:pt x="1" y="1"/>
                  </a:moveTo>
                  <a:lnTo>
                    <a:pt x="1" y="611"/>
                  </a:lnTo>
                  <a:lnTo>
                    <a:pt x="506" y="783"/>
                  </a:lnTo>
                  <a:cubicBezTo>
                    <a:pt x="640" y="1107"/>
                    <a:pt x="954" y="1317"/>
                    <a:pt x="1307" y="1317"/>
                  </a:cubicBezTo>
                  <a:lnTo>
                    <a:pt x="3063" y="1317"/>
                  </a:lnTo>
                  <a:cubicBezTo>
                    <a:pt x="3406" y="1317"/>
                    <a:pt x="3731" y="1107"/>
                    <a:pt x="3864" y="783"/>
                  </a:cubicBezTo>
                  <a:lnTo>
                    <a:pt x="4370" y="611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12659;p86"/>
            <p:cNvSpPr/>
            <p:nvPr/>
          </p:nvSpPr>
          <p:spPr>
            <a:xfrm>
              <a:off x="6321823" y="3812935"/>
              <a:ext cx="137419" cy="143232"/>
            </a:xfrm>
            <a:custGeom>
              <a:avLst/>
              <a:gdLst/>
              <a:ahLst/>
              <a:cxnLst/>
              <a:rect l="l" t="t" r="r" b="b"/>
              <a:pathLst>
                <a:path w="5248" h="5470" extrusionOk="0">
                  <a:moveTo>
                    <a:pt x="2612" y="0"/>
                  </a:moveTo>
                  <a:cubicBezTo>
                    <a:pt x="2600" y="0"/>
                    <a:pt x="2588" y="0"/>
                    <a:pt x="2576" y="0"/>
                  </a:cubicBezTo>
                  <a:cubicBezTo>
                    <a:pt x="1136" y="29"/>
                    <a:pt x="1" y="1269"/>
                    <a:pt x="1" y="2710"/>
                  </a:cubicBezTo>
                  <a:lnTo>
                    <a:pt x="1" y="3902"/>
                  </a:lnTo>
                  <a:cubicBezTo>
                    <a:pt x="1" y="4188"/>
                    <a:pt x="182" y="4436"/>
                    <a:pt x="449" y="4522"/>
                  </a:cubicBezTo>
                  <a:lnTo>
                    <a:pt x="1088" y="4742"/>
                  </a:lnTo>
                  <a:cubicBezTo>
                    <a:pt x="1203" y="4780"/>
                    <a:pt x="1298" y="4866"/>
                    <a:pt x="1346" y="4980"/>
                  </a:cubicBezTo>
                  <a:cubicBezTo>
                    <a:pt x="1413" y="5142"/>
                    <a:pt x="1575" y="5247"/>
                    <a:pt x="1746" y="5247"/>
                  </a:cubicBezTo>
                  <a:cubicBezTo>
                    <a:pt x="1746" y="5395"/>
                    <a:pt x="1856" y="5469"/>
                    <a:pt x="1966" y="5469"/>
                  </a:cubicBezTo>
                  <a:cubicBezTo>
                    <a:pt x="2076" y="5469"/>
                    <a:pt x="2185" y="5395"/>
                    <a:pt x="2185" y="5247"/>
                  </a:cubicBezTo>
                  <a:lnTo>
                    <a:pt x="2405" y="5247"/>
                  </a:lnTo>
                  <a:cubicBezTo>
                    <a:pt x="2405" y="5395"/>
                    <a:pt x="2514" y="5469"/>
                    <a:pt x="2624" y="5469"/>
                  </a:cubicBezTo>
                  <a:cubicBezTo>
                    <a:pt x="2734" y="5469"/>
                    <a:pt x="2844" y="5395"/>
                    <a:pt x="2844" y="5247"/>
                  </a:cubicBezTo>
                  <a:lnTo>
                    <a:pt x="3063" y="5247"/>
                  </a:lnTo>
                  <a:cubicBezTo>
                    <a:pt x="3063" y="5395"/>
                    <a:pt x="3170" y="5469"/>
                    <a:pt x="3278" y="5469"/>
                  </a:cubicBezTo>
                  <a:cubicBezTo>
                    <a:pt x="3385" y="5469"/>
                    <a:pt x="3492" y="5395"/>
                    <a:pt x="3492" y="5247"/>
                  </a:cubicBezTo>
                  <a:cubicBezTo>
                    <a:pt x="3674" y="5247"/>
                    <a:pt x="3836" y="5142"/>
                    <a:pt x="3903" y="4980"/>
                  </a:cubicBezTo>
                  <a:cubicBezTo>
                    <a:pt x="3950" y="4866"/>
                    <a:pt x="4046" y="4780"/>
                    <a:pt x="4160" y="4742"/>
                  </a:cubicBezTo>
                  <a:lnTo>
                    <a:pt x="4799" y="4522"/>
                  </a:lnTo>
                  <a:cubicBezTo>
                    <a:pt x="5066" y="4436"/>
                    <a:pt x="5248" y="4188"/>
                    <a:pt x="5248" y="3902"/>
                  </a:cubicBezTo>
                  <a:lnTo>
                    <a:pt x="5248" y="2624"/>
                  </a:lnTo>
                  <a:cubicBezTo>
                    <a:pt x="5248" y="1167"/>
                    <a:pt x="4055" y="0"/>
                    <a:pt x="2612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12660;p86"/>
            <p:cNvSpPr/>
            <p:nvPr/>
          </p:nvSpPr>
          <p:spPr>
            <a:xfrm>
              <a:off x="6384772" y="3915972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40" y="559"/>
                    <a:pt x="440" y="435"/>
                  </a:cubicBezTo>
                  <a:lnTo>
                    <a:pt x="440" y="215"/>
                  </a:lnTo>
                  <a:cubicBezTo>
                    <a:pt x="440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12661;p86"/>
            <p:cNvSpPr/>
            <p:nvPr/>
          </p:nvSpPr>
          <p:spPr>
            <a:xfrm>
              <a:off x="6321823" y="3812935"/>
              <a:ext cx="85965" cy="128909"/>
            </a:xfrm>
            <a:custGeom>
              <a:avLst/>
              <a:gdLst/>
              <a:ahLst/>
              <a:cxnLst/>
              <a:rect l="l" t="t" r="r" b="b"/>
              <a:pathLst>
                <a:path w="3283" h="4923" extrusionOk="0">
                  <a:moveTo>
                    <a:pt x="2576" y="0"/>
                  </a:moveTo>
                  <a:cubicBezTo>
                    <a:pt x="1136" y="29"/>
                    <a:pt x="1" y="1269"/>
                    <a:pt x="1" y="2710"/>
                  </a:cubicBezTo>
                  <a:lnTo>
                    <a:pt x="1" y="3902"/>
                  </a:lnTo>
                  <a:cubicBezTo>
                    <a:pt x="1" y="4188"/>
                    <a:pt x="182" y="4436"/>
                    <a:pt x="449" y="4522"/>
                  </a:cubicBezTo>
                  <a:lnTo>
                    <a:pt x="1088" y="4742"/>
                  </a:lnTo>
                  <a:cubicBezTo>
                    <a:pt x="1184" y="4770"/>
                    <a:pt x="1260" y="4837"/>
                    <a:pt x="1317" y="4923"/>
                  </a:cubicBezTo>
                  <a:lnTo>
                    <a:pt x="1317" y="2624"/>
                  </a:lnTo>
                  <a:cubicBezTo>
                    <a:pt x="1317" y="1431"/>
                    <a:pt x="2119" y="392"/>
                    <a:pt x="3282" y="86"/>
                  </a:cubicBezTo>
                  <a:cubicBezTo>
                    <a:pt x="3053" y="29"/>
                    <a:pt x="2815" y="0"/>
                    <a:pt x="2576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12662;p86"/>
            <p:cNvSpPr/>
            <p:nvPr/>
          </p:nvSpPr>
          <p:spPr>
            <a:xfrm>
              <a:off x="6344813" y="3881618"/>
              <a:ext cx="34250" cy="34512"/>
            </a:xfrm>
            <a:custGeom>
              <a:avLst/>
              <a:gdLst/>
              <a:ahLst/>
              <a:cxnLst/>
              <a:rect l="l" t="t" r="r" b="b"/>
              <a:pathLst>
                <a:path w="1308" h="1318" extrusionOk="0">
                  <a:moveTo>
                    <a:pt x="649" y="1"/>
                  </a:moveTo>
                  <a:cubicBezTo>
                    <a:pt x="287" y="1"/>
                    <a:pt x="0" y="297"/>
                    <a:pt x="0" y="659"/>
                  </a:cubicBezTo>
                  <a:cubicBezTo>
                    <a:pt x="0" y="1022"/>
                    <a:pt x="287" y="1317"/>
                    <a:pt x="649" y="1317"/>
                  </a:cubicBezTo>
                  <a:cubicBezTo>
                    <a:pt x="1012" y="1317"/>
                    <a:pt x="1307" y="1022"/>
                    <a:pt x="1307" y="659"/>
                  </a:cubicBezTo>
                  <a:cubicBezTo>
                    <a:pt x="1307" y="297"/>
                    <a:pt x="1012" y="1"/>
                    <a:pt x="649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12663;p86"/>
            <p:cNvSpPr/>
            <p:nvPr/>
          </p:nvSpPr>
          <p:spPr>
            <a:xfrm>
              <a:off x="6341566" y="3881382"/>
              <a:ext cx="40482" cy="23252"/>
            </a:xfrm>
            <a:custGeom>
              <a:avLst/>
              <a:gdLst/>
              <a:ahLst/>
              <a:cxnLst/>
              <a:rect l="l" t="t" r="r" b="b"/>
              <a:pathLst>
                <a:path w="1546" h="888" extrusionOk="0">
                  <a:moveTo>
                    <a:pt x="773" y="0"/>
                  </a:moveTo>
                  <a:cubicBezTo>
                    <a:pt x="325" y="0"/>
                    <a:pt x="0" y="458"/>
                    <a:pt x="162" y="888"/>
                  </a:cubicBezTo>
                  <a:cubicBezTo>
                    <a:pt x="258" y="620"/>
                    <a:pt x="496" y="449"/>
                    <a:pt x="773" y="449"/>
                  </a:cubicBezTo>
                  <a:cubicBezTo>
                    <a:pt x="1050" y="449"/>
                    <a:pt x="1298" y="620"/>
                    <a:pt x="1393" y="888"/>
                  </a:cubicBezTo>
                  <a:cubicBezTo>
                    <a:pt x="1546" y="458"/>
                    <a:pt x="1231" y="0"/>
                    <a:pt x="773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12664;p86"/>
            <p:cNvSpPr/>
            <p:nvPr/>
          </p:nvSpPr>
          <p:spPr>
            <a:xfrm>
              <a:off x="6402001" y="3881618"/>
              <a:ext cx="34250" cy="34512"/>
            </a:xfrm>
            <a:custGeom>
              <a:avLst/>
              <a:gdLst/>
              <a:ahLst/>
              <a:cxnLst/>
              <a:rect l="l" t="t" r="r" b="b"/>
              <a:pathLst>
                <a:path w="1308" h="1318" extrusionOk="0">
                  <a:moveTo>
                    <a:pt x="650" y="1"/>
                  </a:moveTo>
                  <a:cubicBezTo>
                    <a:pt x="287" y="1"/>
                    <a:pt x="1" y="297"/>
                    <a:pt x="1" y="659"/>
                  </a:cubicBezTo>
                  <a:cubicBezTo>
                    <a:pt x="1" y="1022"/>
                    <a:pt x="287" y="1317"/>
                    <a:pt x="650" y="1317"/>
                  </a:cubicBezTo>
                  <a:cubicBezTo>
                    <a:pt x="1012" y="1317"/>
                    <a:pt x="1308" y="1022"/>
                    <a:pt x="1308" y="659"/>
                  </a:cubicBezTo>
                  <a:cubicBezTo>
                    <a:pt x="1308" y="297"/>
                    <a:pt x="1012" y="1"/>
                    <a:pt x="650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12665;p86"/>
            <p:cNvSpPr/>
            <p:nvPr/>
          </p:nvSpPr>
          <p:spPr>
            <a:xfrm>
              <a:off x="6398754" y="3881382"/>
              <a:ext cx="40744" cy="23252"/>
            </a:xfrm>
            <a:custGeom>
              <a:avLst/>
              <a:gdLst/>
              <a:ahLst/>
              <a:cxnLst/>
              <a:rect l="l" t="t" r="r" b="b"/>
              <a:pathLst>
                <a:path w="1556" h="888" extrusionOk="0">
                  <a:moveTo>
                    <a:pt x="783" y="0"/>
                  </a:moveTo>
                  <a:cubicBezTo>
                    <a:pt x="325" y="0"/>
                    <a:pt x="1" y="458"/>
                    <a:pt x="163" y="888"/>
                  </a:cubicBezTo>
                  <a:cubicBezTo>
                    <a:pt x="249" y="630"/>
                    <a:pt x="497" y="449"/>
                    <a:pt x="774" y="449"/>
                  </a:cubicBezTo>
                  <a:cubicBezTo>
                    <a:pt x="1060" y="449"/>
                    <a:pt x="1298" y="620"/>
                    <a:pt x="1394" y="888"/>
                  </a:cubicBezTo>
                  <a:cubicBezTo>
                    <a:pt x="1556" y="458"/>
                    <a:pt x="1232" y="0"/>
                    <a:pt x="783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12666;p86"/>
            <p:cNvSpPr/>
            <p:nvPr/>
          </p:nvSpPr>
          <p:spPr>
            <a:xfrm>
              <a:off x="6299094" y="3790101"/>
              <a:ext cx="182876" cy="354833"/>
            </a:xfrm>
            <a:custGeom>
              <a:avLst/>
              <a:gdLst/>
              <a:ahLst/>
              <a:cxnLst/>
              <a:rect l="l" t="t" r="r" b="b"/>
              <a:pathLst>
                <a:path w="6984" h="13551" extrusionOk="0">
                  <a:moveTo>
                    <a:pt x="3502" y="443"/>
                  </a:moveTo>
                  <a:cubicBezTo>
                    <a:pt x="5190" y="443"/>
                    <a:pt x="6554" y="1807"/>
                    <a:pt x="6554" y="3496"/>
                  </a:cubicBezTo>
                  <a:lnTo>
                    <a:pt x="6545" y="5032"/>
                  </a:lnTo>
                  <a:cubicBezTo>
                    <a:pt x="6545" y="6787"/>
                    <a:pt x="5438" y="7846"/>
                    <a:pt x="4446" y="8791"/>
                  </a:cubicBezTo>
                  <a:cubicBezTo>
                    <a:pt x="4103" y="9096"/>
                    <a:pt x="3788" y="9430"/>
                    <a:pt x="3492" y="9792"/>
                  </a:cubicBezTo>
                  <a:cubicBezTo>
                    <a:pt x="3206" y="9430"/>
                    <a:pt x="2882" y="9096"/>
                    <a:pt x="2538" y="8791"/>
                  </a:cubicBezTo>
                  <a:cubicBezTo>
                    <a:pt x="1556" y="7846"/>
                    <a:pt x="439" y="6787"/>
                    <a:pt x="439" y="5032"/>
                  </a:cubicBezTo>
                  <a:lnTo>
                    <a:pt x="439" y="3496"/>
                  </a:lnTo>
                  <a:cubicBezTo>
                    <a:pt x="439" y="1807"/>
                    <a:pt x="1813" y="443"/>
                    <a:pt x="3502" y="443"/>
                  </a:cubicBezTo>
                  <a:close/>
                  <a:moveTo>
                    <a:pt x="3490" y="0"/>
                  </a:moveTo>
                  <a:cubicBezTo>
                    <a:pt x="3434" y="0"/>
                    <a:pt x="3377" y="2"/>
                    <a:pt x="3320" y="4"/>
                  </a:cubicBezTo>
                  <a:cubicBezTo>
                    <a:pt x="1441" y="100"/>
                    <a:pt x="1" y="1712"/>
                    <a:pt x="1" y="3601"/>
                  </a:cubicBezTo>
                  <a:lnTo>
                    <a:pt x="1" y="5032"/>
                  </a:lnTo>
                  <a:cubicBezTo>
                    <a:pt x="1" y="7617"/>
                    <a:pt x="2176" y="8848"/>
                    <a:pt x="3101" y="10002"/>
                  </a:cubicBezTo>
                  <a:cubicBezTo>
                    <a:pt x="3215" y="10145"/>
                    <a:pt x="3273" y="10336"/>
                    <a:pt x="3273" y="10527"/>
                  </a:cubicBezTo>
                  <a:lnTo>
                    <a:pt x="3273" y="13551"/>
                  </a:lnTo>
                  <a:lnTo>
                    <a:pt x="3712" y="13551"/>
                  </a:lnTo>
                  <a:lnTo>
                    <a:pt x="3712" y="10527"/>
                  </a:lnTo>
                  <a:cubicBezTo>
                    <a:pt x="3712" y="10336"/>
                    <a:pt x="3769" y="10145"/>
                    <a:pt x="3883" y="10002"/>
                  </a:cubicBezTo>
                  <a:cubicBezTo>
                    <a:pt x="4799" y="8838"/>
                    <a:pt x="6984" y="7617"/>
                    <a:pt x="6984" y="5022"/>
                  </a:cubicBezTo>
                  <a:lnTo>
                    <a:pt x="6984" y="3496"/>
                  </a:lnTo>
                  <a:cubicBezTo>
                    <a:pt x="6984" y="1559"/>
                    <a:pt x="5408" y="0"/>
                    <a:pt x="3490" y="0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12667;p86"/>
            <p:cNvSpPr/>
            <p:nvPr/>
          </p:nvSpPr>
          <p:spPr>
            <a:xfrm>
              <a:off x="6256387" y="4048233"/>
              <a:ext cx="53967" cy="96701"/>
            </a:xfrm>
            <a:custGeom>
              <a:avLst/>
              <a:gdLst/>
              <a:ahLst/>
              <a:cxnLst/>
              <a:rect l="l" t="t" r="r" b="b"/>
              <a:pathLst>
                <a:path w="2061" h="3693" extrusionOk="0">
                  <a:moveTo>
                    <a:pt x="239" y="1"/>
                  </a:moveTo>
                  <a:cubicBezTo>
                    <a:pt x="134" y="106"/>
                    <a:pt x="57" y="239"/>
                    <a:pt x="0" y="373"/>
                  </a:cubicBezTo>
                  <a:lnTo>
                    <a:pt x="1412" y="1632"/>
                  </a:lnTo>
                  <a:cubicBezTo>
                    <a:pt x="1555" y="1756"/>
                    <a:pt x="1632" y="1928"/>
                    <a:pt x="1632" y="2119"/>
                  </a:cubicBezTo>
                  <a:lnTo>
                    <a:pt x="1632" y="3693"/>
                  </a:lnTo>
                  <a:lnTo>
                    <a:pt x="2061" y="3693"/>
                  </a:lnTo>
                  <a:lnTo>
                    <a:pt x="2061" y="2119"/>
                  </a:lnTo>
                  <a:cubicBezTo>
                    <a:pt x="2061" y="1804"/>
                    <a:pt x="1927" y="1508"/>
                    <a:pt x="1698" y="1298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12668;p86"/>
            <p:cNvSpPr/>
            <p:nvPr/>
          </p:nvSpPr>
          <p:spPr>
            <a:xfrm>
              <a:off x="6470449" y="4048233"/>
              <a:ext cx="54255" cy="96701"/>
            </a:xfrm>
            <a:custGeom>
              <a:avLst/>
              <a:gdLst/>
              <a:ahLst/>
              <a:cxnLst/>
              <a:rect l="l" t="t" r="r" b="b"/>
              <a:pathLst>
                <a:path w="2072" h="3693" extrusionOk="0">
                  <a:moveTo>
                    <a:pt x="1833" y="1"/>
                  </a:moveTo>
                  <a:lnTo>
                    <a:pt x="373" y="1298"/>
                  </a:lnTo>
                  <a:cubicBezTo>
                    <a:pt x="134" y="1508"/>
                    <a:pt x="1" y="1804"/>
                    <a:pt x="1" y="2119"/>
                  </a:cubicBezTo>
                  <a:lnTo>
                    <a:pt x="1" y="3693"/>
                  </a:lnTo>
                  <a:lnTo>
                    <a:pt x="440" y="3693"/>
                  </a:lnTo>
                  <a:lnTo>
                    <a:pt x="440" y="2119"/>
                  </a:lnTo>
                  <a:cubicBezTo>
                    <a:pt x="440" y="1928"/>
                    <a:pt x="516" y="1747"/>
                    <a:pt x="659" y="1623"/>
                  </a:cubicBezTo>
                  <a:lnTo>
                    <a:pt x="2071" y="363"/>
                  </a:lnTo>
                  <a:cubicBezTo>
                    <a:pt x="2014" y="230"/>
                    <a:pt x="1938" y="106"/>
                    <a:pt x="1833" y="1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0" name="Google Shape;13328;p86"/>
          <p:cNvGrpSpPr/>
          <p:nvPr/>
        </p:nvGrpSpPr>
        <p:grpSpPr>
          <a:xfrm>
            <a:off x="2710378" y="1996412"/>
            <a:ext cx="263316" cy="354728"/>
            <a:chOff x="5809723" y="2419290"/>
            <a:chExt cx="263316" cy="354728"/>
          </a:xfrm>
        </p:grpSpPr>
        <p:sp>
          <p:nvSpPr>
            <p:cNvPr id="2921" name="Google Shape;13329;p86"/>
            <p:cNvSpPr/>
            <p:nvPr/>
          </p:nvSpPr>
          <p:spPr>
            <a:xfrm>
              <a:off x="5815484" y="2419290"/>
              <a:ext cx="80205" cy="80205"/>
            </a:xfrm>
            <a:custGeom>
              <a:avLst/>
              <a:gdLst/>
              <a:ahLst/>
              <a:cxnLst/>
              <a:rect l="l" t="t" r="r" b="b"/>
              <a:pathLst>
                <a:path w="3063" h="3063" extrusionOk="0">
                  <a:moveTo>
                    <a:pt x="1536" y="0"/>
                  </a:moveTo>
                  <a:cubicBezTo>
                    <a:pt x="687" y="0"/>
                    <a:pt x="0" y="687"/>
                    <a:pt x="0" y="1527"/>
                  </a:cubicBezTo>
                  <a:cubicBezTo>
                    <a:pt x="0" y="2376"/>
                    <a:pt x="687" y="3063"/>
                    <a:pt x="1536" y="3063"/>
                  </a:cubicBezTo>
                  <a:cubicBezTo>
                    <a:pt x="2376" y="3063"/>
                    <a:pt x="3063" y="2376"/>
                    <a:pt x="3063" y="1527"/>
                  </a:cubicBezTo>
                  <a:cubicBezTo>
                    <a:pt x="3063" y="687"/>
                    <a:pt x="2376" y="0"/>
                    <a:pt x="1536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13330;p86"/>
            <p:cNvSpPr/>
            <p:nvPr/>
          </p:nvSpPr>
          <p:spPr>
            <a:xfrm>
              <a:off x="5987100" y="2419290"/>
              <a:ext cx="80205" cy="80205"/>
            </a:xfrm>
            <a:custGeom>
              <a:avLst/>
              <a:gdLst/>
              <a:ahLst/>
              <a:cxnLst/>
              <a:rect l="l" t="t" r="r" b="b"/>
              <a:pathLst>
                <a:path w="3063" h="3063" extrusionOk="0">
                  <a:moveTo>
                    <a:pt x="1527" y="0"/>
                  </a:moveTo>
                  <a:cubicBezTo>
                    <a:pt x="687" y="0"/>
                    <a:pt x="0" y="687"/>
                    <a:pt x="0" y="1527"/>
                  </a:cubicBezTo>
                  <a:cubicBezTo>
                    <a:pt x="0" y="2376"/>
                    <a:pt x="687" y="3063"/>
                    <a:pt x="1527" y="3063"/>
                  </a:cubicBezTo>
                  <a:cubicBezTo>
                    <a:pt x="2376" y="3063"/>
                    <a:pt x="3062" y="2376"/>
                    <a:pt x="3062" y="1527"/>
                  </a:cubicBezTo>
                  <a:cubicBezTo>
                    <a:pt x="3062" y="687"/>
                    <a:pt x="2376" y="0"/>
                    <a:pt x="1527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13331;p86"/>
            <p:cNvSpPr/>
            <p:nvPr/>
          </p:nvSpPr>
          <p:spPr>
            <a:xfrm>
              <a:off x="5823732" y="2424789"/>
              <a:ext cx="235325" cy="137419"/>
            </a:xfrm>
            <a:custGeom>
              <a:avLst/>
              <a:gdLst/>
              <a:ahLst/>
              <a:cxnLst/>
              <a:rect l="l" t="t" r="r" b="b"/>
              <a:pathLst>
                <a:path w="8987" h="5248" extrusionOk="0">
                  <a:moveTo>
                    <a:pt x="4493" y="0"/>
                  </a:moveTo>
                  <a:cubicBezTo>
                    <a:pt x="1794" y="0"/>
                    <a:pt x="0" y="2795"/>
                    <a:pt x="1116" y="5247"/>
                  </a:cubicBezTo>
                  <a:lnTo>
                    <a:pt x="7880" y="5247"/>
                  </a:lnTo>
                  <a:cubicBezTo>
                    <a:pt x="8987" y="2795"/>
                    <a:pt x="7193" y="0"/>
                    <a:pt x="4493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13332;p86"/>
            <p:cNvSpPr/>
            <p:nvPr/>
          </p:nvSpPr>
          <p:spPr>
            <a:xfrm>
              <a:off x="5809723" y="2630865"/>
              <a:ext cx="263081" cy="143153"/>
            </a:xfrm>
            <a:custGeom>
              <a:avLst/>
              <a:gdLst/>
              <a:ahLst/>
              <a:cxnLst/>
              <a:rect l="l" t="t" r="r" b="b"/>
              <a:pathLst>
                <a:path w="10047" h="5467" extrusionOk="0">
                  <a:moveTo>
                    <a:pt x="3712" y="1"/>
                  </a:moveTo>
                  <a:lnTo>
                    <a:pt x="3712" y="1126"/>
                  </a:lnTo>
                  <a:cubicBezTo>
                    <a:pt x="3712" y="1498"/>
                    <a:pt x="3483" y="1832"/>
                    <a:pt x="3130" y="1956"/>
                  </a:cubicBezTo>
                  <a:lnTo>
                    <a:pt x="878" y="2748"/>
                  </a:lnTo>
                  <a:cubicBezTo>
                    <a:pt x="354" y="2939"/>
                    <a:pt x="1" y="3435"/>
                    <a:pt x="1" y="3988"/>
                  </a:cubicBezTo>
                  <a:lnTo>
                    <a:pt x="1" y="4809"/>
                  </a:lnTo>
                  <a:cubicBezTo>
                    <a:pt x="1" y="5171"/>
                    <a:pt x="297" y="5467"/>
                    <a:pt x="659" y="5467"/>
                  </a:cubicBezTo>
                  <a:lnTo>
                    <a:pt x="9398" y="5467"/>
                  </a:lnTo>
                  <a:cubicBezTo>
                    <a:pt x="9751" y="5467"/>
                    <a:pt x="10046" y="5171"/>
                    <a:pt x="10046" y="4809"/>
                  </a:cubicBezTo>
                  <a:lnTo>
                    <a:pt x="10046" y="3988"/>
                  </a:lnTo>
                  <a:cubicBezTo>
                    <a:pt x="10046" y="3435"/>
                    <a:pt x="9703" y="2939"/>
                    <a:pt x="9178" y="2748"/>
                  </a:cubicBezTo>
                  <a:lnTo>
                    <a:pt x="6927" y="1956"/>
                  </a:lnTo>
                  <a:cubicBezTo>
                    <a:pt x="6574" y="1832"/>
                    <a:pt x="6335" y="1498"/>
                    <a:pt x="6335" y="1126"/>
                  </a:cubicBezTo>
                  <a:lnTo>
                    <a:pt x="6335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13333;p86"/>
            <p:cNvSpPr/>
            <p:nvPr/>
          </p:nvSpPr>
          <p:spPr>
            <a:xfrm>
              <a:off x="5809985" y="2694809"/>
              <a:ext cx="263055" cy="79210"/>
            </a:xfrm>
            <a:custGeom>
              <a:avLst/>
              <a:gdLst/>
              <a:ahLst/>
              <a:cxnLst/>
              <a:rect l="l" t="t" r="r" b="b"/>
              <a:pathLst>
                <a:path w="10046" h="3025" extrusionOk="0">
                  <a:moveTo>
                    <a:pt x="1737" y="1"/>
                  </a:moveTo>
                  <a:lnTo>
                    <a:pt x="868" y="306"/>
                  </a:lnTo>
                  <a:cubicBezTo>
                    <a:pt x="344" y="497"/>
                    <a:pt x="0" y="993"/>
                    <a:pt x="0" y="1546"/>
                  </a:cubicBezTo>
                  <a:lnTo>
                    <a:pt x="0" y="2367"/>
                  </a:lnTo>
                  <a:cubicBezTo>
                    <a:pt x="0" y="2729"/>
                    <a:pt x="287" y="3025"/>
                    <a:pt x="649" y="3025"/>
                  </a:cubicBezTo>
                  <a:lnTo>
                    <a:pt x="9388" y="3025"/>
                  </a:lnTo>
                  <a:cubicBezTo>
                    <a:pt x="9750" y="3025"/>
                    <a:pt x="10046" y="2729"/>
                    <a:pt x="10046" y="2367"/>
                  </a:cubicBezTo>
                  <a:lnTo>
                    <a:pt x="10046" y="1546"/>
                  </a:lnTo>
                  <a:cubicBezTo>
                    <a:pt x="10046" y="993"/>
                    <a:pt x="9693" y="497"/>
                    <a:pt x="9168" y="306"/>
                  </a:cubicBezTo>
                  <a:lnTo>
                    <a:pt x="8300" y="1"/>
                  </a:lnTo>
                  <a:cubicBezTo>
                    <a:pt x="7432" y="993"/>
                    <a:pt x="6225" y="1489"/>
                    <a:pt x="5018" y="1489"/>
                  </a:cubicBezTo>
                  <a:cubicBezTo>
                    <a:pt x="3812" y="1489"/>
                    <a:pt x="2605" y="993"/>
                    <a:pt x="1737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13334;p86"/>
            <p:cNvSpPr/>
            <p:nvPr/>
          </p:nvSpPr>
          <p:spPr>
            <a:xfrm>
              <a:off x="5907157" y="2630865"/>
              <a:ext cx="68709" cy="23017"/>
            </a:xfrm>
            <a:custGeom>
              <a:avLst/>
              <a:gdLst/>
              <a:ahLst/>
              <a:cxnLst/>
              <a:rect l="l" t="t" r="r" b="b"/>
              <a:pathLst>
                <a:path w="2624" h="879" extrusionOk="0">
                  <a:moveTo>
                    <a:pt x="0" y="1"/>
                  </a:moveTo>
                  <a:lnTo>
                    <a:pt x="0" y="592"/>
                  </a:lnTo>
                  <a:cubicBezTo>
                    <a:pt x="415" y="783"/>
                    <a:pt x="861" y="878"/>
                    <a:pt x="1309" y="878"/>
                  </a:cubicBezTo>
                  <a:cubicBezTo>
                    <a:pt x="1756" y="878"/>
                    <a:pt x="2204" y="783"/>
                    <a:pt x="2624" y="59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13335;p86"/>
            <p:cNvSpPr/>
            <p:nvPr/>
          </p:nvSpPr>
          <p:spPr>
            <a:xfrm>
              <a:off x="5844942" y="2465009"/>
              <a:ext cx="192643" cy="177377"/>
            </a:xfrm>
            <a:custGeom>
              <a:avLst/>
              <a:gdLst/>
              <a:ahLst/>
              <a:cxnLst/>
              <a:rect l="l" t="t" r="r" b="b"/>
              <a:pathLst>
                <a:path w="7357" h="6774" extrusionOk="0">
                  <a:moveTo>
                    <a:pt x="3683" y="0"/>
                  </a:moveTo>
                  <a:cubicBezTo>
                    <a:pt x="2119" y="0"/>
                    <a:pt x="840" y="1269"/>
                    <a:pt x="840" y="2843"/>
                  </a:cubicBezTo>
                  <a:lnTo>
                    <a:pt x="840" y="3062"/>
                  </a:lnTo>
                  <a:lnTo>
                    <a:pt x="735" y="3062"/>
                  </a:lnTo>
                  <a:cubicBezTo>
                    <a:pt x="1" y="3062"/>
                    <a:pt x="1" y="4150"/>
                    <a:pt x="735" y="4150"/>
                  </a:cubicBezTo>
                  <a:lnTo>
                    <a:pt x="850" y="4150"/>
                  </a:lnTo>
                  <a:cubicBezTo>
                    <a:pt x="964" y="5629"/>
                    <a:pt x="2195" y="6773"/>
                    <a:pt x="3683" y="6773"/>
                  </a:cubicBezTo>
                  <a:cubicBezTo>
                    <a:pt x="5162" y="6773"/>
                    <a:pt x="6393" y="5629"/>
                    <a:pt x="6507" y="4150"/>
                  </a:cubicBezTo>
                  <a:lnTo>
                    <a:pt x="6631" y="4150"/>
                  </a:lnTo>
                  <a:cubicBezTo>
                    <a:pt x="7356" y="4150"/>
                    <a:pt x="7356" y="3062"/>
                    <a:pt x="6631" y="3062"/>
                  </a:cubicBezTo>
                  <a:lnTo>
                    <a:pt x="6526" y="3062"/>
                  </a:lnTo>
                  <a:lnTo>
                    <a:pt x="6526" y="2843"/>
                  </a:lnTo>
                  <a:cubicBezTo>
                    <a:pt x="6526" y="1269"/>
                    <a:pt x="5248" y="0"/>
                    <a:pt x="3683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13336;p86"/>
            <p:cNvSpPr/>
            <p:nvPr/>
          </p:nvSpPr>
          <p:spPr>
            <a:xfrm>
              <a:off x="5845439" y="2464931"/>
              <a:ext cx="170150" cy="177430"/>
            </a:xfrm>
            <a:custGeom>
              <a:avLst/>
              <a:gdLst/>
              <a:ahLst/>
              <a:cxnLst/>
              <a:rect l="l" t="t" r="r" b="b"/>
              <a:pathLst>
                <a:path w="6498" h="6776" extrusionOk="0">
                  <a:moveTo>
                    <a:pt x="3657" y="0"/>
                  </a:moveTo>
                  <a:cubicBezTo>
                    <a:pt x="3615" y="0"/>
                    <a:pt x="3573" y="1"/>
                    <a:pt x="3531" y="3"/>
                  </a:cubicBezTo>
                  <a:cubicBezTo>
                    <a:pt x="2004" y="79"/>
                    <a:pt x="821" y="1281"/>
                    <a:pt x="821" y="2894"/>
                  </a:cubicBezTo>
                  <a:lnTo>
                    <a:pt x="821" y="3065"/>
                  </a:lnTo>
                  <a:lnTo>
                    <a:pt x="745" y="3065"/>
                  </a:lnTo>
                  <a:cubicBezTo>
                    <a:pt x="736" y="3065"/>
                    <a:pt x="727" y="3065"/>
                    <a:pt x="717" y="3065"/>
                  </a:cubicBezTo>
                  <a:cubicBezTo>
                    <a:pt x="19" y="3065"/>
                    <a:pt x="1" y="4134"/>
                    <a:pt x="716" y="4153"/>
                  </a:cubicBezTo>
                  <a:lnTo>
                    <a:pt x="841" y="4153"/>
                  </a:lnTo>
                  <a:cubicBezTo>
                    <a:pt x="944" y="5656"/>
                    <a:pt x="2190" y="6776"/>
                    <a:pt x="3642" y="6776"/>
                  </a:cubicBezTo>
                  <a:cubicBezTo>
                    <a:pt x="3794" y="6776"/>
                    <a:pt x="3948" y="6764"/>
                    <a:pt x="4103" y="6738"/>
                  </a:cubicBezTo>
                  <a:cubicBezTo>
                    <a:pt x="2720" y="6528"/>
                    <a:pt x="1699" y="5336"/>
                    <a:pt x="1699" y="3934"/>
                  </a:cubicBezTo>
                  <a:lnTo>
                    <a:pt x="1699" y="2846"/>
                  </a:lnTo>
                  <a:cubicBezTo>
                    <a:pt x="1699" y="2636"/>
                    <a:pt x="1718" y="2417"/>
                    <a:pt x="1766" y="2216"/>
                  </a:cubicBezTo>
                  <a:cubicBezTo>
                    <a:pt x="1869" y="1802"/>
                    <a:pt x="2237" y="1543"/>
                    <a:pt x="2624" y="1543"/>
                  </a:cubicBezTo>
                  <a:cubicBezTo>
                    <a:pt x="2772" y="1543"/>
                    <a:pt x="2923" y="1581"/>
                    <a:pt x="3063" y="1663"/>
                  </a:cubicBezTo>
                  <a:cubicBezTo>
                    <a:pt x="4113" y="2255"/>
                    <a:pt x="5286" y="2588"/>
                    <a:pt x="6498" y="2617"/>
                  </a:cubicBezTo>
                  <a:cubicBezTo>
                    <a:pt x="6377" y="1133"/>
                    <a:pt x="5129" y="0"/>
                    <a:pt x="3657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13337;p86"/>
            <p:cNvSpPr/>
            <p:nvPr/>
          </p:nvSpPr>
          <p:spPr>
            <a:xfrm>
              <a:off x="5916086" y="2590723"/>
              <a:ext cx="50616" cy="17465"/>
            </a:xfrm>
            <a:custGeom>
              <a:avLst/>
              <a:gdLst/>
              <a:ahLst/>
              <a:cxnLst/>
              <a:rect l="l" t="t" r="r" b="b"/>
              <a:pathLst>
                <a:path w="1933" h="667" extrusionOk="0">
                  <a:moveTo>
                    <a:pt x="316" y="0"/>
                  </a:moveTo>
                  <a:cubicBezTo>
                    <a:pt x="148" y="0"/>
                    <a:pt x="0" y="224"/>
                    <a:pt x="155" y="379"/>
                  </a:cubicBezTo>
                  <a:cubicBezTo>
                    <a:pt x="375" y="562"/>
                    <a:pt x="647" y="666"/>
                    <a:pt x="929" y="666"/>
                  </a:cubicBezTo>
                  <a:cubicBezTo>
                    <a:pt x="942" y="666"/>
                    <a:pt x="954" y="666"/>
                    <a:pt x="966" y="665"/>
                  </a:cubicBezTo>
                  <a:cubicBezTo>
                    <a:pt x="979" y="666"/>
                    <a:pt x="991" y="666"/>
                    <a:pt x="1003" y="666"/>
                  </a:cubicBezTo>
                  <a:cubicBezTo>
                    <a:pt x="1286" y="666"/>
                    <a:pt x="1558" y="562"/>
                    <a:pt x="1777" y="379"/>
                  </a:cubicBezTo>
                  <a:cubicBezTo>
                    <a:pt x="1932" y="224"/>
                    <a:pt x="1784" y="0"/>
                    <a:pt x="1616" y="0"/>
                  </a:cubicBezTo>
                  <a:cubicBezTo>
                    <a:pt x="1568" y="0"/>
                    <a:pt x="1517" y="19"/>
                    <a:pt x="1472" y="64"/>
                  </a:cubicBezTo>
                  <a:cubicBezTo>
                    <a:pt x="1319" y="169"/>
                    <a:pt x="1143" y="222"/>
                    <a:pt x="966" y="222"/>
                  </a:cubicBezTo>
                  <a:cubicBezTo>
                    <a:pt x="790" y="222"/>
                    <a:pt x="613" y="169"/>
                    <a:pt x="461" y="64"/>
                  </a:cubicBezTo>
                  <a:cubicBezTo>
                    <a:pt x="416" y="19"/>
                    <a:pt x="365" y="0"/>
                    <a:pt x="316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13338;p86"/>
            <p:cNvSpPr/>
            <p:nvPr/>
          </p:nvSpPr>
          <p:spPr>
            <a:xfrm>
              <a:off x="5901397" y="2545135"/>
              <a:ext cx="11521" cy="17073"/>
            </a:xfrm>
            <a:custGeom>
              <a:avLst/>
              <a:gdLst/>
              <a:ahLst/>
              <a:cxnLst/>
              <a:rect l="l" t="t" r="r" b="b"/>
              <a:pathLst>
                <a:path w="440" h="652" extrusionOk="0">
                  <a:moveTo>
                    <a:pt x="220" y="0"/>
                  </a:moveTo>
                  <a:cubicBezTo>
                    <a:pt x="111" y="0"/>
                    <a:pt x="1" y="74"/>
                    <a:pt x="1" y="222"/>
                  </a:cubicBezTo>
                  <a:lnTo>
                    <a:pt x="1" y="441"/>
                  </a:lnTo>
                  <a:cubicBezTo>
                    <a:pt x="1" y="556"/>
                    <a:pt x="96" y="651"/>
                    <a:pt x="220" y="651"/>
                  </a:cubicBezTo>
                  <a:cubicBezTo>
                    <a:pt x="335" y="651"/>
                    <a:pt x="440" y="556"/>
                    <a:pt x="440" y="441"/>
                  </a:cubicBezTo>
                  <a:lnTo>
                    <a:pt x="440" y="222"/>
                  </a:lnTo>
                  <a:cubicBezTo>
                    <a:pt x="440" y="74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13339;p86"/>
            <p:cNvSpPr/>
            <p:nvPr/>
          </p:nvSpPr>
          <p:spPr>
            <a:xfrm>
              <a:off x="5970106" y="2545135"/>
              <a:ext cx="11260" cy="17073"/>
            </a:xfrm>
            <a:custGeom>
              <a:avLst/>
              <a:gdLst/>
              <a:ahLst/>
              <a:cxnLst/>
              <a:rect l="l" t="t" r="r" b="b"/>
              <a:pathLst>
                <a:path w="430" h="652" extrusionOk="0">
                  <a:moveTo>
                    <a:pt x="215" y="0"/>
                  </a:moveTo>
                  <a:cubicBezTo>
                    <a:pt x="108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6" y="651"/>
                    <a:pt x="210" y="651"/>
                  </a:cubicBezTo>
                  <a:cubicBezTo>
                    <a:pt x="334" y="651"/>
                    <a:pt x="430" y="556"/>
                    <a:pt x="430" y="441"/>
                  </a:cubicBezTo>
                  <a:lnTo>
                    <a:pt x="430" y="222"/>
                  </a:lnTo>
                  <a:cubicBezTo>
                    <a:pt x="430" y="74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13340;p86"/>
            <p:cNvSpPr/>
            <p:nvPr/>
          </p:nvSpPr>
          <p:spPr>
            <a:xfrm>
              <a:off x="5893672" y="2527958"/>
              <a:ext cx="21000" cy="11495"/>
            </a:xfrm>
            <a:custGeom>
              <a:avLst/>
              <a:gdLst/>
              <a:ahLst/>
              <a:cxnLst/>
              <a:rect l="l" t="t" r="r" b="b"/>
              <a:pathLst>
                <a:path w="802" h="439" extrusionOk="0">
                  <a:moveTo>
                    <a:pt x="296" y="0"/>
                  </a:moveTo>
                  <a:cubicBezTo>
                    <a:pt x="0" y="0"/>
                    <a:pt x="0" y="439"/>
                    <a:pt x="296" y="439"/>
                  </a:cubicBezTo>
                  <a:lnTo>
                    <a:pt x="515" y="439"/>
                  </a:lnTo>
                  <a:cubicBezTo>
                    <a:pt x="802" y="439"/>
                    <a:pt x="802" y="0"/>
                    <a:pt x="51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13341;p86"/>
            <p:cNvSpPr/>
            <p:nvPr/>
          </p:nvSpPr>
          <p:spPr>
            <a:xfrm>
              <a:off x="5968116" y="2527932"/>
              <a:ext cx="19246" cy="11521"/>
            </a:xfrm>
            <a:custGeom>
              <a:avLst/>
              <a:gdLst/>
              <a:ahLst/>
              <a:cxnLst/>
              <a:rect l="l" t="t" r="r" b="b"/>
              <a:pathLst>
                <a:path w="735" h="440" extrusionOk="0">
                  <a:moveTo>
                    <a:pt x="521" y="1"/>
                  </a:moveTo>
                  <a:cubicBezTo>
                    <a:pt x="516" y="1"/>
                    <a:pt x="511" y="1"/>
                    <a:pt x="506" y="1"/>
                  </a:cubicBezTo>
                  <a:lnTo>
                    <a:pt x="286" y="1"/>
                  </a:lnTo>
                  <a:cubicBezTo>
                    <a:pt x="0" y="1"/>
                    <a:pt x="0" y="440"/>
                    <a:pt x="286" y="440"/>
                  </a:cubicBezTo>
                  <a:lnTo>
                    <a:pt x="515" y="440"/>
                  </a:lnTo>
                  <a:cubicBezTo>
                    <a:pt x="639" y="440"/>
                    <a:pt x="735" y="335"/>
                    <a:pt x="735" y="211"/>
                  </a:cubicBezTo>
                  <a:cubicBezTo>
                    <a:pt x="735" y="101"/>
                    <a:pt x="638" y="1"/>
                    <a:pt x="521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13342;p86"/>
            <p:cNvSpPr/>
            <p:nvPr/>
          </p:nvSpPr>
          <p:spPr>
            <a:xfrm>
              <a:off x="5875919" y="2425025"/>
              <a:ext cx="162661" cy="97199"/>
            </a:xfrm>
            <a:custGeom>
              <a:avLst/>
              <a:gdLst/>
              <a:ahLst/>
              <a:cxnLst/>
              <a:rect l="l" t="t" r="r" b="b"/>
              <a:pathLst>
                <a:path w="6212" h="3712" extrusionOk="0">
                  <a:moveTo>
                    <a:pt x="2500" y="1"/>
                  </a:moveTo>
                  <a:cubicBezTo>
                    <a:pt x="1575" y="1"/>
                    <a:pt x="688" y="344"/>
                    <a:pt x="1" y="964"/>
                  </a:cubicBezTo>
                  <a:cubicBezTo>
                    <a:pt x="1327" y="2701"/>
                    <a:pt x="3378" y="3712"/>
                    <a:pt x="5553" y="3712"/>
                  </a:cubicBezTo>
                  <a:cubicBezTo>
                    <a:pt x="5782" y="3712"/>
                    <a:pt x="6001" y="3702"/>
                    <a:pt x="6211" y="3683"/>
                  </a:cubicBezTo>
                  <a:cubicBezTo>
                    <a:pt x="6192" y="1642"/>
                    <a:pt x="4542" y="1"/>
                    <a:pt x="2500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13343;p86"/>
            <p:cNvSpPr/>
            <p:nvPr/>
          </p:nvSpPr>
          <p:spPr>
            <a:xfrm>
              <a:off x="5843947" y="2694809"/>
              <a:ext cx="194869" cy="50485"/>
            </a:xfrm>
            <a:custGeom>
              <a:avLst/>
              <a:gdLst/>
              <a:ahLst/>
              <a:cxnLst/>
              <a:rect l="l" t="t" r="r" b="b"/>
              <a:pathLst>
                <a:path w="7442" h="1928" extrusionOk="0">
                  <a:moveTo>
                    <a:pt x="440" y="1"/>
                  </a:moveTo>
                  <a:lnTo>
                    <a:pt x="1" y="163"/>
                  </a:lnTo>
                  <a:cubicBezTo>
                    <a:pt x="907" y="1279"/>
                    <a:pt x="2281" y="1928"/>
                    <a:pt x="3721" y="1928"/>
                  </a:cubicBezTo>
                  <a:cubicBezTo>
                    <a:pt x="5162" y="1928"/>
                    <a:pt x="6536" y="1279"/>
                    <a:pt x="7442" y="163"/>
                  </a:cubicBezTo>
                  <a:lnTo>
                    <a:pt x="7003" y="1"/>
                  </a:lnTo>
                  <a:cubicBezTo>
                    <a:pt x="6135" y="993"/>
                    <a:pt x="4928" y="1489"/>
                    <a:pt x="3721" y="1489"/>
                  </a:cubicBezTo>
                  <a:cubicBezTo>
                    <a:pt x="2515" y="1489"/>
                    <a:pt x="1308" y="993"/>
                    <a:pt x="440" y="1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13344;p86"/>
            <p:cNvSpPr/>
            <p:nvPr/>
          </p:nvSpPr>
          <p:spPr>
            <a:xfrm>
              <a:off x="5809723" y="2688577"/>
              <a:ext cx="85965" cy="85442"/>
            </a:xfrm>
            <a:custGeom>
              <a:avLst/>
              <a:gdLst/>
              <a:ahLst/>
              <a:cxnLst/>
              <a:rect l="l" t="t" r="r" b="b"/>
              <a:pathLst>
                <a:path w="3283" h="3263" extrusionOk="0">
                  <a:moveTo>
                    <a:pt x="2424" y="0"/>
                  </a:moveTo>
                  <a:lnTo>
                    <a:pt x="878" y="544"/>
                  </a:lnTo>
                  <a:cubicBezTo>
                    <a:pt x="354" y="735"/>
                    <a:pt x="1" y="1231"/>
                    <a:pt x="1" y="1784"/>
                  </a:cubicBezTo>
                  <a:lnTo>
                    <a:pt x="1" y="2605"/>
                  </a:lnTo>
                  <a:cubicBezTo>
                    <a:pt x="1" y="2967"/>
                    <a:pt x="297" y="3263"/>
                    <a:pt x="659" y="3263"/>
                  </a:cubicBezTo>
                  <a:lnTo>
                    <a:pt x="3283" y="3263"/>
                  </a:lnTo>
                  <a:lnTo>
                    <a:pt x="3283" y="1126"/>
                  </a:lnTo>
                  <a:cubicBezTo>
                    <a:pt x="3283" y="954"/>
                    <a:pt x="3216" y="783"/>
                    <a:pt x="3092" y="668"/>
                  </a:cubicBezTo>
                  <a:lnTo>
                    <a:pt x="2424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13345;p86"/>
            <p:cNvSpPr/>
            <p:nvPr/>
          </p:nvSpPr>
          <p:spPr>
            <a:xfrm>
              <a:off x="5987100" y="2688577"/>
              <a:ext cx="85939" cy="85442"/>
            </a:xfrm>
            <a:custGeom>
              <a:avLst/>
              <a:gdLst/>
              <a:ahLst/>
              <a:cxnLst/>
              <a:rect l="l" t="t" r="r" b="b"/>
              <a:pathLst>
                <a:path w="3282" h="3263" extrusionOk="0">
                  <a:moveTo>
                    <a:pt x="859" y="0"/>
                  </a:moveTo>
                  <a:lnTo>
                    <a:pt x="191" y="668"/>
                  </a:lnTo>
                  <a:cubicBezTo>
                    <a:pt x="76" y="783"/>
                    <a:pt x="0" y="954"/>
                    <a:pt x="0" y="1126"/>
                  </a:cubicBezTo>
                  <a:lnTo>
                    <a:pt x="0" y="3263"/>
                  </a:lnTo>
                  <a:lnTo>
                    <a:pt x="2624" y="3263"/>
                  </a:lnTo>
                  <a:cubicBezTo>
                    <a:pt x="2986" y="3263"/>
                    <a:pt x="3282" y="2967"/>
                    <a:pt x="3282" y="2605"/>
                  </a:cubicBezTo>
                  <a:lnTo>
                    <a:pt x="3282" y="1784"/>
                  </a:lnTo>
                  <a:cubicBezTo>
                    <a:pt x="3282" y="1231"/>
                    <a:pt x="2929" y="735"/>
                    <a:pt x="2404" y="544"/>
                  </a:cubicBezTo>
                  <a:lnTo>
                    <a:pt x="859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8" name="Google Shape;13576;p86"/>
          <p:cNvGrpSpPr/>
          <p:nvPr/>
        </p:nvGrpSpPr>
        <p:grpSpPr>
          <a:xfrm>
            <a:off x="4450119" y="1989406"/>
            <a:ext cx="261326" cy="354885"/>
            <a:chOff x="4912939" y="3345663"/>
            <a:chExt cx="261326" cy="354885"/>
          </a:xfrm>
        </p:grpSpPr>
        <p:sp>
          <p:nvSpPr>
            <p:cNvPr id="2939" name="Google Shape;13577;p86"/>
            <p:cNvSpPr/>
            <p:nvPr/>
          </p:nvSpPr>
          <p:spPr>
            <a:xfrm>
              <a:off x="4916683" y="3471692"/>
              <a:ext cx="253837" cy="40011"/>
            </a:xfrm>
            <a:custGeom>
              <a:avLst/>
              <a:gdLst/>
              <a:ahLst/>
              <a:cxnLst/>
              <a:rect l="l" t="t" r="r" b="b"/>
              <a:pathLst>
                <a:path w="9694" h="1528" extrusionOk="0">
                  <a:moveTo>
                    <a:pt x="2443" y="1"/>
                  </a:moveTo>
                  <a:lnTo>
                    <a:pt x="134" y="1241"/>
                  </a:lnTo>
                  <a:cubicBezTo>
                    <a:pt x="0" y="1317"/>
                    <a:pt x="48" y="1527"/>
                    <a:pt x="210" y="1527"/>
                  </a:cubicBezTo>
                  <a:lnTo>
                    <a:pt x="9483" y="1527"/>
                  </a:lnTo>
                  <a:cubicBezTo>
                    <a:pt x="9636" y="1527"/>
                    <a:pt x="9693" y="1317"/>
                    <a:pt x="9559" y="1241"/>
                  </a:cubicBezTo>
                  <a:lnTo>
                    <a:pt x="7251" y="1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13578;p86"/>
            <p:cNvSpPr/>
            <p:nvPr/>
          </p:nvSpPr>
          <p:spPr>
            <a:xfrm>
              <a:off x="4912939" y="3586120"/>
              <a:ext cx="261326" cy="114428"/>
            </a:xfrm>
            <a:custGeom>
              <a:avLst/>
              <a:gdLst/>
              <a:ahLst/>
              <a:cxnLst/>
              <a:rect l="l" t="t" r="r" b="b"/>
              <a:pathLst>
                <a:path w="9980" h="4370" extrusionOk="0">
                  <a:moveTo>
                    <a:pt x="3673" y="0"/>
                  </a:moveTo>
                  <a:lnTo>
                    <a:pt x="3673" y="1345"/>
                  </a:lnTo>
                  <a:cubicBezTo>
                    <a:pt x="3673" y="1717"/>
                    <a:pt x="3444" y="2051"/>
                    <a:pt x="3091" y="2175"/>
                  </a:cubicBezTo>
                  <a:lnTo>
                    <a:pt x="993" y="2910"/>
                  </a:lnTo>
                  <a:cubicBezTo>
                    <a:pt x="716" y="3015"/>
                    <a:pt x="477" y="3186"/>
                    <a:pt x="296" y="3415"/>
                  </a:cubicBezTo>
                  <a:cubicBezTo>
                    <a:pt x="0" y="3807"/>
                    <a:pt x="277" y="4360"/>
                    <a:pt x="764" y="4369"/>
                  </a:cubicBezTo>
                  <a:lnTo>
                    <a:pt x="9216" y="4369"/>
                  </a:lnTo>
                  <a:cubicBezTo>
                    <a:pt x="9702" y="4360"/>
                    <a:pt x="9979" y="3807"/>
                    <a:pt x="9683" y="3415"/>
                  </a:cubicBezTo>
                  <a:cubicBezTo>
                    <a:pt x="9502" y="3186"/>
                    <a:pt x="9264" y="3005"/>
                    <a:pt x="8987" y="2910"/>
                  </a:cubicBezTo>
                  <a:lnTo>
                    <a:pt x="6888" y="2166"/>
                  </a:lnTo>
                  <a:cubicBezTo>
                    <a:pt x="6535" y="2042"/>
                    <a:pt x="6297" y="1708"/>
                    <a:pt x="6297" y="1345"/>
                  </a:cubicBezTo>
                  <a:lnTo>
                    <a:pt x="6297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13579;p86"/>
            <p:cNvSpPr/>
            <p:nvPr/>
          </p:nvSpPr>
          <p:spPr>
            <a:xfrm>
              <a:off x="4912939" y="3630582"/>
              <a:ext cx="261326" cy="69966"/>
            </a:xfrm>
            <a:custGeom>
              <a:avLst/>
              <a:gdLst/>
              <a:ahLst/>
              <a:cxnLst/>
              <a:rect l="l" t="t" r="r" b="b"/>
              <a:pathLst>
                <a:path w="9980" h="2672" extrusionOk="0">
                  <a:moveTo>
                    <a:pt x="3597" y="0"/>
                  </a:moveTo>
                  <a:cubicBezTo>
                    <a:pt x="3502" y="220"/>
                    <a:pt x="3320" y="391"/>
                    <a:pt x="3091" y="468"/>
                  </a:cubicBezTo>
                  <a:lnTo>
                    <a:pt x="993" y="1212"/>
                  </a:lnTo>
                  <a:cubicBezTo>
                    <a:pt x="716" y="1307"/>
                    <a:pt x="477" y="1479"/>
                    <a:pt x="296" y="1717"/>
                  </a:cubicBezTo>
                  <a:cubicBezTo>
                    <a:pt x="0" y="2099"/>
                    <a:pt x="277" y="2662"/>
                    <a:pt x="764" y="2671"/>
                  </a:cubicBezTo>
                  <a:lnTo>
                    <a:pt x="9216" y="2671"/>
                  </a:lnTo>
                  <a:cubicBezTo>
                    <a:pt x="9702" y="2662"/>
                    <a:pt x="9979" y="2099"/>
                    <a:pt x="9683" y="1717"/>
                  </a:cubicBezTo>
                  <a:cubicBezTo>
                    <a:pt x="9502" y="1479"/>
                    <a:pt x="9264" y="1307"/>
                    <a:pt x="8987" y="1212"/>
                  </a:cubicBezTo>
                  <a:lnTo>
                    <a:pt x="6888" y="468"/>
                  </a:lnTo>
                  <a:cubicBezTo>
                    <a:pt x="6659" y="391"/>
                    <a:pt x="6478" y="220"/>
                    <a:pt x="6383" y="0"/>
                  </a:cubicBezTo>
                  <a:lnTo>
                    <a:pt x="4990" y="697"/>
                  </a:lnTo>
                  <a:lnTo>
                    <a:pt x="3597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13580;p86"/>
            <p:cNvSpPr/>
            <p:nvPr/>
          </p:nvSpPr>
          <p:spPr>
            <a:xfrm>
              <a:off x="5037841" y="3654568"/>
              <a:ext cx="11521" cy="45719"/>
            </a:xfrm>
            <a:custGeom>
              <a:avLst/>
              <a:gdLst/>
              <a:ahLst/>
              <a:cxnLst/>
              <a:rect l="l" t="t" r="r" b="b"/>
              <a:pathLst>
                <a:path w="440" h="1746" extrusionOk="0">
                  <a:moveTo>
                    <a:pt x="0" y="0"/>
                  </a:moveTo>
                  <a:lnTo>
                    <a:pt x="0" y="1746"/>
                  </a:lnTo>
                  <a:lnTo>
                    <a:pt x="439" y="1746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13581;p86"/>
            <p:cNvSpPr/>
            <p:nvPr/>
          </p:nvSpPr>
          <p:spPr>
            <a:xfrm>
              <a:off x="5009352" y="3586120"/>
              <a:ext cx="68736" cy="34171"/>
            </a:xfrm>
            <a:custGeom>
              <a:avLst/>
              <a:gdLst/>
              <a:ahLst/>
              <a:cxnLst/>
              <a:rect l="l" t="t" r="r" b="b"/>
              <a:pathLst>
                <a:path w="2625" h="1305" extrusionOk="0">
                  <a:moveTo>
                    <a:pt x="1" y="0"/>
                  </a:moveTo>
                  <a:lnTo>
                    <a:pt x="1" y="1040"/>
                  </a:lnTo>
                  <a:cubicBezTo>
                    <a:pt x="416" y="1217"/>
                    <a:pt x="862" y="1305"/>
                    <a:pt x="1309" y="1305"/>
                  </a:cubicBezTo>
                  <a:cubicBezTo>
                    <a:pt x="1756" y="1305"/>
                    <a:pt x="2205" y="1217"/>
                    <a:pt x="2624" y="1040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13582;p86"/>
            <p:cNvSpPr/>
            <p:nvPr/>
          </p:nvSpPr>
          <p:spPr>
            <a:xfrm>
              <a:off x="4952164" y="3534405"/>
              <a:ext cx="57214" cy="165882"/>
            </a:xfrm>
            <a:custGeom>
              <a:avLst/>
              <a:gdLst/>
              <a:ahLst/>
              <a:cxnLst/>
              <a:rect l="l" t="t" r="r" b="b"/>
              <a:pathLst>
                <a:path w="2185" h="6335" extrusionOk="0">
                  <a:moveTo>
                    <a:pt x="220" y="0"/>
                  </a:moveTo>
                  <a:cubicBezTo>
                    <a:pt x="220" y="0"/>
                    <a:pt x="0" y="1975"/>
                    <a:pt x="220" y="3711"/>
                  </a:cubicBezTo>
                  <a:lnTo>
                    <a:pt x="220" y="6335"/>
                  </a:lnTo>
                  <a:lnTo>
                    <a:pt x="1746" y="6335"/>
                  </a:lnTo>
                  <a:cubicBezTo>
                    <a:pt x="1507" y="5486"/>
                    <a:pt x="1145" y="4675"/>
                    <a:pt x="649" y="3940"/>
                  </a:cubicBezTo>
                  <a:lnTo>
                    <a:pt x="649" y="3721"/>
                  </a:lnTo>
                  <a:cubicBezTo>
                    <a:pt x="649" y="3721"/>
                    <a:pt x="1880" y="2710"/>
                    <a:pt x="2118" y="2204"/>
                  </a:cubicBezTo>
                  <a:lnTo>
                    <a:pt x="2185" y="0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13583;p86"/>
            <p:cNvSpPr/>
            <p:nvPr/>
          </p:nvSpPr>
          <p:spPr>
            <a:xfrm>
              <a:off x="4952164" y="3626078"/>
              <a:ext cx="28489" cy="22755"/>
            </a:xfrm>
            <a:custGeom>
              <a:avLst/>
              <a:gdLst/>
              <a:ahLst/>
              <a:cxnLst/>
              <a:rect l="l" t="t" r="r" b="b"/>
              <a:pathLst>
                <a:path w="1088" h="869" extrusionOk="0">
                  <a:moveTo>
                    <a:pt x="429" y="1"/>
                  </a:moveTo>
                  <a:cubicBezTo>
                    <a:pt x="191" y="1"/>
                    <a:pt x="0" y="191"/>
                    <a:pt x="0" y="439"/>
                  </a:cubicBezTo>
                  <a:cubicBezTo>
                    <a:pt x="0" y="678"/>
                    <a:pt x="191" y="869"/>
                    <a:pt x="429" y="869"/>
                  </a:cubicBezTo>
                  <a:lnTo>
                    <a:pt x="649" y="869"/>
                  </a:lnTo>
                  <a:cubicBezTo>
                    <a:pt x="897" y="869"/>
                    <a:pt x="1088" y="678"/>
                    <a:pt x="1088" y="439"/>
                  </a:cubicBezTo>
                  <a:cubicBezTo>
                    <a:pt x="1088" y="191"/>
                    <a:pt x="897" y="1"/>
                    <a:pt x="649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13584;p86"/>
            <p:cNvSpPr/>
            <p:nvPr/>
          </p:nvSpPr>
          <p:spPr>
            <a:xfrm>
              <a:off x="5077800" y="3534405"/>
              <a:ext cx="57240" cy="165882"/>
            </a:xfrm>
            <a:custGeom>
              <a:avLst/>
              <a:gdLst/>
              <a:ahLst/>
              <a:cxnLst/>
              <a:rect l="l" t="t" r="r" b="b"/>
              <a:pathLst>
                <a:path w="2186" h="6335" extrusionOk="0">
                  <a:moveTo>
                    <a:pt x="1" y="0"/>
                  </a:moveTo>
                  <a:lnTo>
                    <a:pt x="68" y="2204"/>
                  </a:lnTo>
                  <a:cubicBezTo>
                    <a:pt x="306" y="2710"/>
                    <a:pt x="1537" y="3721"/>
                    <a:pt x="1537" y="3721"/>
                  </a:cubicBezTo>
                  <a:lnTo>
                    <a:pt x="1537" y="3940"/>
                  </a:lnTo>
                  <a:cubicBezTo>
                    <a:pt x="1041" y="4675"/>
                    <a:pt x="678" y="5486"/>
                    <a:pt x="440" y="6335"/>
                  </a:cubicBezTo>
                  <a:lnTo>
                    <a:pt x="1966" y="6335"/>
                  </a:lnTo>
                  <a:lnTo>
                    <a:pt x="1966" y="3711"/>
                  </a:lnTo>
                  <a:cubicBezTo>
                    <a:pt x="2185" y="1975"/>
                    <a:pt x="1966" y="0"/>
                    <a:pt x="196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13585;p86"/>
            <p:cNvSpPr/>
            <p:nvPr/>
          </p:nvSpPr>
          <p:spPr>
            <a:xfrm>
              <a:off x="5032081" y="3637574"/>
              <a:ext cx="23017" cy="22755"/>
            </a:xfrm>
            <a:custGeom>
              <a:avLst/>
              <a:gdLst/>
              <a:ahLst/>
              <a:cxnLst/>
              <a:rect l="l" t="t" r="r" b="b"/>
              <a:pathLst>
                <a:path w="879" h="869" extrusionOk="0">
                  <a:moveTo>
                    <a:pt x="440" y="0"/>
                  </a:moveTo>
                  <a:cubicBezTo>
                    <a:pt x="201" y="0"/>
                    <a:pt x="1" y="191"/>
                    <a:pt x="1" y="430"/>
                  </a:cubicBezTo>
                  <a:cubicBezTo>
                    <a:pt x="1" y="678"/>
                    <a:pt x="201" y="869"/>
                    <a:pt x="440" y="869"/>
                  </a:cubicBezTo>
                  <a:cubicBezTo>
                    <a:pt x="678" y="869"/>
                    <a:pt x="879" y="678"/>
                    <a:pt x="879" y="430"/>
                  </a:cubicBezTo>
                  <a:cubicBezTo>
                    <a:pt x="879" y="191"/>
                    <a:pt x="678" y="0"/>
                    <a:pt x="44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13586;p86"/>
            <p:cNvSpPr/>
            <p:nvPr/>
          </p:nvSpPr>
          <p:spPr>
            <a:xfrm>
              <a:off x="5106525" y="3626078"/>
              <a:ext cx="28751" cy="22755"/>
            </a:xfrm>
            <a:custGeom>
              <a:avLst/>
              <a:gdLst/>
              <a:ahLst/>
              <a:cxnLst/>
              <a:rect l="l" t="t" r="r" b="b"/>
              <a:pathLst>
                <a:path w="1098" h="869" extrusionOk="0">
                  <a:moveTo>
                    <a:pt x="440" y="1"/>
                  </a:moveTo>
                  <a:cubicBezTo>
                    <a:pt x="201" y="1"/>
                    <a:pt x="1" y="191"/>
                    <a:pt x="1" y="439"/>
                  </a:cubicBezTo>
                  <a:cubicBezTo>
                    <a:pt x="1" y="678"/>
                    <a:pt x="201" y="869"/>
                    <a:pt x="440" y="869"/>
                  </a:cubicBezTo>
                  <a:lnTo>
                    <a:pt x="659" y="869"/>
                  </a:lnTo>
                  <a:cubicBezTo>
                    <a:pt x="898" y="869"/>
                    <a:pt x="1098" y="678"/>
                    <a:pt x="1098" y="439"/>
                  </a:cubicBezTo>
                  <a:cubicBezTo>
                    <a:pt x="1098" y="191"/>
                    <a:pt x="898" y="1"/>
                    <a:pt x="659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13587;p86"/>
            <p:cNvSpPr/>
            <p:nvPr/>
          </p:nvSpPr>
          <p:spPr>
            <a:xfrm>
              <a:off x="5025351" y="3345663"/>
              <a:ext cx="65960" cy="57109"/>
            </a:xfrm>
            <a:custGeom>
              <a:avLst/>
              <a:gdLst/>
              <a:ahLst/>
              <a:cxnLst/>
              <a:rect l="l" t="t" r="r" b="b"/>
              <a:pathLst>
                <a:path w="2519" h="2181" extrusionOk="0">
                  <a:moveTo>
                    <a:pt x="893" y="1"/>
                  </a:moveTo>
                  <a:cubicBezTo>
                    <a:pt x="526" y="1"/>
                    <a:pt x="165" y="205"/>
                    <a:pt x="0" y="588"/>
                  </a:cubicBezTo>
                  <a:lnTo>
                    <a:pt x="1784" y="2181"/>
                  </a:lnTo>
                  <a:lnTo>
                    <a:pt x="2290" y="1809"/>
                  </a:lnTo>
                  <a:cubicBezTo>
                    <a:pt x="2481" y="1656"/>
                    <a:pt x="2519" y="1370"/>
                    <a:pt x="2357" y="1179"/>
                  </a:cubicBezTo>
                  <a:lnTo>
                    <a:pt x="1641" y="349"/>
                  </a:lnTo>
                  <a:cubicBezTo>
                    <a:pt x="1442" y="113"/>
                    <a:pt x="1166" y="1"/>
                    <a:pt x="8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13588;p86"/>
            <p:cNvSpPr/>
            <p:nvPr/>
          </p:nvSpPr>
          <p:spPr>
            <a:xfrm>
              <a:off x="4986388" y="3345794"/>
              <a:ext cx="114428" cy="102959"/>
            </a:xfrm>
            <a:custGeom>
              <a:avLst/>
              <a:gdLst/>
              <a:ahLst/>
              <a:cxnLst/>
              <a:rect l="l" t="t" r="r" b="b"/>
              <a:pathLst>
                <a:path w="4370" h="3932" extrusionOk="0">
                  <a:moveTo>
                    <a:pt x="2362" y="1"/>
                  </a:moveTo>
                  <a:cubicBezTo>
                    <a:pt x="1980" y="1"/>
                    <a:pt x="1638" y="237"/>
                    <a:pt x="1488" y="583"/>
                  </a:cubicBezTo>
                  <a:lnTo>
                    <a:pt x="0" y="3931"/>
                  </a:lnTo>
                  <a:lnTo>
                    <a:pt x="4369" y="3931"/>
                  </a:lnTo>
                  <a:lnTo>
                    <a:pt x="2385" y="1"/>
                  </a:lnTo>
                  <a:cubicBezTo>
                    <a:pt x="2378" y="1"/>
                    <a:pt x="2370" y="1"/>
                    <a:pt x="2362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13589;p86"/>
            <p:cNvSpPr/>
            <p:nvPr/>
          </p:nvSpPr>
          <p:spPr>
            <a:xfrm>
              <a:off x="4947163" y="3511676"/>
              <a:ext cx="192617" cy="97199"/>
            </a:xfrm>
            <a:custGeom>
              <a:avLst/>
              <a:gdLst/>
              <a:ahLst/>
              <a:cxnLst/>
              <a:rect l="l" t="t" r="r" b="b"/>
              <a:pathLst>
                <a:path w="7356" h="3712" extrusionOk="0">
                  <a:moveTo>
                    <a:pt x="725" y="0"/>
                  </a:moveTo>
                  <a:cubicBezTo>
                    <a:pt x="0" y="0"/>
                    <a:pt x="0" y="1088"/>
                    <a:pt x="725" y="1088"/>
                  </a:cubicBezTo>
                  <a:lnTo>
                    <a:pt x="849" y="1088"/>
                  </a:lnTo>
                  <a:cubicBezTo>
                    <a:pt x="964" y="2567"/>
                    <a:pt x="2195" y="3711"/>
                    <a:pt x="3673" y="3711"/>
                  </a:cubicBezTo>
                  <a:cubicBezTo>
                    <a:pt x="5161" y="3711"/>
                    <a:pt x="6392" y="2567"/>
                    <a:pt x="6507" y="1088"/>
                  </a:cubicBezTo>
                  <a:lnTo>
                    <a:pt x="6621" y="1088"/>
                  </a:lnTo>
                  <a:cubicBezTo>
                    <a:pt x="7356" y="1088"/>
                    <a:pt x="7356" y="0"/>
                    <a:pt x="6621" y="0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13590;p86"/>
            <p:cNvSpPr/>
            <p:nvPr/>
          </p:nvSpPr>
          <p:spPr>
            <a:xfrm>
              <a:off x="4951143" y="3511650"/>
              <a:ext cx="149673" cy="97434"/>
            </a:xfrm>
            <a:custGeom>
              <a:avLst/>
              <a:gdLst/>
              <a:ahLst/>
              <a:cxnLst/>
              <a:rect l="l" t="t" r="r" b="b"/>
              <a:pathLst>
                <a:path w="5716" h="3721" extrusionOk="0">
                  <a:moveTo>
                    <a:pt x="593" y="1"/>
                  </a:moveTo>
                  <a:cubicBezTo>
                    <a:pt x="315" y="1"/>
                    <a:pt x="76" y="208"/>
                    <a:pt x="39" y="488"/>
                  </a:cubicBezTo>
                  <a:cubicBezTo>
                    <a:pt x="1" y="812"/>
                    <a:pt x="259" y="1089"/>
                    <a:pt x="583" y="1089"/>
                  </a:cubicBezTo>
                  <a:lnTo>
                    <a:pt x="697" y="1089"/>
                  </a:lnTo>
                  <a:cubicBezTo>
                    <a:pt x="801" y="2593"/>
                    <a:pt x="2056" y="3721"/>
                    <a:pt x="3511" y="3721"/>
                  </a:cubicBezTo>
                  <a:cubicBezTo>
                    <a:pt x="3662" y="3721"/>
                    <a:pt x="3815" y="3709"/>
                    <a:pt x="3970" y="3684"/>
                  </a:cubicBezTo>
                  <a:cubicBezTo>
                    <a:pt x="2586" y="3464"/>
                    <a:pt x="1566" y="2272"/>
                    <a:pt x="1566" y="879"/>
                  </a:cubicBezTo>
                  <a:cubicBezTo>
                    <a:pt x="1566" y="631"/>
                    <a:pt x="1756" y="440"/>
                    <a:pt x="2004" y="440"/>
                  </a:cubicBezTo>
                  <a:lnTo>
                    <a:pt x="5286" y="440"/>
                  </a:lnTo>
                  <a:cubicBezTo>
                    <a:pt x="5525" y="440"/>
                    <a:pt x="5715" y="240"/>
                    <a:pt x="5715" y="1"/>
                  </a:cubicBezTo>
                  <a:lnTo>
                    <a:pt x="612" y="1"/>
                  </a:lnTo>
                  <a:cubicBezTo>
                    <a:pt x="605" y="1"/>
                    <a:pt x="599" y="1"/>
                    <a:pt x="593" y="1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13591;p86"/>
            <p:cNvSpPr/>
            <p:nvPr/>
          </p:nvSpPr>
          <p:spPr>
            <a:xfrm>
              <a:off x="5018124" y="3557317"/>
              <a:ext cx="50747" cy="17334"/>
            </a:xfrm>
            <a:custGeom>
              <a:avLst/>
              <a:gdLst/>
              <a:ahLst/>
              <a:cxnLst/>
              <a:rect l="l" t="t" r="r" b="b"/>
              <a:pathLst>
                <a:path w="1938" h="662" extrusionOk="0">
                  <a:moveTo>
                    <a:pt x="313" y="1"/>
                  </a:moveTo>
                  <a:cubicBezTo>
                    <a:pt x="143" y="1"/>
                    <a:pt x="1" y="221"/>
                    <a:pt x="162" y="375"/>
                  </a:cubicBezTo>
                  <a:cubicBezTo>
                    <a:pt x="381" y="558"/>
                    <a:pt x="653" y="662"/>
                    <a:pt x="936" y="662"/>
                  </a:cubicBezTo>
                  <a:cubicBezTo>
                    <a:pt x="948" y="662"/>
                    <a:pt x="960" y="662"/>
                    <a:pt x="973" y="661"/>
                  </a:cubicBezTo>
                  <a:cubicBezTo>
                    <a:pt x="985" y="662"/>
                    <a:pt x="998" y="662"/>
                    <a:pt x="1010" y="662"/>
                  </a:cubicBezTo>
                  <a:cubicBezTo>
                    <a:pt x="1292" y="662"/>
                    <a:pt x="1564" y="558"/>
                    <a:pt x="1784" y="375"/>
                  </a:cubicBezTo>
                  <a:cubicBezTo>
                    <a:pt x="1937" y="221"/>
                    <a:pt x="1794" y="1"/>
                    <a:pt x="1624" y="1"/>
                  </a:cubicBezTo>
                  <a:cubicBezTo>
                    <a:pt x="1572" y="1"/>
                    <a:pt x="1518" y="21"/>
                    <a:pt x="1469" y="70"/>
                  </a:cubicBezTo>
                  <a:cubicBezTo>
                    <a:pt x="1321" y="170"/>
                    <a:pt x="1147" y="220"/>
                    <a:pt x="972" y="220"/>
                  </a:cubicBezTo>
                  <a:cubicBezTo>
                    <a:pt x="796" y="220"/>
                    <a:pt x="620" y="170"/>
                    <a:pt x="467" y="70"/>
                  </a:cubicBezTo>
                  <a:cubicBezTo>
                    <a:pt x="418" y="21"/>
                    <a:pt x="364" y="1"/>
                    <a:pt x="313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13592;p86"/>
            <p:cNvSpPr/>
            <p:nvPr/>
          </p:nvSpPr>
          <p:spPr>
            <a:xfrm>
              <a:off x="5003487" y="3517358"/>
              <a:ext cx="11390" cy="17073"/>
            </a:xfrm>
            <a:custGeom>
              <a:avLst/>
              <a:gdLst/>
              <a:ahLst/>
              <a:cxnLst/>
              <a:rect l="l" t="t" r="r" b="b"/>
              <a:pathLst>
                <a:path w="435" h="652" extrusionOk="0">
                  <a:moveTo>
                    <a:pt x="216" y="0"/>
                  </a:moveTo>
                  <a:cubicBezTo>
                    <a:pt x="108" y="0"/>
                    <a:pt x="1" y="74"/>
                    <a:pt x="5" y="222"/>
                  </a:cubicBezTo>
                  <a:lnTo>
                    <a:pt x="5" y="442"/>
                  </a:lnTo>
                  <a:cubicBezTo>
                    <a:pt x="5" y="556"/>
                    <a:pt x="101" y="651"/>
                    <a:pt x="215" y="651"/>
                  </a:cubicBezTo>
                  <a:cubicBezTo>
                    <a:pt x="339" y="651"/>
                    <a:pt x="435" y="556"/>
                    <a:pt x="435" y="442"/>
                  </a:cubicBezTo>
                  <a:lnTo>
                    <a:pt x="435" y="222"/>
                  </a:lnTo>
                  <a:cubicBezTo>
                    <a:pt x="435" y="74"/>
                    <a:pt x="325" y="0"/>
                    <a:pt x="21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13593;p86"/>
            <p:cNvSpPr/>
            <p:nvPr/>
          </p:nvSpPr>
          <p:spPr>
            <a:xfrm>
              <a:off x="5072065" y="3517358"/>
              <a:ext cx="11521" cy="17073"/>
            </a:xfrm>
            <a:custGeom>
              <a:avLst/>
              <a:gdLst/>
              <a:ahLst/>
              <a:cxnLst/>
              <a:rect l="l" t="t" r="r" b="b"/>
              <a:pathLst>
                <a:path w="440" h="652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2"/>
                  </a:lnTo>
                  <a:cubicBezTo>
                    <a:pt x="0" y="556"/>
                    <a:pt x="96" y="651"/>
                    <a:pt x="220" y="651"/>
                  </a:cubicBezTo>
                  <a:cubicBezTo>
                    <a:pt x="344" y="651"/>
                    <a:pt x="439" y="556"/>
                    <a:pt x="439" y="442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13594;p86"/>
            <p:cNvSpPr/>
            <p:nvPr/>
          </p:nvSpPr>
          <p:spPr>
            <a:xfrm>
              <a:off x="4980627" y="3448727"/>
              <a:ext cx="125924" cy="22990"/>
            </a:xfrm>
            <a:custGeom>
              <a:avLst/>
              <a:gdLst/>
              <a:ahLst/>
              <a:cxnLst/>
              <a:rect l="l" t="t" r="r" b="b"/>
              <a:pathLst>
                <a:path w="4809" h="878" extrusionOk="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878"/>
                  </a:lnTo>
                  <a:lnTo>
                    <a:pt x="4809" y="878"/>
                  </a:lnTo>
                  <a:lnTo>
                    <a:pt x="4809" y="220"/>
                  </a:lnTo>
                  <a:cubicBezTo>
                    <a:pt x="4809" y="96"/>
                    <a:pt x="4713" y="0"/>
                    <a:pt x="458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13595;p86"/>
            <p:cNvSpPr/>
            <p:nvPr/>
          </p:nvSpPr>
          <p:spPr>
            <a:xfrm>
              <a:off x="4986388" y="3346789"/>
              <a:ext cx="55722" cy="101964"/>
            </a:xfrm>
            <a:custGeom>
              <a:avLst/>
              <a:gdLst/>
              <a:ahLst/>
              <a:cxnLst/>
              <a:rect l="l" t="t" r="r" b="b"/>
              <a:pathLst>
                <a:path w="2128" h="3894" extrusionOk="0">
                  <a:moveTo>
                    <a:pt x="2128" y="1"/>
                  </a:moveTo>
                  <a:cubicBezTo>
                    <a:pt x="1841" y="77"/>
                    <a:pt x="1612" y="278"/>
                    <a:pt x="1488" y="545"/>
                  </a:cubicBezTo>
                  <a:lnTo>
                    <a:pt x="0" y="3893"/>
                  </a:lnTo>
                  <a:lnTo>
                    <a:pt x="1097" y="3893"/>
                  </a:lnTo>
                  <a:lnTo>
                    <a:pt x="2128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13596;p86"/>
            <p:cNvSpPr/>
            <p:nvPr/>
          </p:nvSpPr>
          <p:spPr>
            <a:xfrm>
              <a:off x="4980627" y="3448727"/>
              <a:ext cx="34250" cy="22990"/>
            </a:xfrm>
            <a:custGeom>
              <a:avLst/>
              <a:gdLst/>
              <a:ahLst/>
              <a:cxnLst/>
              <a:rect l="l" t="t" r="r" b="b"/>
              <a:pathLst>
                <a:path w="1308" h="878" extrusionOk="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878"/>
                  </a:lnTo>
                  <a:lnTo>
                    <a:pt x="1098" y="878"/>
                  </a:lnTo>
                  <a:lnTo>
                    <a:pt x="1098" y="220"/>
                  </a:lnTo>
                  <a:cubicBezTo>
                    <a:pt x="1098" y="96"/>
                    <a:pt x="1193" y="0"/>
                    <a:pt x="1308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13597;p86"/>
            <p:cNvSpPr/>
            <p:nvPr/>
          </p:nvSpPr>
          <p:spPr>
            <a:xfrm>
              <a:off x="4916683" y="3471692"/>
              <a:ext cx="92695" cy="40011"/>
            </a:xfrm>
            <a:custGeom>
              <a:avLst/>
              <a:gdLst/>
              <a:ahLst/>
              <a:cxnLst/>
              <a:rect l="l" t="t" r="r" b="b"/>
              <a:pathLst>
                <a:path w="3540" h="1528" extrusionOk="0">
                  <a:moveTo>
                    <a:pt x="2443" y="1"/>
                  </a:moveTo>
                  <a:lnTo>
                    <a:pt x="134" y="1241"/>
                  </a:lnTo>
                  <a:cubicBezTo>
                    <a:pt x="0" y="1317"/>
                    <a:pt x="48" y="1527"/>
                    <a:pt x="210" y="1527"/>
                  </a:cubicBezTo>
                  <a:lnTo>
                    <a:pt x="2548" y="1527"/>
                  </a:lnTo>
                  <a:cubicBezTo>
                    <a:pt x="2471" y="1527"/>
                    <a:pt x="2443" y="1317"/>
                    <a:pt x="2509" y="1241"/>
                  </a:cubicBezTo>
                  <a:lnTo>
                    <a:pt x="3540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2" name="Google Shape;1820;p69"/>
          <p:cNvSpPr txBox="1">
            <a:spLocks/>
          </p:cNvSpPr>
          <p:nvPr/>
        </p:nvSpPr>
        <p:spPr>
          <a:xfrm>
            <a:off x="540000" y="432000"/>
            <a:ext cx="5521500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en" altLang="ko-KR" sz="3000" dirty="0">
                <a:solidFill>
                  <a:srgbClr val="354A50"/>
                </a:solidFill>
                <a:latin typeface="+mn-ea"/>
              </a:rPr>
              <a:t>—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 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팀원 소개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—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sp>
        <p:nvSpPr>
          <p:cNvPr id="2961" name="Google Shape;1822;p69"/>
          <p:cNvSpPr txBox="1">
            <a:spLocks noGrp="1"/>
          </p:cNvSpPr>
          <p:nvPr>
            <p:ph type="subTitle" idx="1"/>
          </p:nvPr>
        </p:nvSpPr>
        <p:spPr>
          <a:xfrm>
            <a:off x="1835727" y="3381252"/>
            <a:ext cx="2036618" cy="6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smtClean="0">
                <a:latin typeface="+mn-ea"/>
                <a:ea typeface="+mn-ea"/>
              </a:rPr>
              <a:t>Image E</a:t>
            </a:r>
            <a:r>
              <a:rPr lang="en-US" sz="1200" dirty="0" smtClean="0">
                <a:latin typeface="+mn-ea"/>
                <a:ea typeface="+mn-ea"/>
              </a:rPr>
              <a:t>nhancement</a:t>
            </a:r>
            <a:r>
              <a:rPr lang="en-US" sz="1200" dirty="0" smtClean="0">
                <a:latin typeface="+mn-ea"/>
                <a:ea typeface="+mn-ea"/>
              </a:rPr>
              <a:t/>
            </a:r>
            <a:br>
              <a:rPr lang="en-US" sz="1200" dirty="0" smtClean="0">
                <a:latin typeface="+mn-ea"/>
                <a:ea typeface="+mn-ea"/>
              </a:rPr>
            </a:br>
            <a:r>
              <a:rPr lang="en-US" sz="1200" dirty="0" err="1" smtClean="0">
                <a:latin typeface="+mn-ea"/>
                <a:ea typeface="+mn-ea"/>
              </a:rPr>
              <a:t>Dehazing</a:t>
            </a:r>
            <a:endParaRPr sz="1200" dirty="0">
              <a:latin typeface="+mn-ea"/>
              <a:ea typeface="+mn-ea"/>
            </a:endParaRPr>
          </a:p>
        </p:txBody>
      </p:sp>
      <p:sp>
        <p:nvSpPr>
          <p:cNvPr id="2963" name="Google Shape;1822;p69"/>
          <p:cNvSpPr txBox="1">
            <a:spLocks noGrp="1"/>
          </p:cNvSpPr>
          <p:nvPr>
            <p:ph type="subTitle" idx="1"/>
          </p:nvPr>
        </p:nvSpPr>
        <p:spPr>
          <a:xfrm>
            <a:off x="3775363" y="3381252"/>
            <a:ext cx="1662546" cy="6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smtClean="0">
                <a:latin typeface="+mn-ea"/>
                <a:ea typeface="+mn-ea"/>
              </a:rPr>
              <a:t>Pose Estimation</a:t>
            </a:r>
            <a:br>
              <a:rPr lang="en-US" sz="1200" dirty="0" smtClean="0">
                <a:latin typeface="+mn-ea"/>
                <a:ea typeface="+mn-ea"/>
              </a:rPr>
            </a:br>
            <a:r>
              <a:rPr lang="en-US" sz="1200" dirty="0" smtClean="0">
                <a:latin typeface="+mn-ea"/>
                <a:ea typeface="+mn-ea"/>
              </a:rPr>
              <a:t>Fall Detection</a:t>
            </a:r>
            <a:endParaRPr sz="1200" dirty="0">
              <a:latin typeface="+mn-ea"/>
              <a:ea typeface="+mn-ea"/>
            </a:endParaRPr>
          </a:p>
        </p:txBody>
      </p:sp>
      <p:sp>
        <p:nvSpPr>
          <p:cNvPr id="2964" name="Google Shape;1822;p69"/>
          <p:cNvSpPr txBox="1">
            <a:spLocks noGrp="1"/>
          </p:cNvSpPr>
          <p:nvPr>
            <p:ph type="subTitle" idx="1"/>
          </p:nvPr>
        </p:nvSpPr>
        <p:spPr>
          <a:xfrm>
            <a:off x="5515963" y="3381252"/>
            <a:ext cx="1662546" cy="6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smtClean="0">
                <a:latin typeface="+mn-ea"/>
                <a:ea typeface="+mn-ea"/>
              </a:rPr>
              <a:t>Server MQTT GUI</a:t>
            </a:r>
            <a:br>
              <a:rPr lang="en-US" sz="1200" dirty="0" smtClean="0">
                <a:latin typeface="+mn-ea"/>
                <a:ea typeface="+mn-ea"/>
              </a:rPr>
            </a:br>
            <a:r>
              <a:rPr lang="en-US" sz="1200" dirty="0" smtClean="0">
                <a:latin typeface="+mn-ea"/>
                <a:ea typeface="+mn-ea"/>
              </a:rPr>
              <a:t>LLM STT TTS</a:t>
            </a:r>
          </a:p>
        </p:txBody>
      </p:sp>
      <p:sp>
        <p:nvSpPr>
          <p:cNvPr id="2965" name="Google Shape;1822;p69"/>
          <p:cNvSpPr txBox="1">
            <a:spLocks noGrp="1"/>
          </p:cNvSpPr>
          <p:nvPr>
            <p:ph type="subTitle" idx="1"/>
          </p:nvPr>
        </p:nvSpPr>
        <p:spPr>
          <a:xfrm>
            <a:off x="7131872" y="3381252"/>
            <a:ext cx="1935928" cy="6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smtClean="0">
                <a:latin typeface="+mn-ea"/>
                <a:ea typeface="+mn-ea"/>
              </a:rPr>
              <a:t>Object Detection</a:t>
            </a:r>
            <a:br>
              <a:rPr lang="en-US" sz="1200" dirty="0" smtClean="0">
                <a:latin typeface="+mn-ea"/>
                <a:ea typeface="+mn-ea"/>
              </a:rPr>
            </a:br>
            <a:r>
              <a:rPr lang="en-US" sz="1200" dirty="0" smtClean="0">
                <a:latin typeface="+mn-ea"/>
                <a:ea typeface="+mn-ea"/>
              </a:rPr>
              <a:t>Anomaly Detection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9" name="Google Shape;729;p45"/>
          <p:cNvGrpSpPr/>
          <p:nvPr/>
        </p:nvGrpSpPr>
        <p:grpSpPr>
          <a:xfrm>
            <a:off x="826" y="3115364"/>
            <a:ext cx="9870818" cy="2022067"/>
            <a:chOff x="-15041315" y="1189176"/>
            <a:chExt cx="24186206" cy="4954618"/>
          </a:xfrm>
        </p:grpSpPr>
        <p:grpSp>
          <p:nvGrpSpPr>
            <p:cNvPr id="730" name="Google Shape;730;p45"/>
            <p:cNvGrpSpPr/>
            <p:nvPr/>
          </p:nvGrpSpPr>
          <p:grpSpPr>
            <a:xfrm>
              <a:off x="1797484" y="1189176"/>
              <a:ext cx="5450390" cy="4954618"/>
              <a:chOff x="1797484" y="1189176"/>
              <a:chExt cx="5450390" cy="4954618"/>
            </a:xfrm>
          </p:grpSpPr>
          <p:sp>
            <p:nvSpPr>
              <p:cNvPr id="731" name="Google Shape;731;p45"/>
              <p:cNvSpPr/>
              <p:nvPr/>
            </p:nvSpPr>
            <p:spPr>
              <a:xfrm>
                <a:off x="1797484" y="3909921"/>
                <a:ext cx="5450390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167254" h="68550" extrusionOk="0">
                    <a:moveTo>
                      <a:pt x="45166" y="1"/>
                    </a:moveTo>
                    <a:lnTo>
                      <a:pt x="1" y="68550"/>
                    </a:lnTo>
                    <a:lnTo>
                      <a:pt x="167254" y="68550"/>
                    </a:lnTo>
                    <a:lnTo>
                      <a:pt x="122088" y="1"/>
                    </a:ln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45"/>
              <p:cNvSpPr/>
              <p:nvPr/>
            </p:nvSpPr>
            <p:spPr>
              <a:xfrm>
                <a:off x="2332293" y="3909921"/>
                <a:ext cx="1776247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54507" h="68550" extrusionOk="0">
                    <a:moveTo>
                      <a:pt x="44132" y="1"/>
                    </a:moveTo>
                    <a:lnTo>
                      <a:pt x="34325" y="15245"/>
                    </a:lnTo>
                    <a:lnTo>
                      <a:pt x="0" y="68550"/>
                    </a:lnTo>
                    <a:lnTo>
                      <a:pt x="23084" y="68550"/>
                    </a:lnTo>
                    <a:lnTo>
                      <a:pt x="45566" y="19514"/>
                    </a:lnTo>
                    <a:lnTo>
                      <a:pt x="54506" y="1"/>
                    </a:ln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45"/>
              <p:cNvSpPr/>
              <p:nvPr/>
            </p:nvSpPr>
            <p:spPr>
              <a:xfrm>
                <a:off x="4495416" y="3909921"/>
                <a:ext cx="951164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29188" h="68550" extrusionOk="0">
                    <a:moveTo>
                      <a:pt x="6838" y="1"/>
                    </a:moveTo>
                    <a:cubicBezTo>
                      <a:pt x="6171" y="6739"/>
                      <a:pt x="5337" y="14978"/>
                      <a:pt x="4403" y="24418"/>
                    </a:cubicBezTo>
                    <a:cubicBezTo>
                      <a:pt x="3136" y="37294"/>
                      <a:pt x="1601" y="52305"/>
                      <a:pt x="0" y="68550"/>
                    </a:cubicBezTo>
                    <a:lnTo>
                      <a:pt x="29188" y="68550"/>
                    </a:lnTo>
                    <a:lnTo>
                      <a:pt x="25151" y="12843"/>
                    </a:lnTo>
                    <a:lnTo>
                      <a:pt x="24217" y="1"/>
                    </a:ln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45"/>
              <p:cNvSpPr/>
              <p:nvPr/>
            </p:nvSpPr>
            <p:spPr>
              <a:xfrm>
                <a:off x="3494294" y="3909921"/>
                <a:ext cx="935946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28721" h="68550" extrusionOk="0">
                    <a:moveTo>
                      <a:pt x="28287" y="1"/>
                    </a:moveTo>
                    <a:lnTo>
                      <a:pt x="20215" y="19581"/>
                    </a:lnTo>
                    <a:lnTo>
                      <a:pt x="19081" y="22250"/>
                    </a:lnTo>
                    <a:lnTo>
                      <a:pt x="17613" y="25819"/>
                    </a:lnTo>
                    <a:lnTo>
                      <a:pt x="0" y="68550"/>
                    </a:lnTo>
                    <a:lnTo>
                      <a:pt x="3336" y="68550"/>
                    </a:lnTo>
                    <a:cubicBezTo>
                      <a:pt x="9140" y="52938"/>
                      <a:pt x="14411" y="38595"/>
                      <a:pt x="18880" y="26586"/>
                    </a:cubicBezTo>
                    <a:cubicBezTo>
                      <a:pt x="19314" y="25419"/>
                      <a:pt x="19714" y="24251"/>
                      <a:pt x="20148" y="23117"/>
                    </a:cubicBezTo>
                    <a:cubicBezTo>
                      <a:pt x="20515" y="22116"/>
                      <a:pt x="20915" y="21116"/>
                      <a:pt x="21282" y="20115"/>
                    </a:cubicBezTo>
                    <a:cubicBezTo>
                      <a:pt x="24284" y="11976"/>
                      <a:pt x="26819" y="5138"/>
                      <a:pt x="28721" y="1"/>
                    </a:cubicBez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45"/>
              <p:cNvSpPr/>
              <p:nvPr/>
            </p:nvSpPr>
            <p:spPr>
              <a:xfrm>
                <a:off x="4340389" y="1189176"/>
                <a:ext cx="463101" cy="232642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7139" extrusionOk="0">
                    <a:moveTo>
                      <a:pt x="7106" y="0"/>
                    </a:moveTo>
                    <a:lnTo>
                      <a:pt x="1" y="7139"/>
                    </a:lnTo>
                    <a:lnTo>
                      <a:pt x="14211" y="7139"/>
                    </a:lnTo>
                    <a:lnTo>
                      <a:pt x="71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45"/>
              <p:cNvSpPr/>
              <p:nvPr/>
            </p:nvSpPr>
            <p:spPr>
              <a:xfrm>
                <a:off x="4390409" y="1421779"/>
                <a:ext cx="362015" cy="183761"/>
              </a:xfrm>
              <a:custGeom>
                <a:avLst/>
                <a:gdLst/>
                <a:ahLst/>
                <a:cxnLst/>
                <a:rect l="l" t="t" r="r" b="b"/>
                <a:pathLst>
                  <a:path w="11109" h="5639" extrusionOk="0">
                    <a:moveTo>
                      <a:pt x="0" y="1"/>
                    </a:moveTo>
                    <a:lnTo>
                      <a:pt x="0" y="5638"/>
                    </a:lnTo>
                    <a:lnTo>
                      <a:pt x="11108" y="5638"/>
                    </a:lnTo>
                    <a:lnTo>
                      <a:pt x="111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45"/>
              <p:cNvSpPr/>
              <p:nvPr/>
            </p:nvSpPr>
            <p:spPr>
              <a:xfrm>
                <a:off x="4249082" y="1960955"/>
                <a:ext cx="645721" cy="1395755"/>
              </a:xfrm>
              <a:custGeom>
                <a:avLst/>
                <a:gdLst/>
                <a:ahLst/>
                <a:cxnLst/>
                <a:rect l="l" t="t" r="r" b="b"/>
                <a:pathLst>
                  <a:path w="19815" h="42831" extrusionOk="0">
                    <a:moveTo>
                      <a:pt x="3803" y="0"/>
                    </a:moveTo>
                    <a:lnTo>
                      <a:pt x="1" y="42831"/>
                    </a:lnTo>
                    <a:lnTo>
                      <a:pt x="19815" y="42831"/>
                    </a:lnTo>
                    <a:lnTo>
                      <a:pt x="160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45"/>
              <p:cNvSpPr/>
              <p:nvPr/>
            </p:nvSpPr>
            <p:spPr>
              <a:xfrm>
                <a:off x="4340389" y="1682666"/>
                <a:ext cx="463101" cy="215273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6606" extrusionOk="0">
                    <a:moveTo>
                      <a:pt x="1" y="1"/>
                    </a:moveTo>
                    <a:lnTo>
                      <a:pt x="1001" y="6605"/>
                    </a:lnTo>
                    <a:lnTo>
                      <a:pt x="13210" y="6605"/>
                    </a:lnTo>
                    <a:lnTo>
                      <a:pt x="142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45"/>
              <p:cNvSpPr/>
              <p:nvPr/>
            </p:nvSpPr>
            <p:spPr>
              <a:xfrm>
                <a:off x="4408886" y="1442438"/>
                <a:ext cx="326136" cy="142440"/>
              </a:xfrm>
              <a:custGeom>
                <a:avLst/>
                <a:gdLst/>
                <a:ahLst/>
                <a:cxnLst/>
                <a:rect l="l" t="t" r="r" b="b"/>
                <a:pathLst>
                  <a:path w="10008" h="4371" extrusionOk="0">
                    <a:moveTo>
                      <a:pt x="0" y="1"/>
                    </a:moveTo>
                    <a:lnTo>
                      <a:pt x="0" y="4370"/>
                    </a:lnTo>
                    <a:lnTo>
                      <a:pt x="2802" y="4370"/>
                    </a:lnTo>
                    <a:lnTo>
                      <a:pt x="2802" y="1"/>
                    </a:lnTo>
                    <a:close/>
                    <a:moveTo>
                      <a:pt x="3203" y="1"/>
                    </a:moveTo>
                    <a:lnTo>
                      <a:pt x="3203" y="4370"/>
                    </a:lnTo>
                    <a:lnTo>
                      <a:pt x="6805" y="4370"/>
                    </a:lnTo>
                    <a:lnTo>
                      <a:pt x="6805" y="1"/>
                    </a:lnTo>
                    <a:close/>
                    <a:moveTo>
                      <a:pt x="7205" y="1"/>
                    </a:moveTo>
                    <a:lnTo>
                      <a:pt x="7205" y="4370"/>
                    </a:lnTo>
                    <a:lnTo>
                      <a:pt x="10007" y="4370"/>
                    </a:lnTo>
                    <a:lnTo>
                      <a:pt x="100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45"/>
              <p:cNvSpPr/>
              <p:nvPr/>
            </p:nvSpPr>
            <p:spPr>
              <a:xfrm>
                <a:off x="4431696" y="1960955"/>
                <a:ext cx="280481" cy="1395755"/>
              </a:xfrm>
              <a:custGeom>
                <a:avLst/>
                <a:gdLst/>
                <a:ahLst/>
                <a:cxnLst/>
                <a:rect l="l" t="t" r="r" b="b"/>
                <a:pathLst>
                  <a:path w="8607" h="42831" extrusionOk="0">
                    <a:moveTo>
                      <a:pt x="1669" y="0"/>
                    </a:moveTo>
                    <a:lnTo>
                      <a:pt x="1" y="42831"/>
                    </a:lnTo>
                    <a:lnTo>
                      <a:pt x="8607" y="42831"/>
                    </a:lnTo>
                    <a:lnTo>
                      <a:pt x="69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45"/>
              <p:cNvSpPr/>
              <p:nvPr/>
            </p:nvSpPr>
            <p:spPr>
              <a:xfrm>
                <a:off x="4658889" y="1960955"/>
                <a:ext cx="235901" cy="1395755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42831" extrusionOk="0">
                    <a:moveTo>
                      <a:pt x="0" y="0"/>
                    </a:moveTo>
                    <a:lnTo>
                      <a:pt x="1635" y="42831"/>
                    </a:lnTo>
                    <a:lnTo>
                      <a:pt x="7239" y="42831"/>
                    </a:lnTo>
                    <a:lnTo>
                      <a:pt x="34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45"/>
              <p:cNvSpPr/>
              <p:nvPr/>
            </p:nvSpPr>
            <p:spPr>
              <a:xfrm>
                <a:off x="4658889" y="1682666"/>
                <a:ext cx="144591" cy="215273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6606" extrusionOk="0">
                    <a:moveTo>
                      <a:pt x="567" y="1"/>
                    </a:moveTo>
                    <a:lnTo>
                      <a:pt x="0" y="6605"/>
                    </a:lnTo>
                    <a:lnTo>
                      <a:pt x="3436" y="6605"/>
                    </a:lnTo>
                    <a:lnTo>
                      <a:pt x="44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45"/>
              <p:cNvSpPr/>
              <p:nvPr/>
            </p:nvSpPr>
            <p:spPr>
              <a:xfrm>
                <a:off x="4455615" y="1682666"/>
                <a:ext cx="232675" cy="215273"/>
              </a:xfrm>
              <a:custGeom>
                <a:avLst/>
                <a:gdLst/>
                <a:ahLst/>
                <a:cxnLst/>
                <a:rect l="l" t="t" r="r" b="b"/>
                <a:pathLst>
                  <a:path w="7140" h="6606" extrusionOk="0">
                    <a:moveTo>
                      <a:pt x="1" y="1"/>
                    </a:moveTo>
                    <a:lnTo>
                      <a:pt x="935" y="6605"/>
                    </a:lnTo>
                    <a:lnTo>
                      <a:pt x="6238" y="6605"/>
                    </a:lnTo>
                    <a:lnTo>
                      <a:pt x="713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45"/>
              <p:cNvSpPr/>
              <p:nvPr/>
            </p:nvSpPr>
            <p:spPr>
              <a:xfrm>
                <a:off x="4404519" y="1952254"/>
                <a:ext cx="2613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369" extrusionOk="0">
                    <a:moveTo>
                      <a:pt x="1" y="0"/>
                    </a:moveTo>
                    <a:lnTo>
                      <a:pt x="1" y="2369"/>
                    </a:lnTo>
                    <a:lnTo>
                      <a:pt x="801" y="236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45"/>
              <p:cNvSpPr/>
              <p:nvPr/>
            </p:nvSpPr>
            <p:spPr>
              <a:xfrm>
                <a:off x="4558881" y="1952254"/>
                <a:ext cx="2613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369" extrusionOk="0">
                    <a:moveTo>
                      <a:pt x="1" y="0"/>
                    </a:moveTo>
                    <a:lnTo>
                      <a:pt x="1" y="2369"/>
                    </a:lnTo>
                    <a:lnTo>
                      <a:pt x="801" y="236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45"/>
              <p:cNvSpPr/>
              <p:nvPr/>
            </p:nvSpPr>
            <p:spPr>
              <a:xfrm>
                <a:off x="4713243" y="1952254"/>
                <a:ext cx="26103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2369" extrusionOk="0">
                    <a:moveTo>
                      <a:pt x="0" y="0"/>
                    </a:moveTo>
                    <a:lnTo>
                      <a:pt x="0" y="2369"/>
                    </a:lnTo>
                    <a:lnTo>
                      <a:pt x="801" y="236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45"/>
              <p:cNvSpPr/>
              <p:nvPr/>
            </p:nvSpPr>
            <p:spPr>
              <a:xfrm>
                <a:off x="4538222" y="2147903"/>
                <a:ext cx="67424" cy="120704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704" extrusionOk="0">
                    <a:moveTo>
                      <a:pt x="1035" y="0"/>
                    </a:moveTo>
                    <a:cubicBezTo>
                      <a:pt x="434" y="67"/>
                      <a:pt x="1" y="568"/>
                      <a:pt x="67" y="1168"/>
                    </a:cubicBezTo>
                    <a:lnTo>
                      <a:pt x="67" y="3703"/>
                    </a:lnTo>
                    <a:lnTo>
                      <a:pt x="2036" y="3703"/>
                    </a:lnTo>
                    <a:lnTo>
                      <a:pt x="2036" y="1168"/>
                    </a:lnTo>
                    <a:cubicBezTo>
                      <a:pt x="2069" y="568"/>
                      <a:pt x="1635" y="67"/>
                      <a:pt x="10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45"/>
              <p:cNvSpPr/>
              <p:nvPr/>
            </p:nvSpPr>
            <p:spPr>
              <a:xfrm>
                <a:off x="4538222" y="2508799"/>
                <a:ext cx="67424" cy="120672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703" extrusionOk="0">
                    <a:moveTo>
                      <a:pt x="1035" y="0"/>
                    </a:moveTo>
                    <a:cubicBezTo>
                      <a:pt x="434" y="33"/>
                      <a:pt x="1" y="567"/>
                      <a:pt x="67" y="1168"/>
                    </a:cubicBezTo>
                    <a:lnTo>
                      <a:pt x="67" y="3703"/>
                    </a:lnTo>
                    <a:lnTo>
                      <a:pt x="2036" y="3703"/>
                    </a:lnTo>
                    <a:lnTo>
                      <a:pt x="2036" y="1168"/>
                    </a:lnTo>
                    <a:cubicBezTo>
                      <a:pt x="2069" y="567"/>
                      <a:pt x="1635" y="33"/>
                      <a:pt x="10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45"/>
              <p:cNvSpPr/>
              <p:nvPr/>
            </p:nvSpPr>
            <p:spPr>
              <a:xfrm>
                <a:off x="4538222" y="2868586"/>
                <a:ext cx="67424" cy="121779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737" extrusionOk="0">
                    <a:moveTo>
                      <a:pt x="1035" y="0"/>
                    </a:moveTo>
                    <a:cubicBezTo>
                      <a:pt x="434" y="67"/>
                      <a:pt x="1" y="601"/>
                      <a:pt x="67" y="1201"/>
                    </a:cubicBezTo>
                    <a:lnTo>
                      <a:pt x="67" y="3736"/>
                    </a:lnTo>
                    <a:lnTo>
                      <a:pt x="2036" y="3736"/>
                    </a:lnTo>
                    <a:lnTo>
                      <a:pt x="2036" y="1201"/>
                    </a:lnTo>
                    <a:cubicBezTo>
                      <a:pt x="2069" y="601"/>
                      <a:pt x="1635" y="67"/>
                      <a:pt x="1035" y="34"/>
                    </a:cubicBezTo>
                    <a:lnTo>
                      <a:pt x="10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45"/>
              <p:cNvSpPr/>
              <p:nvPr/>
            </p:nvSpPr>
            <p:spPr>
              <a:xfrm>
                <a:off x="4164292" y="3212081"/>
                <a:ext cx="815307" cy="384826"/>
              </a:xfrm>
              <a:custGeom>
                <a:avLst/>
                <a:gdLst/>
                <a:ahLst/>
                <a:cxnLst/>
                <a:rect l="l" t="t" r="r" b="b"/>
                <a:pathLst>
                  <a:path w="25019" h="11809" extrusionOk="0">
                    <a:moveTo>
                      <a:pt x="1335" y="0"/>
                    </a:moveTo>
                    <a:lnTo>
                      <a:pt x="1" y="11809"/>
                    </a:lnTo>
                    <a:lnTo>
                      <a:pt x="25019" y="11809"/>
                    </a:lnTo>
                    <a:lnTo>
                      <a:pt x="23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45"/>
              <p:cNvSpPr/>
              <p:nvPr/>
            </p:nvSpPr>
            <p:spPr>
              <a:xfrm>
                <a:off x="4394743" y="3212081"/>
                <a:ext cx="355497" cy="384826"/>
              </a:xfrm>
              <a:custGeom>
                <a:avLst/>
                <a:gdLst/>
                <a:ahLst/>
                <a:cxnLst/>
                <a:rect l="l" t="t" r="r" b="b"/>
                <a:pathLst>
                  <a:path w="10909" h="11809" extrusionOk="0">
                    <a:moveTo>
                      <a:pt x="568" y="0"/>
                    </a:moveTo>
                    <a:lnTo>
                      <a:pt x="1" y="11809"/>
                    </a:lnTo>
                    <a:lnTo>
                      <a:pt x="10908" y="11809"/>
                    </a:lnTo>
                    <a:lnTo>
                      <a:pt x="103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45"/>
              <p:cNvSpPr/>
              <p:nvPr/>
            </p:nvSpPr>
            <p:spPr>
              <a:xfrm>
                <a:off x="4730612" y="3212081"/>
                <a:ext cx="248968" cy="384826"/>
              </a:xfrm>
              <a:custGeom>
                <a:avLst/>
                <a:gdLst/>
                <a:ahLst/>
                <a:cxnLst/>
                <a:rect l="l" t="t" r="r" b="b"/>
                <a:pathLst>
                  <a:path w="7640" h="11809" extrusionOk="0">
                    <a:moveTo>
                      <a:pt x="1" y="0"/>
                    </a:moveTo>
                    <a:lnTo>
                      <a:pt x="601" y="11809"/>
                    </a:lnTo>
                    <a:lnTo>
                      <a:pt x="7640" y="11809"/>
                    </a:lnTo>
                    <a:lnTo>
                      <a:pt x="633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45"/>
              <p:cNvSpPr/>
              <p:nvPr/>
            </p:nvSpPr>
            <p:spPr>
              <a:xfrm>
                <a:off x="4114969" y="3587086"/>
                <a:ext cx="910951" cy="41321"/>
              </a:xfrm>
              <a:custGeom>
                <a:avLst/>
                <a:gdLst/>
                <a:ahLst/>
                <a:cxnLst/>
                <a:rect l="l" t="t" r="r" b="b"/>
                <a:pathLst>
                  <a:path w="27954" h="1268" extrusionOk="0">
                    <a:moveTo>
                      <a:pt x="0" y="0"/>
                    </a:moveTo>
                    <a:lnTo>
                      <a:pt x="0" y="1268"/>
                    </a:lnTo>
                    <a:lnTo>
                      <a:pt x="27953" y="1268"/>
                    </a:lnTo>
                    <a:lnTo>
                      <a:pt x="279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45"/>
              <p:cNvSpPr/>
              <p:nvPr/>
            </p:nvSpPr>
            <p:spPr>
              <a:xfrm>
                <a:off x="4081274" y="3619705"/>
                <a:ext cx="978342" cy="23919"/>
              </a:xfrm>
              <a:custGeom>
                <a:avLst/>
                <a:gdLst/>
                <a:ahLst/>
                <a:cxnLst/>
                <a:rect l="l" t="t" r="r" b="b"/>
                <a:pathLst>
                  <a:path w="30022" h="734" extrusionOk="0">
                    <a:moveTo>
                      <a:pt x="0" y="0"/>
                    </a:moveTo>
                    <a:lnTo>
                      <a:pt x="0" y="734"/>
                    </a:lnTo>
                    <a:lnTo>
                      <a:pt x="30022" y="734"/>
                    </a:lnTo>
                    <a:lnTo>
                      <a:pt x="300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45"/>
              <p:cNvSpPr/>
              <p:nvPr/>
            </p:nvSpPr>
            <p:spPr>
              <a:xfrm>
                <a:off x="4340389" y="1539188"/>
                <a:ext cx="463101" cy="97860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3003" extrusionOk="0">
                    <a:moveTo>
                      <a:pt x="3503" y="868"/>
                    </a:moveTo>
                    <a:lnTo>
                      <a:pt x="3503" y="1702"/>
                    </a:lnTo>
                    <a:lnTo>
                      <a:pt x="268" y="1702"/>
                    </a:lnTo>
                    <a:lnTo>
                      <a:pt x="268" y="868"/>
                    </a:lnTo>
                    <a:close/>
                    <a:moveTo>
                      <a:pt x="6972" y="868"/>
                    </a:moveTo>
                    <a:lnTo>
                      <a:pt x="6972" y="1702"/>
                    </a:lnTo>
                    <a:lnTo>
                      <a:pt x="3770" y="1702"/>
                    </a:lnTo>
                    <a:lnTo>
                      <a:pt x="3770" y="868"/>
                    </a:lnTo>
                    <a:close/>
                    <a:moveTo>
                      <a:pt x="10408" y="868"/>
                    </a:moveTo>
                    <a:lnTo>
                      <a:pt x="10408" y="1702"/>
                    </a:lnTo>
                    <a:lnTo>
                      <a:pt x="7239" y="1702"/>
                    </a:lnTo>
                    <a:lnTo>
                      <a:pt x="7239" y="868"/>
                    </a:lnTo>
                    <a:close/>
                    <a:moveTo>
                      <a:pt x="13944" y="868"/>
                    </a:moveTo>
                    <a:lnTo>
                      <a:pt x="13944" y="1702"/>
                    </a:lnTo>
                    <a:lnTo>
                      <a:pt x="10708" y="1702"/>
                    </a:lnTo>
                    <a:lnTo>
                      <a:pt x="10708" y="868"/>
                    </a:lnTo>
                    <a:close/>
                    <a:moveTo>
                      <a:pt x="1" y="0"/>
                    </a:moveTo>
                    <a:lnTo>
                      <a:pt x="1" y="2035"/>
                    </a:lnTo>
                    <a:lnTo>
                      <a:pt x="134" y="2035"/>
                    </a:lnTo>
                    <a:lnTo>
                      <a:pt x="6138" y="3003"/>
                    </a:lnTo>
                    <a:lnTo>
                      <a:pt x="14077" y="2035"/>
                    </a:lnTo>
                    <a:lnTo>
                      <a:pt x="14211" y="2035"/>
                    </a:lnTo>
                    <a:lnTo>
                      <a:pt x="14211" y="0"/>
                    </a:lnTo>
                    <a:lnTo>
                      <a:pt x="13944" y="0"/>
                    </a:lnTo>
                    <a:lnTo>
                      <a:pt x="13944" y="534"/>
                    </a:lnTo>
                    <a:lnTo>
                      <a:pt x="10708" y="534"/>
                    </a:lnTo>
                    <a:lnTo>
                      <a:pt x="10708" y="0"/>
                    </a:lnTo>
                    <a:lnTo>
                      <a:pt x="10442" y="0"/>
                    </a:lnTo>
                    <a:lnTo>
                      <a:pt x="10442" y="534"/>
                    </a:lnTo>
                    <a:lnTo>
                      <a:pt x="7239" y="534"/>
                    </a:lnTo>
                    <a:lnTo>
                      <a:pt x="7239" y="0"/>
                    </a:lnTo>
                    <a:lnTo>
                      <a:pt x="6972" y="0"/>
                    </a:lnTo>
                    <a:lnTo>
                      <a:pt x="6972" y="534"/>
                    </a:lnTo>
                    <a:lnTo>
                      <a:pt x="3803" y="534"/>
                    </a:lnTo>
                    <a:lnTo>
                      <a:pt x="3803" y="0"/>
                    </a:lnTo>
                    <a:lnTo>
                      <a:pt x="3503" y="0"/>
                    </a:lnTo>
                    <a:lnTo>
                      <a:pt x="3503" y="534"/>
                    </a:lnTo>
                    <a:lnTo>
                      <a:pt x="268" y="534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45"/>
              <p:cNvSpPr/>
              <p:nvPr/>
            </p:nvSpPr>
            <p:spPr>
              <a:xfrm>
                <a:off x="4553439" y="1756572"/>
                <a:ext cx="36987" cy="67456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2070" extrusionOk="0">
                    <a:moveTo>
                      <a:pt x="568" y="1"/>
                    </a:moveTo>
                    <a:cubicBezTo>
                      <a:pt x="234" y="34"/>
                      <a:pt x="1" y="334"/>
                      <a:pt x="1" y="668"/>
                    </a:cubicBezTo>
                    <a:lnTo>
                      <a:pt x="1" y="2069"/>
                    </a:lnTo>
                    <a:lnTo>
                      <a:pt x="1135" y="2069"/>
                    </a:lnTo>
                    <a:lnTo>
                      <a:pt x="1135" y="668"/>
                    </a:lnTo>
                    <a:cubicBezTo>
                      <a:pt x="1135" y="334"/>
                      <a:pt x="901" y="34"/>
                      <a:pt x="5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45"/>
              <p:cNvSpPr/>
              <p:nvPr/>
            </p:nvSpPr>
            <p:spPr>
              <a:xfrm>
                <a:off x="4390409" y="1756572"/>
                <a:ext cx="45688" cy="67456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70" extrusionOk="0">
                    <a:moveTo>
                      <a:pt x="567" y="1"/>
                    </a:moveTo>
                    <a:cubicBezTo>
                      <a:pt x="234" y="34"/>
                      <a:pt x="0" y="334"/>
                      <a:pt x="100" y="668"/>
                    </a:cubicBezTo>
                    <a:lnTo>
                      <a:pt x="300" y="2069"/>
                    </a:lnTo>
                    <a:lnTo>
                      <a:pt x="1401" y="2069"/>
                    </a:lnTo>
                    <a:lnTo>
                      <a:pt x="1201" y="668"/>
                    </a:lnTo>
                    <a:cubicBezTo>
                      <a:pt x="1168" y="301"/>
                      <a:pt x="901" y="34"/>
                      <a:pt x="5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45"/>
              <p:cNvSpPr/>
              <p:nvPr/>
            </p:nvSpPr>
            <p:spPr>
              <a:xfrm>
                <a:off x="4707801" y="1756572"/>
                <a:ext cx="45688" cy="67456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70" extrusionOk="0">
                    <a:moveTo>
                      <a:pt x="834" y="1"/>
                    </a:moveTo>
                    <a:cubicBezTo>
                      <a:pt x="501" y="34"/>
                      <a:pt x="234" y="301"/>
                      <a:pt x="201" y="668"/>
                    </a:cubicBezTo>
                    <a:lnTo>
                      <a:pt x="0" y="2069"/>
                    </a:lnTo>
                    <a:lnTo>
                      <a:pt x="1101" y="2069"/>
                    </a:lnTo>
                    <a:lnTo>
                      <a:pt x="1301" y="668"/>
                    </a:lnTo>
                    <a:cubicBezTo>
                      <a:pt x="1401" y="334"/>
                      <a:pt x="1168" y="34"/>
                      <a:pt x="8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45"/>
              <p:cNvSpPr/>
              <p:nvPr/>
            </p:nvSpPr>
            <p:spPr>
              <a:xfrm>
                <a:off x="4340389" y="1605501"/>
                <a:ext cx="463101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2369" extrusionOk="0">
                    <a:moveTo>
                      <a:pt x="1" y="0"/>
                    </a:moveTo>
                    <a:lnTo>
                      <a:pt x="1" y="2369"/>
                    </a:lnTo>
                    <a:lnTo>
                      <a:pt x="14211" y="2369"/>
                    </a:lnTo>
                    <a:lnTo>
                      <a:pt x="142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45"/>
              <p:cNvSpPr/>
              <p:nvPr/>
            </p:nvSpPr>
            <p:spPr>
              <a:xfrm>
                <a:off x="4340389" y="1897900"/>
                <a:ext cx="463101" cy="63089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1936" extrusionOk="0">
                    <a:moveTo>
                      <a:pt x="1" y="0"/>
                    </a:moveTo>
                    <a:lnTo>
                      <a:pt x="1" y="1935"/>
                    </a:lnTo>
                    <a:lnTo>
                      <a:pt x="14211" y="1935"/>
                    </a:lnTo>
                    <a:lnTo>
                      <a:pt x="142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45"/>
              <p:cNvSpPr/>
              <p:nvPr/>
            </p:nvSpPr>
            <p:spPr>
              <a:xfrm>
                <a:off x="3269285" y="3643591"/>
                <a:ext cx="2506696" cy="266370"/>
              </a:xfrm>
              <a:custGeom>
                <a:avLst/>
                <a:gdLst/>
                <a:ahLst/>
                <a:cxnLst/>
                <a:rect l="l" t="t" r="r" b="b"/>
                <a:pathLst>
                  <a:path w="76922" h="8174" extrusionOk="0">
                    <a:moveTo>
                      <a:pt x="23784" y="1"/>
                    </a:moveTo>
                    <a:lnTo>
                      <a:pt x="22416" y="1502"/>
                    </a:lnTo>
                    <a:lnTo>
                      <a:pt x="15345" y="1502"/>
                    </a:lnTo>
                    <a:lnTo>
                      <a:pt x="13143" y="3970"/>
                    </a:lnTo>
                    <a:lnTo>
                      <a:pt x="6271" y="3970"/>
                    </a:lnTo>
                    <a:lnTo>
                      <a:pt x="4337" y="6139"/>
                    </a:lnTo>
                    <a:lnTo>
                      <a:pt x="1835" y="6139"/>
                    </a:lnTo>
                    <a:lnTo>
                      <a:pt x="0" y="8174"/>
                    </a:lnTo>
                    <a:lnTo>
                      <a:pt x="76922" y="8174"/>
                    </a:lnTo>
                    <a:lnTo>
                      <a:pt x="72485" y="3970"/>
                    </a:lnTo>
                    <a:lnTo>
                      <a:pt x="69183" y="3970"/>
                    </a:lnTo>
                    <a:lnTo>
                      <a:pt x="67115" y="2069"/>
                    </a:lnTo>
                    <a:lnTo>
                      <a:pt x="58509" y="2069"/>
                    </a:lnTo>
                    <a:lnTo>
                      <a:pt x="566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45"/>
              <p:cNvSpPr/>
              <p:nvPr/>
            </p:nvSpPr>
            <p:spPr>
              <a:xfrm>
                <a:off x="3410579" y="3772960"/>
                <a:ext cx="955531" cy="70682"/>
              </a:xfrm>
              <a:custGeom>
                <a:avLst/>
                <a:gdLst/>
                <a:ahLst/>
                <a:cxnLst/>
                <a:rect l="l" t="t" r="r" b="b"/>
                <a:pathLst>
                  <a:path w="29322" h="2169" extrusionOk="0">
                    <a:moveTo>
                      <a:pt x="1935" y="0"/>
                    </a:moveTo>
                    <a:lnTo>
                      <a:pt x="1" y="2169"/>
                    </a:lnTo>
                    <a:lnTo>
                      <a:pt x="293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45"/>
              <p:cNvSpPr/>
              <p:nvPr/>
            </p:nvSpPr>
            <p:spPr>
              <a:xfrm>
                <a:off x="4945435" y="3772960"/>
                <a:ext cx="739182" cy="51130"/>
              </a:xfrm>
              <a:custGeom>
                <a:avLst/>
                <a:gdLst/>
                <a:ahLst/>
                <a:cxnLst/>
                <a:rect l="l" t="t" r="r" b="b"/>
                <a:pathLst>
                  <a:path w="22683" h="1569" extrusionOk="0">
                    <a:moveTo>
                      <a:pt x="21048" y="0"/>
                    </a:moveTo>
                    <a:lnTo>
                      <a:pt x="0" y="768"/>
                    </a:lnTo>
                    <a:lnTo>
                      <a:pt x="22683" y="1568"/>
                    </a:lnTo>
                    <a:lnTo>
                      <a:pt x="210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4" name="Google Shape;764;p45"/>
            <p:cNvSpPr/>
            <p:nvPr/>
          </p:nvSpPr>
          <p:spPr>
            <a:xfrm>
              <a:off x="-15041315" y="3909926"/>
              <a:ext cx="24186206" cy="2091863"/>
            </a:xfrm>
            <a:custGeom>
              <a:avLst/>
              <a:gdLst/>
              <a:ahLst/>
              <a:cxnLst/>
              <a:rect l="l" t="t" r="r" b="b"/>
              <a:pathLst>
                <a:path w="208483" h="100173" extrusionOk="0">
                  <a:moveTo>
                    <a:pt x="0" y="1"/>
                  </a:moveTo>
                  <a:lnTo>
                    <a:pt x="208482" y="1"/>
                  </a:lnTo>
                  <a:lnTo>
                    <a:pt x="208482" y="100172"/>
                  </a:lnTo>
                  <a:lnTo>
                    <a:pt x="0" y="100172"/>
                  </a:lnTo>
                  <a:close/>
                </a:path>
              </a:pathLst>
            </a:custGeom>
            <a:gradFill>
              <a:gsLst>
                <a:gs pos="0">
                  <a:srgbClr val="D0F3FF">
                    <a:alpha val="32549"/>
                  </a:srgbClr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2390;p71"/>
          <p:cNvSpPr/>
          <p:nvPr/>
        </p:nvSpPr>
        <p:spPr>
          <a:xfrm>
            <a:off x="825" y="711559"/>
            <a:ext cx="2134641" cy="230378"/>
          </a:xfrm>
          <a:custGeom>
            <a:avLst/>
            <a:gdLst/>
            <a:ahLst/>
            <a:cxnLst/>
            <a:rect l="l" t="t" r="r" b="b"/>
            <a:pathLst>
              <a:path w="8960" h="967" extrusionOk="0">
                <a:moveTo>
                  <a:pt x="344" y="0"/>
                </a:moveTo>
                <a:cubicBezTo>
                  <a:pt x="230" y="0"/>
                  <a:pt x="115" y="1"/>
                  <a:pt x="1" y="2"/>
                </a:cubicBezTo>
                <a:lnTo>
                  <a:pt x="1" y="905"/>
                </a:lnTo>
                <a:cubicBezTo>
                  <a:pt x="271" y="893"/>
                  <a:pt x="517" y="881"/>
                  <a:pt x="676" y="862"/>
                </a:cubicBezTo>
                <a:cubicBezTo>
                  <a:pt x="959" y="838"/>
                  <a:pt x="1697" y="825"/>
                  <a:pt x="2431" y="825"/>
                </a:cubicBezTo>
                <a:cubicBezTo>
                  <a:pt x="3165" y="825"/>
                  <a:pt x="3894" y="838"/>
                  <a:pt x="4158" y="862"/>
                </a:cubicBezTo>
                <a:cubicBezTo>
                  <a:pt x="4680" y="917"/>
                  <a:pt x="6651" y="966"/>
                  <a:pt x="7148" y="966"/>
                </a:cubicBezTo>
                <a:cubicBezTo>
                  <a:pt x="7646" y="966"/>
                  <a:pt x="8960" y="709"/>
                  <a:pt x="8696" y="709"/>
                </a:cubicBezTo>
                <a:cubicBezTo>
                  <a:pt x="8432" y="709"/>
                  <a:pt x="5933" y="506"/>
                  <a:pt x="5245" y="457"/>
                </a:cubicBezTo>
                <a:cubicBezTo>
                  <a:pt x="4551" y="408"/>
                  <a:pt x="2199" y="150"/>
                  <a:pt x="1432" y="45"/>
                </a:cubicBezTo>
                <a:cubicBezTo>
                  <a:pt x="1183" y="11"/>
                  <a:pt x="777" y="0"/>
                  <a:pt x="34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2391;p71"/>
          <p:cNvSpPr/>
          <p:nvPr/>
        </p:nvSpPr>
        <p:spPr>
          <a:xfrm>
            <a:off x="825" y="306788"/>
            <a:ext cx="9143454" cy="236337"/>
          </a:xfrm>
          <a:custGeom>
            <a:avLst/>
            <a:gdLst/>
            <a:ahLst/>
            <a:cxnLst/>
            <a:rect l="l" t="t" r="r" b="b"/>
            <a:pathLst>
              <a:path w="38379" h="992" extrusionOk="0">
                <a:moveTo>
                  <a:pt x="38379" y="1"/>
                </a:moveTo>
                <a:cubicBezTo>
                  <a:pt x="34842" y="68"/>
                  <a:pt x="28695" y="197"/>
                  <a:pt x="26884" y="283"/>
                </a:cubicBezTo>
                <a:cubicBezTo>
                  <a:pt x="26472" y="303"/>
                  <a:pt x="25830" y="312"/>
                  <a:pt x="25022" y="312"/>
                </a:cubicBezTo>
                <a:cubicBezTo>
                  <a:pt x="21672" y="312"/>
                  <a:pt x="15469" y="170"/>
                  <a:pt x="11016" y="170"/>
                </a:cubicBezTo>
                <a:cubicBezTo>
                  <a:pt x="9774" y="170"/>
                  <a:pt x="8669" y="181"/>
                  <a:pt x="7799" y="209"/>
                </a:cubicBezTo>
                <a:cubicBezTo>
                  <a:pt x="4023" y="332"/>
                  <a:pt x="1045" y="357"/>
                  <a:pt x="1" y="363"/>
                </a:cubicBezTo>
                <a:lnTo>
                  <a:pt x="1" y="756"/>
                </a:lnTo>
                <a:cubicBezTo>
                  <a:pt x="2469" y="713"/>
                  <a:pt x="8892" y="590"/>
                  <a:pt x="10114" y="473"/>
                </a:cubicBezTo>
                <a:cubicBezTo>
                  <a:pt x="10258" y="459"/>
                  <a:pt x="10501" y="453"/>
                  <a:pt x="10824" y="453"/>
                </a:cubicBezTo>
                <a:cubicBezTo>
                  <a:pt x="13811" y="453"/>
                  <a:pt x="23649" y="991"/>
                  <a:pt x="25296" y="991"/>
                </a:cubicBezTo>
                <a:cubicBezTo>
                  <a:pt x="25352" y="991"/>
                  <a:pt x="25398" y="990"/>
                  <a:pt x="25435" y="989"/>
                </a:cubicBezTo>
                <a:cubicBezTo>
                  <a:pt x="26663" y="952"/>
                  <a:pt x="34129" y="565"/>
                  <a:pt x="35511" y="516"/>
                </a:cubicBezTo>
                <a:cubicBezTo>
                  <a:pt x="36131" y="492"/>
                  <a:pt x="37292" y="461"/>
                  <a:pt x="38379" y="430"/>
                </a:cubicBezTo>
                <a:lnTo>
                  <a:pt x="3837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2392;p71"/>
          <p:cNvSpPr/>
          <p:nvPr/>
        </p:nvSpPr>
        <p:spPr>
          <a:xfrm>
            <a:off x="3841053" y="790416"/>
            <a:ext cx="5303247" cy="203698"/>
          </a:xfrm>
          <a:custGeom>
            <a:avLst/>
            <a:gdLst/>
            <a:ahLst/>
            <a:cxnLst/>
            <a:rect l="l" t="t" r="r" b="b"/>
            <a:pathLst>
              <a:path w="22260" h="855" extrusionOk="0">
                <a:moveTo>
                  <a:pt x="21795" y="1"/>
                </a:moveTo>
                <a:cubicBezTo>
                  <a:pt x="21263" y="1"/>
                  <a:pt x="20630" y="9"/>
                  <a:pt x="19908" y="28"/>
                </a:cubicBezTo>
                <a:cubicBezTo>
                  <a:pt x="17396" y="77"/>
                  <a:pt x="14265" y="242"/>
                  <a:pt x="12195" y="261"/>
                </a:cubicBezTo>
                <a:cubicBezTo>
                  <a:pt x="11508" y="267"/>
                  <a:pt x="10544" y="269"/>
                  <a:pt x="9564" y="269"/>
                </a:cubicBezTo>
                <a:cubicBezTo>
                  <a:pt x="7604" y="269"/>
                  <a:pt x="5582" y="261"/>
                  <a:pt x="5582" y="261"/>
                </a:cubicBezTo>
                <a:cubicBezTo>
                  <a:pt x="5582" y="261"/>
                  <a:pt x="4798" y="238"/>
                  <a:pt x="3884" y="238"/>
                </a:cubicBezTo>
                <a:cubicBezTo>
                  <a:pt x="3376" y="238"/>
                  <a:pt x="2828" y="245"/>
                  <a:pt x="2352" y="267"/>
                </a:cubicBezTo>
                <a:cubicBezTo>
                  <a:pt x="1026" y="335"/>
                  <a:pt x="1" y="433"/>
                  <a:pt x="1" y="433"/>
                </a:cubicBezTo>
                <a:cubicBezTo>
                  <a:pt x="1" y="433"/>
                  <a:pt x="1505" y="629"/>
                  <a:pt x="2739" y="642"/>
                </a:cubicBezTo>
                <a:cubicBezTo>
                  <a:pt x="2802" y="642"/>
                  <a:pt x="2867" y="642"/>
                  <a:pt x="2934" y="642"/>
                </a:cubicBezTo>
                <a:cubicBezTo>
                  <a:pt x="3431" y="642"/>
                  <a:pt x="4043" y="635"/>
                  <a:pt x="4678" y="635"/>
                </a:cubicBezTo>
                <a:cubicBezTo>
                  <a:pt x="5644" y="635"/>
                  <a:pt x="6665" y="652"/>
                  <a:pt x="7424" y="740"/>
                </a:cubicBezTo>
                <a:cubicBezTo>
                  <a:pt x="8087" y="817"/>
                  <a:pt x="9494" y="855"/>
                  <a:pt x="10900" y="855"/>
                </a:cubicBezTo>
                <a:cubicBezTo>
                  <a:pt x="12306" y="855"/>
                  <a:pt x="13712" y="817"/>
                  <a:pt x="14375" y="740"/>
                </a:cubicBezTo>
                <a:cubicBezTo>
                  <a:pt x="14670" y="707"/>
                  <a:pt x="15263" y="694"/>
                  <a:pt x="16009" y="694"/>
                </a:cubicBezTo>
                <a:cubicBezTo>
                  <a:pt x="17907" y="694"/>
                  <a:pt x="20792" y="777"/>
                  <a:pt x="22260" y="826"/>
                </a:cubicBezTo>
                <a:lnTo>
                  <a:pt x="22260" y="3"/>
                </a:lnTo>
                <a:cubicBezTo>
                  <a:pt x="22115" y="2"/>
                  <a:pt x="21960" y="1"/>
                  <a:pt x="2179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2393;p71"/>
          <p:cNvSpPr/>
          <p:nvPr/>
        </p:nvSpPr>
        <p:spPr>
          <a:xfrm>
            <a:off x="1250166" y="1575899"/>
            <a:ext cx="5614865" cy="207271"/>
          </a:xfrm>
          <a:custGeom>
            <a:avLst/>
            <a:gdLst/>
            <a:ahLst/>
            <a:cxnLst/>
            <a:rect l="l" t="t" r="r" b="b"/>
            <a:pathLst>
              <a:path w="23568" h="870" extrusionOk="0">
                <a:moveTo>
                  <a:pt x="5268" y="0"/>
                </a:moveTo>
                <a:cubicBezTo>
                  <a:pt x="3858" y="0"/>
                  <a:pt x="1" y="538"/>
                  <a:pt x="1" y="538"/>
                </a:cubicBezTo>
                <a:cubicBezTo>
                  <a:pt x="206" y="585"/>
                  <a:pt x="772" y="599"/>
                  <a:pt x="1426" y="599"/>
                </a:cubicBezTo>
                <a:cubicBezTo>
                  <a:pt x="2472" y="599"/>
                  <a:pt x="3741" y="562"/>
                  <a:pt x="4115" y="562"/>
                </a:cubicBezTo>
                <a:cubicBezTo>
                  <a:pt x="4214" y="561"/>
                  <a:pt x="4383" y="560"/>
                  <a:pt x="4600" y="560"/>
                </a:cubicBezTo>
                <a:cubicBezTo>
                  <a:pt x="5711" y="560"/>
                  <a:pt x="8082" y="578"/>
                  <a:pt x="8806" y="660"/>
                </a:cubicBezTo>
                <a:cubicBezTo>
                  <a:pt x="9678" y="759"/>
                  <a:pt x="12822" y="667"/>
                  <a:pt x="13614" y="765"/>
                </a:cubicBezTo>
                <a:cubicBezTo>
                  <a:pt x="14406" y="869"/>
                  <a:pt x="19472" y="869"/>
                  <a:pt x="20148" y="869"/>
                </a:cubicBezTo>
                <a:cubicBezTo>
                  <a:pt x="20823" y="869"/>
                  <a:pt x="23568" y="458"/>
                  <a:pt x="23568" y="458"/>
                </a:cubicBezTo>
                <a:lnTo>
                  <a:pt x="23568" y="458"/>
                </a:lnTo>
                <a:cubicBezTo>
                  <a:pt x="23567" y="458"/>
                  <a:pt x="20135" y="507"/>
                  <a:pt x="19269" y="538"/>
                </a:cubicBezTo>
                <a:cubicBezTo>
                  <a:pt x="19241" y="538"/>
                  <a:pt x="19206" y="539"/>
                  <a:pt x="19168" y="539"/>
                </a:cubicBezTo>
                <a:cubicBezTo>
                  <a:pt x="18117" y="539"/>
                  <a:pt x="13542" y="250"/>
                  <a:pt x="11690" y="250"/>
                </a:cubicBezTo>
                <a:cubicBezTo>
                  <a:pt x="11557" y="250"/>
                  <a:pt x="11439" y="252"/>
                  <a:pt x="11336" y="255"/>
                </a:cubicBezTo>
                <a:cubicBezTo>
                  <a:pt x="11169" y="260"/>
                  <a:pt x="10984" y="263"/>
                  <a:pt x="10787" y="263"/>
                </a:cubicBezTo>
                <a:cubicBezTo>
                  <a:pt x="9116" y="263"/>
                  <a:pt x="6517" y="92"/>
                  <a:pt x="5540" y="10"/>
                </a:cubicBezTo>
                <a:cubicBezTo>
                  <a:pt x="5464" y="3"/>
                  <a:pt x="5373" y="0"/>
                  <a:pt x="526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394;p71"/>
          <p:cNvSpPr/>
          <p:nvPr/>
        </p:nvSpPr>
        <p:spPr>
          <a:xfrm>
            <a:off x="7077102" y="2598670"/>
            <a:ext cx="2067216" cy="136751"/>
          </a:xfrm>
          <a:custGeom>
            <a:avLst/>
            <a:gdLst/>
            <a:ahLst/>
            <a:cxnLst/>
            <a:rect l="l" t="t" r="r" b="b"/>
            <a:pathLst>
              <a:path w="8677" h="574" extrusionOk="0">
                <a:moveTo>
                  <a:pt x="6192" y="0"/>
                </a:moveTo>
                <a:cubicBezTo>
                  <a:pt x="5378" y="0"/>
                  <a:pt x="4414" y="67"/>
                  <a:pt x="3915" y="67"/>
                </a:cubicBezTo>
                <a:cubicBezTo>
                  <a:pt x="3813" y="67"/>
                  <a:pt x="3730" y="65"/>
                  <a:pt x="3672" y="58"/>
                </a:cubicBezTo>
                <a:cubicBezTo>
                  <a:pt x="3596" y="50"/>
                  <a:pt x="3451" y="47"/>
                  <a:pt x="3260" y="47"/>
                </a:cubicBezTo>
                <a:cubicBezTo>
                  <a:pt x="2257" y="47"/>
                  <a:pt x="0" y="138"/>
                  <a:pt x="0" y="138"/>
                </a:cubicBezTo>
                <a:cubicBezTo>
                  <a:pt x="0" y="138"/>
                  <a:pt x="2671" y="402"/>
                  <a:pt x="3354" y="402"/>
                </a:cubicBezTo>
                <a:cubicBezTo>
                  <a:pt x="3436" y="402"/>
                  <a:pt x="3490" y="398"/>
                  <a:pt x="3506" y="389"/>
                </a:cubicBezTo>
                <a:cubicBezTo>
                  <a:pt x="3556" y="365"/>
                  <a:pt x="3768" y="357"/>
                  <a:pt x="4052" y="357"/>
                </a:cubicBezTo>
                <a:cubicBezTo>
                  <a:pt x="4643" y="357"/>
                  <a:pt x="5548" y="393"/>
                  <a:pt x="5962" y="402"/>
                </a:cubicBezTo>
                <a:cubicBezTo>
                  <a:pt x="6417" y="414"/>
                  <a:pt x="7700" y="524"/>
                  <a:pt x="8677" y="574"/>
                </a:cubicBezTo>
                <a:lnTo>
                  <a:pt x="8677" y="193"/>
                </a:lnTo>
                <a:cubicBezTo>
                  <a:pt x="8093" y="162"/>
                  <a:pt x="7516" y="113"/>
                  <a:pt x="7172" y="58"/>
                </a:cubicBezTo>
                <a:cubicBezTo>
                  <a:pt x="6920" y="15"/>
                  <a:pt x="6573" y="0"/>
                  <a:pt x="61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2395;p71"/>
          <p:cNvSpPr/>
          <p:nvPr/>
        </p:nvSpPr>
        <p:spPr>
          <a:xfrm>
            <a:off x="825" y="1934929"/>
            <a:ext cx="658738" cy="111974"/>
          </a:xfrm>
          <a:custGeom>
            <a:avLst/>
            <a:gdLst/>
            <a:ahLst/>
            <a:cxnLst/>
            <a:rect l="l" t="t" r="r" b="b"/>
            <a:pathLst>
              <a:path w="2765" h="470" extrusionOk="0">
                <a:moveTo>
                  <a:pt x="1" y="1"/>
                </a:moveTo>
                <a:lnTo>
                  <a:pt x="1" y="394"/>
                </a:lnTo>
                <a:cubicBezTo>
                  <a:pt x="597" y="432"/>
                  <a:pt x="1197" y="470"/>
                  <a:pt x="1592" y="470"/>
                </a:cubicBezTo>
                <a:cubicBezTo>
                  <a:pt x="1645" y="470"/>
                  <a:pt x="1694" y="469"/>
                  <a:pt x="1739" y="467"/>
                </a:cubicBezTo>
                <a:cubicBezTo>
                  <a:pt x="2562" y="437"/>
                  <a:pt x="2764" y="142"/>
                  <a:pt x="2764" y="142"/>
                </a:cubicBezTo>
                <a:cubicBezTo>
                  <a:pt x="2764" y="142"/>
                  <a:pt x="1100" y="99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2390;p71"/>
          <p:cNvSpPr/>
          <p:nvPr/>
        </p:nvSpPr>
        <p:spPr>
          <a:xfrm>
            <a:off x="825" y="3419022"/>
            <a:ext cx="2134641" cy="230378"/>
          </a:xfrm>
          <a:custGeom>
            <a:avLst/>
            <a:gdLst/>
            <a:ahLst/>
            <a:cxnLst/>
            <a:rect l="l" t="t" r="r" b="b"/>
            <a:pathLst>
              <a:path w="8960" h="967" extrusionOk="0">
                <a:moveTo>
                  <a:pt x="344" y="0"/>
                </a:moveTo>
                <a:cubicBezTo>
                  <a:pt x="230" y="0"/>
                  <a:pt x="115" y="1"/>
                  <a:pt x="1" y="2"/>
                </a:cubicBezTo>
                <a:lnTo>
                  <a:pt x="1" y="905"/>
                </a:lnTo>
                <a:cubicBezTo>
                  <a:pt x="271" y="893"/>
                  <a:pt x="517" y="881"/>
                  <a:pt x="676" y="862"/>
                </a:cubicBezTo>
                <a:cubicBezTo>
                  <a:pt x="959" y="838"/>
                  <a:pt x="1697" y="825"/>
                  <a:pt x="2431" y="825"/>
                </a:cubicBezTo>
                <a:cubicBezTo>
                  <a:pt x="3165" y="825"/>
                  <a:pt x="3894" y="838"/>
                  <a:pt x="4158" y="862"/>
                </a:cubicBezTo>
                <a:cubicBezTo>
                  <a:pt x="4680" y="917"/>
                  <a:pt x="6651" y="966"/>
                  <a:pt x="7148" y="966"/>
                </a:cubicBezTo>
                <a:cubicBezTo>
                  <a:pt x="7646" y="966"/>
                  <a:pt x="8960" y="709"/>
                  <a:pt x="8696" y="709"/>
                </a:cubicBezTo>
                <a:cubicBezTo>
                  <a:pt x="8432" y="709"/>
                  <a:pt x="5933" y="506"/>
                  <a:pt x="5245" y="457"/>
                </a:cubicBezTo>
                <a:cubicBezTo>
                  <a:pt x="4551" y="408"/>
                  <a:pt x="2199" y="150"/>
                  <a:pt x="1432" y="45"/>
                </a:cubicBezTo>
                <a:cubicBezTo>
                  <a:pt x="1183" y="11"/>
                  <a:pt x="777" y="0"/>
                  <a:pt x="34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2391;p71"/>
          <p:cNvSpPr/>
          <p:nvPr/>
        </p:nvSpPr>
        <p:spPr>
          <a:xfrm>
            <a:off x="825" y="3014251"/>
            <a:ext cx="9143454" cy="236337"/>
          </a:xfrm>
          <a:custGeom>
            <a:avLst/>
            <a:gdLst/>
            <a:ahLst/>
            <a:cxnLst/>
            <a:rect l="l" t="t" r="r" b="b"/>
            <a:pathLst>
              <a:path w="38379" h="992" extrusionOk="0">
                <a:moveTo>
                  <a:pt x="38379" y="1"/>
                </a:moveTo>
                <a:cubicBezTo>
                  <a:pt x="34842" y="68"/>
                  <a:pt x="28695" y="197"/>
                  <a:pt x="26884" y="283"/>
                </a:cubicBezTo>
                <a:cubicBezTo>
                  <a:pt x="26472" y="303"/>
                  <a:pt x="25830" y="312"/>
                  <a:pt x="25022" y="312"/>
                </a:cubicBezTo>
                <a:cubicBezTo>
                  <a:pt x="21672" y="312"/>
                  <a:pt x="15469" y="170"/>
                  <a:pt x="11016" y="170"/>
                </a:cubicBezTo>
                <a:cubicBezTo>
                  <a:pt x="9774" y="170"/>
                  <a:pt x="8669" y="181"/>
                  <a:pt x="7799" y="209"/>
                </a:cubicBezTo>
                <a:cubicBezTo>
                  <a:pt x="4023" y="332"/>
                  <a:pt x="1045" y="357"/>
                  <a:pt x="1" y="363"/>
                </a:cubicBezTo>
                <a:lnTo>
                  <a:pt x="1" y="756"/>
                </a:lnTo>
                <a:cubicBezTo>
                  <a:pt x="2469" y="713"/>
                  <a:pt x="8892" y="590"/>
                  <a:pt x="10114" y="473"/>
                </a:cubicBezTo>
                <a:cubicBezTo>
                  <a:pt x="10258" y="459"/>
                  <a:pt x="10501" y="453"/>
                  <a:pt x="10824" y="453"/>
                </a:cubicBezTo>
                <a:cubicBezTo>
                  <a:pt x="13811" y="453"/>
                  <a:pt x="23649" y="991"/>
                  <a:pt x="25296" y="991"/>
                </a:cubicBezTo>
                <a:cubicBezTo>
                  <a:pt x="25352" y="991"/>
                  <a:pt x="25398" y="990"/>
                  <a:pt x="25435" y="989"/>
                </a:cubicBezTo>
                <a:cubicBezTo>
                  <a:pt x="26663" y="952"/>
                  <a:pt x="34129" y="565"/>
                  <a:pt x="35511" y="516"/>
                </a:cubicBezTo>
                <a:cubicBezTo>
                  <a:pt x="36131" y="492"/>
                  <a:pt x="37292" y="461"/>
                  <a:pt x="38379" y="430"/>
                </a:cubicBezTo>
                <a:lnTo>
                  <a:pt x="3837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2392;p71"/>
          <p:cNvSpPr/>
          <p:nvPr/>
        </p:nvSpPr>
        <p:spPr>
          <a:xfrm>
            <a:off x="3841053" y="3497879"/>
            <a:ext cx="5303247" cy="203698"/>
          </a:xfrm>
          <a:custGeom>
            <a:avLst/>
            <a:gdLst/>
            <a:ahLst/>
            <a:cxnLst/>
            <a:rect l="l" t="t" r="r" b="b"/>
            <a:pathLst>
              <a:path w="22260" h="855" extrusionOk="0">
                <a:moveTo>
                  <a:pt x="21795" y="1"/>
                </a:moveTo>
                <a:cubicBezTo>
                  <a:pt x="21263" y="1"/>
                  <a:pt x="20630" y="9"/>
                  <a:pt x="19908" y="28"/>
                </a:cubicBezTo>
                <a:cubicBezTo>
                  <a:pt x="17396" y="77"/>
                  <a:pt x="14265" y="242"/>
                  <a:pt x="12195" y="261"/>
                </a:cubicBezTo>
                <a:cubicBezTo>
                  <a:pt x="11508" y="267"/>
                  <a:pt x="10544" y="269"/>
                  <a:pt x="9564" y="269"/>
                </a:cubicBezTo>
                <a:cubicBezTo>
                  <a:pt x="7604" y="269"/>
                  <a:pt x="5582" y="261"/>
                  <a:pt x="5582" y="261"/>
                </a:cubicBezTo>
                <a:cubicBezTo>
                  <a:pt x="5582" y="261"/>
                  <a:pt x="4798" y="238"/>
                  <a:pt x="3884" y="238"/>
                </a:cubicBezTo>
                <a:cubicBezTo>
                  <a:pt x="3376" y="238"/>
                  <a:pt x="2828" y="245"/>
                  <a:pt x="2352" y="267"/>
                </a:cubicBezTo>
                <a:cubicBezTo>
                  <a:pt x="1026" y="335"/>
                  <a:pt x="1" y="433"/>
                  <a:pt x="1" y="433"/>
                </a:cubicBezTo>
                <a:cubicBezTo>
                  <a:pt x="1" y="433"/>
                  <a:pt x="1505" y="629"/>
                  <a:pt x="2739" y="642"/>
                </a:cubicBezTo>
                <a:cubicBezTo>
                  <a:pt x="2802" y="642"/>
                  <a:pt x="2867" y="642"/>
                  <a:pt x="2934" y="642"/>
                </a:cubicBezTo>
                <a:cubicBezTo>
                  <a:pt x="3431" y="642"/>
                  <a:pt x="4043" y="635"/>
                  <a:pt x="4678" y="635"/>
                </a:cubicBezTo>
                <a:cubicBezTo>
                  <a:pt x="5644" y="635"/>
                  <a:pt x="6665" y="652"/>
                  <a:pt x="7424" y="740"/>
                </a:cubicBezTo>
                <a:cubicBezTo>
                  <a:pt x="8087" y="817"/>
                  <a:pt x="9494" y="855"/>
                  <a:pt x="10900" y="855"/>
                </a:cubicBezTo>
                <a:cubicBezTo>
                  <a:pt x="12306" y="855"/>
                  <a:pt x="13712" y="817"/>
                  <a:pt x="14375" y="740"/>
                </a:cubicBezTo>
                <a:cubicBezTo>
                  <a:pt x="14670" y="707"/>
                  <a:pt x="15263" y="694"/>
                  <a:pt x="16009" y="694"/>
                </a:cubicBezTo>
                <a:cubicBezTo>
                  <a:pt x="17907" y="694"/>
                  <a:pt x="20792" y="777"/>
                  <a:pt x="22260" y="826"/>
                </a:cubicBezTo>
                <a:lnTo>
                  <a:pt x="22260" y="3"/>
                </a:lnTo>
                <a:cubicBezTo>
                  <a:pt x="22115" y="2"/>
                  <a:pt x="21960" y="1"/>
                  <a:pt x="2179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1820;p69"/>
          <p:cNvSpPr txBox="1">
            <a:spLocks/>
          </p:cNvSpPr>
          <p:nvPr/>
        </p:nvSpPr>
        <p:spPr>
          <a:xfrm>
            <a:off x="540000" y="432000"/>
            <a:ext cx="5521500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en" altLang="ko-KR" sz="3000" dirty="0">
                <a:solidFill>
                  <a:srgbClr val="354A50"/>
                </a:solidFill>
                <a:latin typeface="+mn-ea"/>
              </a:rPr>
              <a:t>—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 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안개 제거 </a:t>
            </a:r>
            <a:r>
              <a:rPr lang="en-US" altLang="ko-KR" sz="3000" dirty="0" err="1" smtClean="0">
                <a:solidFill>
                  <a:srgbClr val="354A50"/>
                </a:solidFill>
                <a:latin typeface="+mn-ea"/>
                <a:ea typeface="+mn-ea"/>
              </a:rPr>
              <a:t>Dehazing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—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1291436" y="1046911"/>
            <a:ext cx="3082110" cy="36640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이미지 향상 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Image Enhancement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4950722" y="1046911"/>
            <a:ext cx="3082110" cy="36640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이미지 복원 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Image Restoration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806135" y="1603620"/>
            <a:ext cx="2149054" cy="2249828"/>
            <a:chOff x="1642803" y="1558881"/>
            <a:chExt cx="2475718" cy="259180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9730" y="1564639"/>
              <a:ext cx="2461848" cy="2585895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03"/>
            <a:stretch/>
          </p:blipFill>
          <p:spPr>
            <a:xfrm>
              <a:off x="2864802" y="1575899"/>
              <a:ext cx="1239849" cy="2574791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1642803" y="1558881"/>
              <a:ext cx="1237851" cy="1659717"/>
            </a:xfrm>
            <a:prstGeom prst="rect">
              <a:avLst/>
            </a:prstGeom>
            <a:noFill/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2880670" y="1558881"/>
              <a:ext cx="1237851" cy="1659717"/>
            </a:xfrm>
            <a:prstGeom prst="rect">
              <a:avLst/>
            </a:prstGeom>
            <a:noFill/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오른쪽 화살표 61"/>
            <p:cNvSpPr/>
            <p:nvPr/>
          </p:nvSpPr>
          <p:spPr>
            <a:xfrm>
              <a:off x="2640488" y="1657136"/>
              <a:ext cx="448144" cy="343272"/>
            </a:xfrm>
            <a:prstGeom prst="rightArrow">
              <a:avLst/>
            </a:prstGeom>
            <a:solidFill>
              <a:srgbClr val="A5D5E5"/>
            </a:solidFill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5306291" y="1601912"/>
            <a:ext cx="2270588" cy="2253076"/>
            <a:chOff x="5142475" y="1558881"/>
            <a:chExt cx="2598220" cy="2578180"/>
          </a:xfrm>
        </p:grpSpPr>
        <p:grpSp>
          <p:nvGrpSpPr>
            <p:cNvPr id="64" name="Google Shape;17058;p89"/>
            <p:cNvGrpSpPr/>
            <p:nvPr/>
          </p:nvGrpSpPr>
          <p:grpSpPr>
            <a:xfrm>
              <a:off x="5142475" y="1564477"/>
              <a:ext cx="2598220" cy="2572584"/>
              <a:chOff x="7992840" y="2907239"/>
              <a:chExt cx="347794" cy="366330"/>
            </a:xfrm>
            <a:effectLst/>
          </p:grpSpPr>
          <p:sp>
            <p:nvSpPr>
              <p:cNvPr id="67" name="Google Shape;17059;p89"/>
              <p:cNvSpPr/>
              <p:nvPr/>
            </p:nvSpPr>
            <p:spPr>
              <a:xfrm>
                <a:off x="7992840" y="2907240"/>
                <a:ext cx="347794" cy="238031"/>
              </a:xfrm>
              <a:custGeom>
                <a:avLst/>
                <a:gdLst/>
                <a:ahLst/>
                <a:cxnLst/>
                <a:rect l="l" t="t" r="r" b="b"/>
                <a:pathLst>
                  <a:path w="13267" h="9080" extrusionOk="0">
                    <a:moveTo>
                      <a:pt x="491" y="0"/>
                    </a:moveTo>
                    <a:cubicBezTo>
                      <a:pt x="217" y="0"/>
                      <a:pt x="15" y="217"/>
                      <a:pt x="0" y="476"/>
                    </a:cubicBezTo>
                    <a:lnTo>
                      <a:pt x="0" y="9080"/>
                    </a:lnTo>
                    <a:lnTo>
                      <a:pt x="13267" y="9080"/>
                    </a:lnTo>
                    <a:lnTo>
                      <a:pt x="13267" y="476"/>
                    </a:lnTo>
                    <a:cubicBezTo>
                      <a:pt x="13267" y="217"/>
                      <a:pt x="13050" y="0"/>
                      <a:pt x="12790" y="0"/>
                    </a:cubicBezTo>
                    <a:close/>
                  </a:path>
                </a:pathLst>
              </a:custGeom>
              <a:solidFill>
                <a:srgbClr val="91A8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68" name="Google Shape;17060;p89"/>
              <p:cNvSpPr/>
              <p:nvPr/>
            </p:nvSpPr>
            <p:spPr>
              <a:xfrm>
                <a:off x="7993207" y="2907239"/>
                <a:ext cx="26897" cy="238031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9080" extrusionOk="0">
                    <a:moveTo>
                      <a:pt x="477" y="0"/>
                    </a:moveTo>
                    <a:cubicBezTo>
                      <a:pt x="203" y="0"/>
                      <a:pt x="1" y="217"/>
                      <a:pt x="1" y="476"/>
                    </a:cubicBezTo>
                    <a:lnTo>
                      <a:pt x="1" y="9080"/>
                    </a:lnTo>
                    <a:lnTo>
                      <a:pt x="549" y="9080"/>
                    </a:lnTo>
                    <a:lnTo>
                      <a:pt x="549" y="476"/>
                    </a:lnTo>
                    <a:cubicBezTo>
                      <a:pt x="549" y="217"/>
                      <a:pt x="766" y="0"/>
                      <a:pt x="1026" y="0"/>
                    </a:cubicBezTo>
                    <a:close/>
                  </a:path>
                </a:pathLst>
              </a:custGeom>
              <a:solidFill>
                <a:srgbClr val="6B7F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69" name="Google Shape;17061;p89"/>
              <p:cNvSpPr/>
              <p:nvPr/>
            </p:nvSpPr>
            <p:spPr>
              <a:xfrm>
                <a:off x="8018583" y="2935578"/>
                <a:ext cx="296334" cy="207438"/>
              </a:xfrm>
              <a:custGeom>
                <a:avLst/>
                <a:gdLst/>
                <a:ahLst/>
                <a:cxnLst/>
                <a:rect l="l" t="t" r="r" b="b"/>
                <a:pathLst>
                  <a:path w="11304" h="7913" extrusionOk="0">
                    <a:moveTo>
                      <a:pt x="265" y="1"/>
                    </a:moveTo>
                    <a:cubicBezTo>
                      <a:pt x="117" y="1"/>
                      <a:pt x="0" y="125"/>
                      <a:pt x="0" y="276"/>
                    </a:cubicBezTo>
                    <a:lnTo>
                      <a:pt x="0" y="7912"/>
                    </a:lnTo>
                    <a:lnTo>
                      <a:pt x="11303" y="7912"/>
                    </a:lnTo>
                    <a:lnTo>
                      <a:pt x="11303" y="276"/>
                    </a:lnTo>
                    <a:cubicBezTo>
                      <a:pt x="11289" y="125"/>
                      <a:pt x="11185" y="1"/>
                      <a:pt x="11038" y="1"/>
                    </a:cubicBezTo>
                    <a:cubicBezTo>
                      <a:pt x="11030" y="1"/>
                      <a:pt x="11022" y="1"/>
                      <a:pt x="11014" y="2"/>
                    </a:cubicBezTo>
                    <a:lnTo>
                      <a:pt x="289" y="2"/>
                    </a:lnTo>
                    <a:cubicBezTo>
                      <a:pt x="281" y="1"/>
                      <a:pt x="273" y="1"/>
                      <a:pt x="265" y="1"/>
                    </a:cubicBezTo>
                    <a:close/>
                  </a:path>
                </a:pathLst>
              </a:custGeom>
              <a:solidFill>
                <a:srgbClr val="D3DC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70" name="Google Shape;17062;p89"/>
              <p:cNvSpPr/>
              <p:nvPr/>
            </p:nvSpPr>
            <p:spPr>
              <a:xfrm>
                <a:off x="8018583" y="2935237"/>
                <a:ext cx="22335" cy="207386"/>
              </a:xfrm>
              <a:custGeom>
                <a:avLst/>
                <a:gdLst/>
                <a:ahLst/>
                <a:cxnLst/>
                <a:rect l="l" t="t" r="r" b="b"/>
                <a:pathLst>
                  <a:path w="852" h="7911" extrusionOk="0">
                    <a:moveTo>
                      <a:pt x="289" y="0"/>
                    </a:moveTo>
                    <a:cubicBezTo>
                      <a:pt x="130" y="0"/>
                      <a:pt x="0" y="130"/>
                      <a:pt x="0" y="289"/>
                    </a:cubicBezTo>
                    <a:lnTo>
                      <a:pt x="0" y="7911"/>
                    </a:lnTo>
                    <a:lnTo>
                      <a:pt x="563" y="7911"/>
                    </a:lnTo>
                    <a:lnTo>
                      <a:pt x="563" y="289"/>
                    </a:lnTo>
                    <a:cubicBezTo>
                      <a:pt x="563" y="130"/>
                      <a:pt x="693" y="0"/>
                      <a:pt x="85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71" name="Google Shape;17063;p89"/>
              <p:cNvSpPr/>
              <p:nvPr/>
            </p:nvSpPr>
            <p:spPr>
              <a:xfrm>
                <a:off x="8137390" y="3051789"/>
                <a:ext cx="27657" cy="91595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3494" extrusionOk="0">
                    <a:moveTo>
                      <a:pt x="1" y="0"/>
                    </a:moveTo>
                    <a:lnTo>
                      <a:pt x="1" y="3494"/>
                    </a:lnTo>
                    <a:lnTo>
                      <a:pt x="1055" y="3494"/>
                    </a:lnTo>
                    <a:lnTo>
                      <a:pt x="1055" y="0"/>
                    </a:lnTo>
                    <a:close/>
                  </a:path>
                </a:pathLst>
              </a:custGeom>
              <a:solidFill>
                <a:srgbClr val="D4DD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72" name="Google Shape;17064;p89"/>
              <p:cNvSpPr/>
              <p:nvPr/>
            </p:nvSpPr>
            <p:spPr>
              <a:xfrm>
                <a:off x="8137390" y="3051789"/>
                <a:ext cx="14785" cy="9159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3494" extrusionOk="0">
                    <a:moveTo>
                      <a:pt x="1" y="0"/>
                    </a:moveTo>
                    <a:lnTo>
                      <a:pt x="1" y="3494"/>
                    </a:lnTo>
                    <a:lnTo>
                      <a:pt x="564" y="3494"/>
                    </a:lnTo>
                    <a:lnTo>
                      <a:pt x="56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73" name="Google Shape;17065;p89"/>
              <p:cNvSpPr/>
              <p:nvPr/>
            </p:nvSpPr>
            <p:spPr>
              <a:xfrm>
                <a:off x="8216113" y="2961714"/>
                <a:ext cx="54134" cy="182429"/>
              </a:xfrm>
              <a:custGeom>
                <a:avLst/>
                <a:gdLst/>
                <a:ahLst/>
                <a:cxnLst/>
                <a:rect l="l" t="t" r="r" b="b"/>
                <a:pathLst>
                  <a:path w="2065" h="6959" extrusionOk="0">
                    <a:moveTo>
                      <a:pt x="116" y="1"/>
                    </a:moveTo>
                    <a:cubicBezTo>
                      <a:pt x="44" y="1"/>
                      <a:pt x="0" y="44"/>
                      <a:pt x="0" y="116"/>
                    </a:cubicBezTo>
                    <a:lnTo>
                      <a:pt x="0" y="6959"/>
                    </a:lnTo>
                    <a:lnTo>
                      <a:pt x="2065" y="6959"/>
                    </a:lnTo>
                    <a:lnTo>
                      <a:pt x="2065" y="116"/>
                    </a:lnTo>
                    <a:cubicBezTo>
                      <a:pt x="2065" y="44"/>
                      <a:pt x="2007" y="1"/>
                      <a:pt x="1949" y="1"/>
                    </a:cubicBezTo>
                    <a:close/>
                  </a:path>
                </a:pathLst>
              </a:custGeom>
              <a:solidFill>
                <a:srgbClr val="EFF1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74" name="Google Shape;17066;p89"/>
              <p:cNvSpPr/>
              <p:nvPr/>
            </p:nvSpPr>
            <p:spPr>
              <a:xfrm>
                <a:off x="8216113" y="2961714"/>
                <a:ext cx="17800" cy="182429"/>
              </a:xfrm>
              <a:custGeom>
                <a:avLst/>
                <a:gdLst/>
                <a:ahLst/>
                <a:cxnLst/>
                <a:rect l="l" t="t" r="r" b="b"/>
                <a:pathLst>
                  <a:path w="679" h="6959" extrusionOk="0">
                    <a:moveTo>
                      <a:pt x="116" y="1"/>
                    </a:moveTo>
                    <a:cubicBezTo>
                      <a:pt x="44" y="1"/>
                      <a:pt x="0" y="44"/>
                      <a:pt x="0" y="116"/>
                    </a:cubicBezTo>
                    <a:lnTo>
                      <a:pt x="0" y="6959"/>
                    </a:lnTo>
                    <a:lnTo>
                      <a:pt x="563" y="6959"/>
                    </a:lnTo>
                    <a:lnTo>
                      <a:pt x="563" y="116"/>
                    </a:lnTo>
                    <a:cubicBezTo>
                      <a:pt x="563" y="44"/>
                      <a:pt x="607" y="1"/>
                      <a:pt x="679" y="1"/>
                    </a:cubicBez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75" name="Google Shape;17067;p89"/>
              <p:cNvSpPr/>
              <p:nvPr/>
            </p:nvSpPr>
            <p:spPr>
              <a:xfrm>
                <a:off x="8137390" y="2998625"/>
                <a:ext cx="54160" cy="53190"/>
              </a:xfrm>
              <a:custGeom>
                <a:avLst/>
                <a:gdLst/>
                <a:ahLst/>
                <a:cxnLst/>
                <a:rect l="l" t="t" r="r" b="b"/>
                <a:pathLst>
                  <a:path w="2066" h="2029" extrusionOk="0">
                    <a:moveTo>
                      <a:pt x="1035" y="0"/>
                    </a:moveTo>
                    <a:cubicBezTo>
                      <a:pt x="993" y="0"/>
                      <a:pt x="954" y="22"/>
                      <a:pt x="939" y="65"/>
                    </a:cubicBezTo>
                    <a:lnTo>
                      <a:pt x="1" y="2028"/>
                    </a:lnTo>
                    <a:lnTo>
                      <a:pt x="2065" y="2028"/>
                    </a:lnTo>
                    <a:lnTo>
                      <a:pt x="1141" y="65"/>
                    </a:lnTo>
                    <a:cubicBezTo>
                      <a:pt x="1120" y="22"/>
                      <a:pt x="1076" y="0"/>
                      <a:pt x="1035" y="0"/>
                    </a:cubicBezTo>
                    <a:close/>
                  </a:path>
                </a:pathLst>
              </a:custGeom>
              <a:solidFill>
                <a:srgbClr val="EFF1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76" name="Google Shape;17068;p89"/>
              <p:cNvSpPr/>
              <p:nvPr/>
            </p:nvSpPr>
            <p:spPr>
              <a:xfrm>
                <a:off x="8137390" y="2998625"/>
                <a:ext cx="34473" cy="53190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2029" extrusionOk="0">
                    <a:moveTo>
                      <a:pt x="1035" y="0"/>
                    </a:moveTo>
                    <a:cubicBezTo>
                      <a:pt x="993" y="0"/>
                      <a:pt x="954" y="22"/>
                      <a:pt x="939" y="65"/>
                    </a:cubicBezTo>
                    <a:lnTo>
                      <a:pt x="1" y="2028"/>
                    </a:lnTo>
                    <a:lnTo>
                      <a:pt x="564" y="2028"/>
                    </a:lnTo>
                    <a:lnTo>
                      <a:pt x="1314" y="441"/>
                    </a:lnTo>
                    <a:lnTo>
                      <a:pt x="1141" y="65"/>
                    </a:lnTo>
                    <a:cubicBezTo>
                      <a:pt x="1120" y="22"/>
                      <a:pt x="1076" y="0"/>
                      <a:pt x="1035" y="0"/>
                    </a:cubicBez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77" name="Google Shape;17069;p89"/>
              <p:cNvSpPr/>
              <p:nvPr/>
            </p:nvSpPr>
            <p:spPr>
              <a:xfrm>
                <a:off x="8147614" y="2998048"/>
                <a:ext cx="34079" cy="32585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243" extrusionOk="0">
                    <a:moveTo>
                      <a:pt x="652" y="1"/>
                    </a:moveTo>
                    <a:cubicBezTo>
                      <a:pt x="607" y="1"/>
                      <a:pt x="564" y="29"/>
                      <a:pt x="549" y="87"/>
                    </a:cubicBezTo>
                    <a:lnTo>
                      <a:pt x="1" y="1242"/>
                    </a:lnTo>
                    <a:lnTo>
                      <a:pt x="1300" y="1242"/>
                    </a:lnTo>
                    <a:lnTo>
                      <a:pt x="766" y="87"/>
                    </a:lnTo>
                    <a:cubicBezTo>
                      <a:pt x="744" y="29"/>
                      <a:pt x="697" y="1"/>
                      <a:pt x="652" y="1"/>
                    </a:cubicBezTo>
                    <a:close/>
                  </a:path>
                </a:pathLst>
              </a:custGeom>
              <a:solidFill>
                <a:srgbClr val="91A8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78" name="Google Shape;17070;p89"/>
              <p:cNvSpPr/>
              <p:nvPr/>
            </p:nvSpPr>
            <p:spPr>
              <a:xfrm>
                <a:off x="8148007" y="2998466"/>
                <a:ext cx="23856" cy="32166"/>
              </a:xfrm>
              <a:custGeom>
                <a:avLst/>
                <a:gdLst/>
                <a:ahLst/>
                <a:cxnLst/>
                <a:rect l="l" t="t" r="r" b="b"/>
                <a:pathLst>
                  <a:path w="910" h="1227" extrusionOk="0">
                    <a:moveTo>
                      <a:pt x="642" y="1"/>
                    </a:moveTo>
                    <a:cubicBezTo>
                      <a:pt x="610" y="1"/>
                      <a:pt x="576" y="15"/>
                      <a:pt x="549" y="42"/>
                    </a:cubicBezTo>
                    <a:cubicBezTo>
                      <a:pt x="549" y="42"/>
                      <a:pt x="534" y="42"/>
                      <a:pt x="534" y="57"/>
                    </a:cubicBezTo>
                    <a:lnTo>
                      <a:pt x="0" y="1226"/>
                    </a:lnTo>
                    <a:lnTo>
                      <a:pt x="549" y="1226"/>
                    </a:lnTo>
                    <a:lnTo>
                      <a:pt x="909" y="447"/>
                    </a:lnTo>
                    <a:lnTo>
                      <a:pt x="736" y="57"/>
                    </a:lnTo>
                    <a:cubicBezTo>
                      <a:pt x="713" y="19"/>
                      <a:pt x="678" y="1"/>
                      <a:pt x="642" y="1"/>
                    </a:cubicBezTo>
                    <a:close/>
                  </a:path>
                </a:pathLst>
              </a:custGeom>
              <a:solidFill>
                <a:srgbClr val="6B7F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79" name="Google Shape;17071;p89"/>
              <p:cNvSpPr/>
              <p:nvPr/>
            </p:nvSpPr>
            <p:spPr>
              <a:xfrm>
                <a:off x="8076099" y="3071475"/>
                <a:ext cx="29544" cy="29544"/>
              </a:xfrm>
              <a:custGeom>
                <a:avLst/>
                <a:gdLst/>
                <a:ahLst/>
                <a:cxnLst/>
                <a:rect l="l" t="t" r="r" b="b"/>
                <a:pathLst>
                  <a:path w="1127" h="1127" extrusionOk="0">
                    <a:moveTo>
                      <a:pt x="0" y="0"/>
                    </a:moveTo>
                    <a:lnTo>
                      <a:pt x="0" y="1126"/>
                    </a:lnTo>
                    <a:lnTo>
                      <a:pt x="1126" y="1126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rgbClr val="EFF1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80" name="Google Shape;17072;p89"/>
              <p:cNvSpPr/>
              <p:nvPr/>
            </p:nvSpPr>
            <p:spPr>
              <a:xfrm>
                <a:off x="8076099" y="3071475"/>
                <a:ext cx="14785" cy="29544"/>
              </a:xfrm>
              <a:custGeom>
                <a:avLst/>
                <a:gdLst/>
                <a:ahLst/>
                <a:cxnLst/>
                <a:rect l="l" t="t" r="r" b="b"/>
                <a:pathLst>
                  <a:path w="564" h="1127" extrusionOk="0">
                    <a:moveTo>
                      <a:pt x="0" y="0"/>
                    </a:moveTo>
                    <a:lnTo>
                      <a:pt x="0" y="1126"/>
                    </a:lnTo>
                    <a:lnTo>
                      <a:pt x="563" y="1126"/>
                    </a:lnTo>
                    <a:lnTo>
                      <a:pt x="563" y="0"/>
                    </a:ln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81" name="Google Shape;17073;p89"/>
              <p:cNvSpPr/>
              <p:nvPr/>
            </p:nvSpPr>
            <p:spPr>
              <a:xfrm>
                <a:off x="8068523" y="3098713"/>
                <a:ext cx="44670" cy="44670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1704" extrusionOk="0">
                    <a:moveTo>
                      <a:pt x="318" y="0"/>
                    </a:moveTo>
                    <a:cubicBezTo>
                      <a:pt x="145" y="0"/>
                      <a:pt x="1" y="145"/>
                      <a:pt x="15" y="318"/>
                    </a:cubicBezTo>
                    <a:lnTo>
                      <a:pt x="58" y="1704"/>
                    </a:lnTo>
                    <a:lnTo>
                      <a:pt x="1646" y="1704"/>
                    </a:lnTo>
                    <a:lnTo>
                      <a:pt x="1704" y="318"/>
                    </a:lnTo>
                    <a:cubicBezTo>
                      <a:pt x="1704" y="145"/>
                      <a:pt x="1574" y="0"/>
                      <a:pt x="1401" y="0"/>
                    </a:cubicBezTo>
                    <a:close/>
                  </a:path>
                </a:pathLst>
              </a:custGeom>
              <a:solidFill>
                <a:srgbClr val="8CA4B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82" name="Google Shape;17074;p89"/>
              <p:cNvSpPr/>
              <p:nvPr/>
            </p:nvSpPr>
            <p:spPr>
              <a:xfrm>
                <a:off x="8068523" y="3098713"/>
                <a:ext cx="23122" cy="4467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1704" extrusionOk="0">
                    <a:moveTo>
                      <a:pt x="318" y="0"/>
                    </a:moveTo>
                    <a:cubicBezTo>
                      <a:pt x="145" y="0"/>
                      <a:pt x="1" y="145"/>
                      <a:pt x="15" y="318"/>
                    </a:cubicBezTo>
                    <a:lnTo>
                      <a:pt x="58" y="1704"/>
                    </a:lnTo>
                    <a:lnTo>
                      <a:pt x="621" y="1704"/>
                    </a:lnTo>
                    <a:lnTo>
                      <a:pt x="578" y="318"/>
                    </a:lnTo>
                    <a:cubicBezTo>
                      <a:pt x="564" y="145"/>
                      <a:pt x="708" y="0"/>
                      <a:pt x="88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83" name="Google Shape;17075;p89"/>
              <p:cNvSpPr/>
              <p:nvPr/>
            </p:nvSpPr>
            <p:spPr>
              <a:xfrm>
                <a:off x="8250167" y="3065760"/>
                <a:ext cx="20081" cy="11037"/>
              </a:xfrm>
              <a:custGeom>
                <a:avLst/>
                <a:gdLst/>
                <a:ahLst/>
                <a:cxnLst/>
                <a:rect l="l" t="t" r="r" b="b"/>
                <a:pathLst>
                  <a:path w="766" h="421" extrusionOk="0">
                    <a:moveTo>
                      <a:pt x="181" y="0"/>
                    </a:moveTo>
                    <a:cubicBezTo>
                      <a:pt x="76" y="0"/>
                      <a:pt x="1" y="96"/>
                      <a:pt x="1" y="204"/>
                    </a:cubicBezTo>
                    <a:cubicBezTo>
                      <a:pt x="1" y="319"/>
                      <a:pt x="87" y="420"/>
                      <a:pt x="203" y="420"/>
                    </a:cubicBezTo>
                    <a:lnTo>
                      <a:pt x="766" y="420"/>
                    </a:lnTo>
                    <a:lnTo>
                      <a:pt x="766" y="2"/>
                    </a:lnTo>
                    <a:lnTo>
                      <a:pt x="203" y="2"/>
                    </a:lnTo>
                    <a:cubicBezTo>
                      <a:pt x="195" y="1"/>
                      <a:pt x="188" y="0"/>
                      <a:pt x="181" y="0"/>
                    </a:cubicBez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84" name="Google Shape;17076;p89"/>
              <p:cNvSpPr/>
              <p:nvPr/>
            </p:nvSpPr>
            <p:spPr>
              <a:xfrm>
                <a:off x="8247755" y="3102094"/>
                <a:ext cx="22492" cy="11063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22" extrusionOk="0">
                    <a:moveTo>
                      <a:pt x="269" y="0"/>
                    </a:moveTo>
                    <a:cubicBezTo>
                      <a:pt x="0" y="0"/>
                      <a:pt x="0" y="421"/>
                      <a:pt x="269" y="421"/>
                    </a:cubicBezTo>
                    <a:cubicBezTo>
                      <a:pt x="277" y="421"/>
                      <a:pt x="286" y="421"/>
                      <a:pt x="295" y="420"/>
                    </a:cubicBezTo>
                    <a:lnTo>
                      <a:pt x="858" y="420"/>
                    </a:lnTo>
                    <a:lnTo>
                      <a:pt x="858" y="1"/>
                    </a:lnTo>
                    <a:lnTo>
                      <a:pt x="295" y="1"/>
                    </a:lnTo>
                    <a:cubicBezTo>
                      <a:pt x="286" y="0"/>
                      <a:pt x="277" y="0"/>
                      <a:pt x="269" y="0"/>
                    </a:cubicBez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85" name="Google Shape;17077;p89"/>
              <p:cNvSpPr/>
              <p:nvPr/>
            </p:nvSpPr>
            <p:spPr>
              <a:xfrm>
                <a:off x="8250167" y="2992385"/>
                <a:ext cx="20081" cy="11377"/>
              </a:xfrm>
              <a:custGeom>
                <a:avLst/>
                <a:gdLst/>
                <a:ahLst/>
                <a:cxnLst/>
                <a:rect l="l" t="t" r="r" b="b"/>
                <a:pathLst>
                  <a:path w="766" h="434" extrusionOk="0">
                    <a:moveTo>
                      <a:pt x="203" y="0"/>
                    </a:moveTo>
                    <a:cubicBezTo>
                      <a:pt x="87" y="0"/>
                      <a:pt x="1" y="101"/>
                      <a:pt x="1" y="217"/>
                    </a:cubicBezTo>
                    <a:cubicBezTo>
                      <a:pt x="1" y="332"/>
                      <a:pt x="87" y="433"/>
                      <a:pt x="203" y="433"/>
                    </a:cubicBezTo>
                    <a:lnTo>
                      <a:pt x="766" y="433"/>
                    </a:lnTo>
                    <a:lnTo>
                      <a:pt x="766" y="0"/>
                    </a:ln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86" name="Google Shape;17078;p89"/>
              <p:cNvSpPr/>
              <p:nvPr/>
            </p:nvSpPr>
            <p:spPr>
              <a:xfrm>
                <a:off x="8250167" y="3029085"/>
                <a:ext cx="20081" cy="10984"/>
              </a:xfrm>
              <a:custGeom>
                <a:avLst/>
                <a:gdLst/>
                <a:ahLst/>
                <a:cxnLst/>
                <a:rect l="l" t="t" r="r" b="b"/>
                <a:pathLst>
                  <a:path w="766" h="419" extrusionOk="0">
                    <a:moveTo>
                      <a:pt x="203" y="0"/>
                    </a:moveTo>
                    <a:cubicBezTo>
                      <a:pt x="87" y="0"/>
                      <a:pt x="1" y="87"/>
                      <a:pt x="1" y="217"/>
                    </a:cubicBezTo>
                    <a:cubicBezTo>
                      <a:pt x="1" y="332"/>
                      <a:pt x="87" y="419"/>
                      <a:pt x="203" y="419"/>
                    </a:cubicBezTo>
                    <a:lnTo>
                      <a:pt x="766" y="419"/>
                    </a:lnTo>
                    <a:lnTo>
                      <a:pt x="766" y="0"/>
                    </a:ln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87" name="Google Shape;17079;p89"/>
              <p:cNvSpPr/>
              <p:nvPr/>
            </p:nvSpPr>
            <p:spPr>
              <a:xfrm>
                <a:off x="8059059" y="2981585"/>
                <a:ext cx="63231" cy="74765"/>
              </a:xfrm>
              <a:custGeom>
                <a:avLst/>
                <a:gdLst/>
                <a:ahLst/>
                <a:cxnLst/>
                <a:rect l="l" t="t" r="r" b="b"/>
                <a:pathLst>
                  <a:path w="2412" h="2852" extrusionOk="0">
                    <a:moveTo>
                      <a:pt x="1211" y="1"/>
                    </a:moveTo>
                    <a:cubicBezTo>
                      <a:pt x="1192" y="1"/>
                      <a:pt x="1170" y="8"/>
                      <a:pt x="1156" y="22"/>
                    </a:cubicBezTo>
                    <a:lnTo>
                      <a:pt x="44" y="1654"/>
                    </a:lnTo>
                    <a:cubicBezTo>
                      <a:pt x="1" y="1726"/>
                      <a:pt x="1" y="1812"/>
                      <a:pt x="73" y="1884"/>
                    </a:cubicBezTo>
                    <a:lnTo>
                      <a:pt x="593" y="2419"/>
                    </a:lnTo>
                    <a:cubicBezTo>
                      <a:pt x="621" y="2462"/>
                      <a:pt x="650" y="2491"/>
                      <a:pt x="650" y="2549"/>
                    </a:cubicBezTo>
                    <a:lnTo>
                      <a:pt x="650" y="2852"/>
                    </a:lnTo>
                    <a:lnTo>
                      <a:pt x="1776" y="2852"/>
                    </a:lnTo>
                    <a:lnTo>
                      <a:pt x="1776" y="2534"/>
                    </a:lnTo>
                    <a:cubicBezTo>
                      <a:pt x="1776" y="2491"/>
                      <a:pt x="1791" y="2447"/>
                      <a:pt x="1834" y="2419"/>
                    </a:cubicBezTo>
                    <a:lnTo>
                      <a:pt x="2354" y="1870"/>
                    </a:lnTo>
                    <a:cubicBezTo>
                      <a:pt x="2411" y="1812"/>
                      <a:pt x="2411" y="1726"/>
                      <a:pt x="2368" y="1654"/>
                    </a:cubicBezTo>
                    <a:lnTo>
                      <a:pt x="1257" y="22"/>
                    </a:lnTo>
                    <a:cubicBezTo>
                      <a:pt x="1249" y="8"/>
                      <a:pt x="1231" y="1"/>
                      <a:pt x="1211" y="1"/>
                    </a:cubicBezTo>
                    <a:close/>
                  </a:path>
                </a:pathLst>
              </a:custGeom>
              <a:solidFill>
                <a:srgbClr val="8C9E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88" name="Google Shape;17080;p89"/>
              <p:cNvSpPr/>
              <p:nvPr/>
            </p:nvSpPr>
            <p:spPr>
              <a:xfrm>
                <a:off x="8059059" y="2981297"/>
                <a:ext cx="39008" cy="75054"/>
              </a:xfrm>
              <a:custGeom>
                <a:avLst/>
                <a:gdLst/>
                <a:ahLst/>
                <a:cxnLst/>
                <a:rect l="l" t="t" r="r" b="b"/>
                <a:pathLst>
                  <a:path w="1488" h="2863" extrusionOk="0">
                    <a:moveTo>
                      <a:pt x="1211" y="1"/>
                    </a:moveTo>
                    <a:cubicBezTo>
                      <a:pt x="1192" y="1"/>
                      <a:pt x="1170" y="12"/>
                      <a:pt x="1156" y="33"/>
                    </a:cubicBezTo>
                    <a:lnTo>
                      <a:pt x="44" y="1650"/>
                    </a:lnTo>
                    <a:cubicBezTo>
                      <a:pt x="1" y="1722"/>
                      <a:pt x="15" y="1823"/>
                      <a:pt x="73" y="1881"/>
                    </a:cubicBezTo>
                    <a:lnTo>
                      <a:pt x="593" y="2430"/>
                    </a:lnTo>
                    <a:cubicBezTo>
                      <a:pt x="621" y="2458"/>
                      <a:pt x="650" y="2502"/>
                      <a:pt x="650" y="2545"/>
                    </a:cubicBezTo>
                    <a:lnTo>
                      <a:pt x="650" y="2863"/>
                    </a:lnTo>
                    <a:lnTo>
                      <a:pt x="1213" y="2863"/>
                    </a:lnTo>
                    <a:lnTo>
                      <a:pt x="1213" y="2545"/>
                    </a:lnTo>
                    <a:cubicBezTo>
                      <a:pt x="1213" y="2502"/>
                      <a:pt x="1184" y="2458"/>
                      <a:pt x="1156" y="2430"/>
                    </a:cubicBezTo>
                    <a:lnTo>
                      <a:pt x="636" y="1881"/>
                    </a:lnTo>
                    <a:cubicBezTo>
                      <a:pt x="578" y="1823"/>
                      <a:pt x="564" y="1722"/>
                      <a:pt x="607" y="1650"/>
                    </a:cubicBezTo>
                    <a:lnTo>
                      <a:pt x="1488" y="365"/>
                    </a:lnTo>
                    <a:lnTo>
                      <a:pt x="1257" y="33"/>
                    </a:lnTo>
                    <a:cubicBezTo>
                      <a:pt x="1249" y="12"/>
                      <a:pt x="1231" y="1"/>
                      <a:pt x="1211" y="1"/>
                    </a:cubicBezTo>
                    <a:close/>
                  </a:path>
                </a:pathLst>
              </a:custGeom>
              <a:solidFill>
                <a:srgbClr val="D6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89" name="Google Shape;17081;p89"/>
              <p:cNvSpPr/>
              <p:nvPr/>
            </p:nvSpPr>
            <p:spPr>
              <a:xfrm>
                <a:off x="8079507" y="2981586"/>
                <a:ext cx="21968" cy="50176"/>
              </a:xfrm>
              <a:custGeom>
                <a:avLst/>
                <a:gdLst/>
                <a:ahLst/>
                <a:cxnLst/>
                <a:rect l="l" t="t" r="r" b="b"/>
                <a:pathLst>
                  <a:path w="838" h="1914" extrusionOk="0">
                    <a:moveTo>
                      <a:pt x="431" y="1"/>
                    </a:moveTo>
                    <a:cubicBezTo>
                      <a:pt x="412" y="1"/>
                      <a:pt x="390" y="8"/>
                      <a:pt x="376" y="22"/>
                    </a:cubicBezTo>
                    <a:lnTo>
                      <a:pt x="246" y="210"/>
                    </a:lnTo>
                    <a:lnTo>
                      <a:pt x="246" y="1552"/>
                    </a:lnTo>
                    <a:cubicBezTo>
                      <a:pt x="0" y="1552"/>
                      <a:pt x="0" y="1913"/>
                      <a:pt x="246" y="1913"/>
                    </a:cubicBezTo>
                    <a:lnTo>
                      <a:pt x="606" y="1913"/>
                    </a:lnTo>
                    <a:cubicBezTo>
                      <a:pt x="837" y="1913"/>
                      <a:pt x="837" y="1552"/>
                      <a:pt x="606" y="1552"/>
                    </a:cubicBezTo>
                    <a:lnTo>
                      <a:pt x="606" y="210"/>
                    </a:lnTo>
                    <a:lnTo>
                      <a:pt x="477" y="22"/>
                    </a:lnTo>
                    <a:cubicBezTo>
                      <a:pt x="469" y="8"/>
                      <a:pt x="451" y="1"/>
                      <a:pt x="431" y="1"/>
                    </a:cubicBezTo>
                    <a:close/>
                  </a:path>
                </a:pathLst>
              </a:custGeom>
              <a:solidFill>
                <a:srgbClr val="91A8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90" name="Google Shape;17082;p89"/>
              <p:cNvSpPr/>
              <p:nvPr/>
            </p:nvSpPr>
            <p:spPr>
              <a:xfrm>
                <a:off x="8065508" y="3055958"/>
                <a:ext cx="50726" cy="17040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650" extrusionOk="0">
                    <a:moveTo>
                      <a:pt x="231" y="0"/>
                    </a:moveTo>
                    <a:cubicBezTo>
                      <a:pt x="101" y="0"/>
                      <a:pt x="0" y="101"/>
                      <a:pt x="0" y="231"/>
                    </a:cubicBezTo>
                    <a:lnTo>
                      <a:pt x="0" y="433"/>
                    </a:lnTo>
                    <a:cubicBezTo>
                      <a:pt x="0" y="549"/>
                      <a:pt x="101" y="650"/>
                      <a:pt x="231" y="650"/>
                    </a:cubicBezTo>
                    <a:lnTo>
                      <a:pt x="1718" y="650"/>
                    </a:lnTo>
                    <a:cubicBezTo>
                      <a:pt x="1833" y="650"/>
                      <a:pt x="1934" y="549"/>
                      <a:pt x="1934" y="433"/>
                    </a:cubicBezTo>
                    <a:lnTo>
                      <a:pt x="1934" y="231"/>
                    </a:lnTo>
                    <a:cubicBezTo>
                      <a:pt x="1934" y="101"/>
                      <a:pt x="1833" y="0"/>
                      <a:pt x="1718" y="0"/>
                    </a:cubicBez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91" name="Google Shape;17083;p89"/>
              <p:cNvSpPr/>
              <p:nvPr/>
            </p:nvSpPr>
            <p:spPr>
              <a:xfrm>
                <a:off x="8065508" y="3058606"/>
                <a:ext cx="50726" cy="14392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549" extrusionOk="0">
                    <a:moveTo>
                      <a:pt x="29" y="0"/>
                    </a:moveTo>
                    <a:cubicBezTo>
                      <a:pt x="15" y="29"/>
                      <a:pt x="0" y="72"/>
                      <a:pt x="0" y="116"/>
                    </a:cubicBezTo>
                    <a:lnTo>
                      <a:pt x="0" y="318"/>
                    </a:lnTo>
                    <a:cubicBezTo>
                      <a:pt x="0" y="448"/>
                      <a:pt x="101" y="549"/>
                      <a:pt x="231" y="549"/>
                    </a:cubicBezTo>
                    <a:lnTo>
                      <a:pt x="1718" y="549"/>
                    </a:lnTo>
                    <a:cubicBezTo>
                      <a:pt x="1833" y="549"/>
                      <a:pt x="1934" y="448"/>
                      <a:pt x="1934" y="318"/>
                    </a:cubicBezTo>
                    <a:lnTo>
                      <a:pt x="1934" y="130"/>
                    </a:lnTo>
                    <a:cubicBezTo>
                      <a:pt x="1934" y="72"/>
                      <a:pt x="1934" y="44"/>
                      <a:pt x="1906" y="0"/>
                    </a:cubicBezTo>
                    <a:cubicBezTo>
                      <a:pt x="1862" y="72"/>
                      <a:pt x="1790" y="101"/>
                      <a:pt x="1718" y="101"/>
                    </a:cubicBezTo>
                    <a:lnTo>
                      <a:pt x="231" y="101"/>
                    </a:lnTo>
                    <a:cubicBezTo>
                      <a:pt x="144" y="101"/>
                      <a:pt x="72" y="58"/>
                      <a:pt x="29" y="0"/>
                    </a:cubicBezTo>
                    <a:close/>
                  </a:path>
                </a:pathLst>
              </a:custGeom>
              <a:solidFill>
                <a:srgbClr val="E6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92" name="Google Shape;17084;p89"/>
              <p:cNvSpPr/>
              <p:nvPr/>
            </p:nvSpPr>
            <p:spPr>
              <a:xfrm>
                <a:off x="8164653" y="3051790"/>
                <a:ext cx="26897" cy="91595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3494" extrusionOk="0">
                    <a:moveTo>
                      <a:pt x="0" y="0"/>
                    </a:moveTo>
                    <a:lnTo>
                      <a:pt x="0" y="3494"/>
                    </a:lnTo>
                    <a:lnTo>
                      <a:pt x="1025" y="3494"/>
                    </a:lnTo>
                    <a:lnTo>
                      <a:pt x="1025" y="0"/>
                    </a:lnTo>
                    <a:close/>
                  </a:path>
                </a:pathLst>
              </a:custGeom>
              <a:solidFill>
                <a:srgbClr val="6C83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93" name="Google Shape;17085;p89"/>
              <p:cNvSpPr/>
              <p:nvPr/>
            </p:nvSpPr>
            <p:spPr>
              <a:xfrm>
                <a:off x="8130574" y="3199380"/>
                <a:ext cx="68919" cy="47711"/>
              </a:xfrm>
              <a:custGeom>
                <a:avLst/>
                <a:gdLst/>
                <a:ahLst/>
                <a:cxnLst/>
                <a:rect l="l" t="t" r="r" b="b"/>
                <a:pathLst>
                  <a:path w="2629" h="1820" extrusionOk="0">
                    <a:moveTo>
                      <a:pt x="1" y="0"/>
                    </a:moveTo>
                    <a:lnTo>
                      <a:pt x="1" y="1819"/>
                    </a:lnTo>
                    <a:lnTo>
                      <a:pt x="2628" y="1819"/>
                    </a:lnTo>
                    <a:lnTo>
                      <a:pt x="2628" y="0"/>
                    </a:ln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94" name="Google Shape;17086;p89"/>
              <p:cNvSpPr/>
              <p:nvPr/>
            </p:nvSpPr>
            <p:spPr>
              <a:xfrm>
                <a:off x="8130574" y="3199380"/>
                <a:ext cx="14785" cy="47711"/>
              </a:xfrm>
              <a:custGeom>
                <a:avLst/>
                <a:gdLst/>
                <a:ahLst/>
                <a:cxnLst/>
                <a:rect l="l" t="t" r="r" b="b"/>
                <a:pathLst>
                  <a:path w="564" h="1820" extrusionOk="0">
                    <a:moveTo>
                      <a:pt x="1" y="0"/>
                    </a:moveTo>
                    <a:lnTo>
                      <a:pt x="1" y="1819"/>
                    </a:lnTo>
                    <a:lnTo>
                      <a:pt x="564" y="1819"/>
                    </a:lnTo>
                    <a:lnTo>
                      <a:pt x="564" y="0"/>
                    </a:lnTo>
                    <a:close/>
                  </a:path>
                </a:pathLst>
              </a:custGeom>
              <a:solidFill>
                <a:srgbClr val="E6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95" name="Google Shape;17087;p89"/>
              <p:cNvSpPr/>
              <p:nvPr/>
            </p:nvSpPr>
            <p:spPr>
              <a:xfrm>
                <a:off x="8096914" y="3245545"/>
                <a:ext cx="136633" cy="28024"/>
              </a:xfrm>
              <a:custGeom>
                <a:avLst/>
                <a:gdLst/>
                <a:ahLst/>
                <a:cxnLst/>
                <a:rect l="l" t="t" r="r" b="b"/>
                <a:pathLst>
                  <a:path w="5212" h="1069" extrusionOk="0">
                    <a:moveTo>
                      <a:pt x="390" y="0"/>
                    </a:moveTo>
                    <a:cubicBezTo>
                      <a:pt x="173" y="0"/>
                      <a:pt x="0" y="174"/>
                      <a:pt x="0" y="390"/>
                    </a:cubicBezTo>
                    <a:lnTo>
                      <a:pt x="0" y="664"/>
                    </a:lnTo>
                    <a:cubicBezTo>
                      <a:pt x="0" y="895"/>
                      <a:pt x="173" y="1069"/>
                      <a:pt x="390" y="1069"/>
                    </a:cubicBezTo>
                    <a:lnTo>
                      <a:pt x="4807" y="1069"/>
                    </a:lnTo>
                    <a:cubicBezTo>
                      <a:pt x="5024" y="1069"/>
                      <a:pt x="5211" y="895"/>
                      <a:pt x="5211" y="664"/>
                    </a:cubicBezTo>
                    <a:lnTo>
                      <a:pt x="5211" y="390"/>
                    </a:lnTo>
                    <a:cubicBezTo>
                      <a:pt x="5211" y="174"/>
                      <a:pt x="5024" y="0"/>
                      <a:pt x="4807" y="0"/>
                    </a:cubicBezTo>
                    <a:close/>
                  </a:path>
                </a:pathLst>
              </a:custGeom>
              <a:solidFill>
                <a:srgbClr val="EFF1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96" name="Google Shape;17088;p89"/>
              <p:cNvSpPr/>
              <p:nvPr/>
            </p:nvSpPr>
            <p:spPr>
              <a:xfrm>
                <a:off x="8096521" y="3252361"/>
                <a:ext cx="137026" cy="21208"/>
              </a:xfrm>
              <a:custGeom>
                <a:avLst/>
                <a:gdLst/>
                <a:ahLst/>
                <a:cxnLst/>
                <a:rect l="l" t="t" r="r" b="b"/>
                <a:pathLst>
                  <a:path w="5227" h="809" extrusionOk="0">
                    <a:moveTo>
                      <a:pt x="30" y="0"/>
                    </a:moveTo>
                    <a:cubicBezTo>
                      <a:pt x="15" y="43"/>
                      <a:pt x="1" y="87"/>
                      <a:pt x="1" y="145"/>
                    </a:cubicBezTo>
                    <a:lnTo>
                      <a:pt x="1" y="419"/>
                    </a:lnTo>
                    <a:cubicBezTo>
                      <a:pt x="1" y="635"/>
                      <a:pt x="188" y="809"/>
                      <a:pt x="405" y="809"/>
                    </a:cubicBezTo>
                    <a:lnTo>
                      <a:pt x="4822" y="809"/>
                    </a:lnTo>
                    <a:cubicBezTo>
                      <a:pt x="5039" y="809"/>
                      <a:pt x="5226" y="635"/>
                      <a:pt x="5226" y="419"/>
                    </a:cubicBezTo>
                    <a:lnTo>
                      <a:pt x="5226" y="145"/>
                    </a:lnTo>
                    <a:cubicBezTo>
                      <a:pt x="5226" y="87"/>
                      <a:pt x="5212" y="43"/>
                      <a:pt x="5198" y="0"/>
                    </a:cubicBezTo>
                    <a:cubicBezTo>
                      <a:pt x="5140" y="145"/>
                      <a:pt x="4995" y="246"/>
                      <a:pt x="4822" y="260"/>
                    </a:cubicBezTo>
                    <a:lnTo>
                      <a:pt x="405" y="260"/>
                    </a:lnTo>
                    <a:cubicBezTo>
                      <a:pt x="246" y="260"/>
                      <a:pt x="87" y="145"/>
                      <a:pt x="30" y="0"/>
                    </a:cubicBez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97" name="Google Shape;17089;p89"/>
              <p:cNvSpPr/>
              <p:nvPr/>
            </p:nvSpPr>
            <p:spPr>
              <a:xfrm>
                <a:off x="7992840" y="3142992"/>
                <a:ext cx="347794" cy="59823"/>
              </a:xfrm>
              <a:custGeom>
                <a:avLst/>
                <a:gdLst/>
                <a:ahLst/>
                <a:cxnLst/>
                <a:rect l="l" t="t" r="r" b="b"/>
                <a:pathLst>
                  <a:path w="13267" h="2282" extrusionOk="0">
                    <a:moveTo>
                      <a:pt x="0" y="0"/>
                    </a:moveTo>
                    <a:lnTo>
                      <a:pt x="0" y="1805"/>
                    </a:lnTo>
                    <a:cubicBezTo>
                      <a:pt x="15" y="2065"/>
                      <a:pt x="217" y="2281"/>
                      <a:pt x="491" y="2281"/>
                    </a:cubicBezTo>
                    <a:lnTo>
                      <a:pt x="12790" y="2281"/>
                    </a:lnTo>
                    <a:cubicBezTo>
                      <a:pt x="13050" y="2281"/>
                      <a:pt x="13252" y="2065"/>
                      <a:pt x="13267" y="1805"/>
                    </a:cubicBezTo>
                    <a:lnTo>
                      <a:pt x="13267" y="0"/>
                    </a:lnTo>
                    <a:close/>
                  </a:path>
                </a:pathLst>
              </a:custGeom>
              <a:solidFill>
                <a:srgbClr val="EFF1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98" name="Google Shape;17090;p89"/>
              <p:cNvSpPr/>
              <p:nvPr/>
            </p:nvSpPr>
            <p:spPr>
              <a:xfrm>
                <a:off x="7992843" y="3142989"/>
                <a:ext cx="27264" cy="59823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2282" extrusionOk="0">
                    <a:moveTo>
                      <a:pt x="0" y="0"/>
                    </a:moveTo>
                    <a:lnTo>
                      <a:pt x="0" y="1805"/>
                    </a:lnTo>
                    <a:cubicBezTo>
                      <a:pt x="0" y="2065"/>
                      <a:pt x="217" y="2281"/>
                      <a:pt x="477" y="2281"/>
                    </a:cubicBezTo>
                    <a:lnTo>
                      <a:pt x="1040" y="2281"/>
                    </a:lnTo>
                    <a:cubicBezTo>
                      <a:pt x="780" y="2281"/>
                      <a:pt x="563" y="2065"/>
                      <a:pt x="563" y="1805"/>
                    </a:cubicBezTo>
                    <a:lnTo>
                      <a:pt x="563" y="0"/>
                    </a:ln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99" name="Google Shape;17091;p89"/>
              <p:cNvSpPr/>
              <p:nvPr/>
            </p:nvSpPr>
            <p:spPr>
              <a:xfrm>
                <a:off x="8157447" y="3167225"/>
                <a:ext cx="18586" cy="11377"/>
              </a:xfrm>
              <a:custGeom>
                <a:avLst/>
                <a:gdLst/>
                <a:ahLst/>
                <a:cxnLst/>
                <a:rect l="l" t="t" r="r" b="b"/>
                <a:pathLst>
                  <a:path w="709" h="434" extrusionOk="0">
                    <a:moveTo>
                      <a:pt x="290" y="0"/>
                    </a:moveTo>
                    <a:cubicBezTo>
                      <a:pt x="1" y="0"/>
                      <a:pt x="1" y="433"/>
                      <a:pt x="290" y="433"/>
                    </a:cubicBezTo>
                    <a:lnTo>
                      <a:pt x="420" y="433"/>
                    </a:lnTo>
                    <a:cubicBezTo>
                      <a:pt x="708" y="433"/>
                      <a:pt x="708" y="0"/>
                      <a:pt x="420" y="0"/>
                    </a:cubicBezTo>
                    <a:close/>
                  </a:path>
                </a:pathLst>
              </a:custGeom>
              <a:solidFill>
                <a:srgbClr val="778D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</p:grpSp>
        <p:sp>
          <p:nvSpPr>
            <p:cNvPr id="65" name="Google Shape;2395;p71"/>
            <p:cNvSpPr/>
            <p:nvPr/>
          </p:nvSpPr>
          <p:spPr>
            <a:xfrm>
              <a:off x="5146104" y="1728412"/>
              <a:ext cx="1073701" cy="481402"/>
            </a:xfrm>
            <a:custGeom>
              <a:avLst/>
              <a:gdLst/>
              <a:ahLst/>
              <a:cxnLst/>
              <a:rect l="l" t="t" r="r" b="b"/>
              <a:pathLst>
                <a:path w="2765" h="470" extrusionOk="0">
                  <a:moveTo>
                    <a:pt x="1" y="1"/>
                  </a:moveTo>
                  <a:lnTo>
                    <a:pt x="1" y="394"/>
                  </a:lnTo>
                  <a:cubicBezTo>
                    <a:pt x="597" y="432"/>
                    <a:pt x="1197" y="470"/>
                    <a:pt x="1592" y="470"/>
                  </a:cubicBezTo>
                  <a:cubicBezTo>
                    <a:pt x="1645" y="470"/>
                    <a:pt x="1694" y="469"/>
                    <a:pt x="1739" y="467"/>
                  </a:cubicBezTo>
                  <a:cubicBezTo>
                    <a:pt x="2562" y="437"/>
                    <a:pt x="2764" y="142"/>
                    <a:pt x="2764" y="142"/>
                  </a:cubicBezTo>
                  <a:cubicBezTo>
                    <a:pt x="2764" y="142"/>
                    <a:pt x="1100" y="99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66" name="Google Shape;2394;p71"/>
            <p:cNvSpPr/>
            <p:nvPr/>
          </p:nvSpPr>
          <p:spPr>
            <a:xfrm>
              <a:off x="5285329" y="2523606"/>
              <a:ext cx="1206614" cy="488053"/>
            </a:xfrm>
            <a:custGeom>
              <a:avLst/>
              <a:gdLst>
                <a:gd name="connsiteX0" fmla="*/ 7136 w 10000"/>
                <a:gd name="connsiteY0" fmla="*/ 0 h 10000"/>
                <a:gd name="connsiteX1" fmla="*/ 4512 w 10000"/>
                <a:gd name="connsiteY1" fmla="*/ 1167 h 10000"/>
                <a:gd name="connsiteX2" fmla="*/ 4232 w 10000"/>
                <a:gd name="connsiteY2" fmla="*/ 1010 h 10000"/>
                <a:gd name="connsiteX3" fmla="*/ 3757 w 10000"/>
                <a:gd name="connsiteY3" fmla="*/ 819 h 10000"/>
                <a:gd name="connsiteX4" fmla="*/ 0 w 10000"/>
                <a:gd name="connsiteY4" fmla="*/ 2404 h 10000"/>
                <a:gd name="connsiteX5" fmla="*/ 3865 w 10000"/>
                <a:gd name="connsiteY5" fmla="*/ 7003 h 10000"/>
                <a:gd name="connsiteX6" fmla="*/ 4041 w 10000"/>
                <a:gd name="connsiteY6" fmla="*/ 6777 h 10000"/>
                <a:gd name="connsiteX7" fmla="*/ 4670 w 10000"/>
                <a:gd name="connsiteY7" fmla="*/ 6220 h 10000"/>
                <a:gd name="connsiteX8" fmla="*/ 6871 w 10000"/>
                <a:gd name="connsiteY8" fmla="*/ 7003 h 10000"/>
                <a:gd name="connsiteX9" fmla="*/ 10000 w 10000"/>
                <a:gd name="connsiteY9" fmla="*/ 10000 h 10000"/>
                <a:gd name="connsiteX10" fmla="*/ 9521 w 10000"/>
                <a:gd name="connsiteY10" fmla="*/ 3086 h 10000"/>
                <a:gd name="connsiteX11" fmla="*/ 8266 w 10000"/>
                <a:gd name="connsiteY11" fmla="*/ 1010 h 10000"/>
                <a:gd name="connsiteX12" fmla="*/ 7136 w 10000"/>
                <a:gd name="connsiteY12" fmla="*/ 0 h 10000"/>
                <a:gd name="connsiteX0" fmla="*/ 7136 w 9521"/>
                <a:gd name="connsiteY0" fmla="*/ 0 h 8898"/>
                <a:gd name="connsiteX1" fmla="*/ 4512 w 9521"/>
                <a:gd name="connsiteY1" fmla="*/ 1167 h 8898"/>
                <a:gd name="connsiteX2" fmla="*/ 4232 w 9521"/>
                <a:gd name="connsiteY2" fmla="*/ 1010 h 8898"/>
                <a:gd name="connsiteX3" fmla="*/ 3757 w 9521"/>
                <a:gd name="connsiteY3" fmla="*/ 819 h 8898"/>
                <a:gd name="connsiteX4" fmla="*/ 0 w 9521"/>
                <a:gd name="connsiteY4" fmla="*/ 2404 h 8898"/>
                <a:gd name="connsiteX5" fmla="*/ 3865 w 9521"/>
                <a:gd name="connsiteY5" fmla="*/ 7003 h 8898"/>
                <a:gd name="connsiteX6" fmla="*/ 4041 w 9521"/>
                <a:gd name="connsiteY6" fmla="*/ 6777 h 8898"/>
                <a:gd name="connsiteX7" fmla="*/ 4670 w 9521"/>
                <a:gd name="connsiteY7" fmla="*/ 6220 h 8898"/>
                <a:gd name="connsiteX8" fmla="*/ 6871 w 9521"/>
                <a:gd name="connsiteY8" fmla="*/ 7003 h 8898"/>
                <a:gd name="connsiteX9" fmla="*/ 9078 w 9521"/>
                <a:gd name="connsiteY9" fmla="*/ 8898 h 8898"/>
                <a:gd name="connsiteX10" fmla="*/ 9521 w 9521"/>
                <a:gd name="connsiteY10" fmla="*/ 3086 h 8898"/>
                <a:gd name="connsiteX11" fmla="*/ 8266 w 9521"/>
                <a:gd name="connsiteY11" fmla="*/ 1010 h 8898"/>
                <a:gd name="connsiteX12" fmla="*/ 7136 w 9521"/>
                <a:gd name="connsiteY12" fmla="*/ 0 h 8898"/>
                <a:gd name="connsiteX0" fmla="*/ 6488 w 10000"/>
                <a:gd name="connsiteY0" fmla="*/ 0 h 10619"/>
                <a:gd name="connsiteX1" fmla="*/ 4739 w 10000"/>
                <a:gd name="connsiteY1" fmla="*/ 1931 h 10619"/>
                <a:gd name="connsiteX2" fmla="*/ 4445 w 10000"/>
                <a:gd name="connsiteY2" fmla="*/ 1754 h 10619"/>
                <a:gd name="connsiteX3" fmla="*/ 3946 w 10000"/>
                <a:gd name="connsiteY3" fmla="*/ 1539 h 10619"/>
                <a:gd name="connsiteX4" fmla="*/ 0 w 10000"/>
                <a:gd name="connsiteY4" fmla="*/ 3321 h 10619"/>
                <a:gd name="connsiteX5" fmla="*/ 4059 w 10000"/>
                <a:gd name="connsiteY5" fmla="*/ 8489 h 10619"/>
                <a:gd name="connsiteX6" fmla="*/ 4244 w 10000"/>
                <a:gd name="connsiteY6" fmla="*/ 8235 h 10619"/>
                <a:gd name="connsiteX7" fmla="*/ 4905 w 10000"/>
                <a:gd name="connsiteY7" fmla="*/ 7609 h 10619"/>
                <a:gd name="connsiteX8" fmla="*/ 7217 w 10000"/>
                <a:gd name="connsiteY8" fmla="*/ 8489 h 10619"/>
                <a:gd name="connsiteX9" fmla="*/ 9535 w 10000"/>
                <a:gd name="connsiteY9" fmla="*/ 10619 h 10619"/>
                <a:gd name="connsiteX10" fmla="*/ 10000 w 10000"/>
                <a:gd name="connsiteY10" fmla="*/ 4087 h 10619"/>
                <a:gd name="connsiteX11" fmla="*/ 8682 w 10000"/>
                <a:gd name="connsiteY11" fmla="*/ 1754 h 10619"/>
                <a:gd name="connsiteX12" fmla="*/ 6488 w 10000"/>
                <a:gd name="connsiteY12" fmla="*/ 0 h 10619"/>
                <a:gd name="connsiteX0" fmla="*/ 6488 w 10000"/>
                <a:gd name="connsiteY0" fmla="*/ 0 h 10619"/>
                <a:gd name="connsiteX1" fmla="*/ 4739 w 10000"/>
                <a:gd name="connsiteY1" fmla="*/ 1931 h 10619"/>
                <a:gd name="connsiteX2" fmla="*/ 4445 w 10000"/>
                <a:gd name="connsiteY2" fmla="*/ 1754 h 10619"/>
                <a:gd name="connsiteX3" fmla="*/ 3946 w 10000"/>
                <a:gd name="connsiteY3" fmla="*/ 1539 h 10619"/>
                <a:gd name="connsiteX4" fmla="*/ 0 w 10000"/>
                <a:gd name="connsiteY4" fmla="*/ 3321 h 10619"/>
                <a:gd name="connsiteX5" fmla="*/ 4059 w 10000"/>
                <a:gd name="connsiteY5" fmla="*/ 8489 h 10619"/>
                <a:gd name="connsiteX6" fmla="*/ 4244 w 10000"/>
                <a:gd name="connsiteY6" fmla="*/ 8235 h 10619"/>
                <a:gd name="connsiteX7" fmla="*/ 4905 w 10000"/>
                <a:gd name="connsiteY7" fmla="*/ 7609 h 10619"/>
                <a:gd name="connsiteX8" fmla="*/ 7217 w 10000"/>
                <a:gd name="connsiteY8" fmla="*/ 8489 h 10619"/>
                <a:gd name="connsiteX9" fmla="*/ 9535 w 10000"/>
                <a:gd name="connsiteY9" fmla="*/ 10619 h 10619"/>
                <a:gd name="connsiteX10" fmla="*/ 10000 w 10000"/>
                <a:gd name="connsiteY10" fmla="*/ 4087 h 10619"/>
                <a:gd name="connsiteX11" fmla="*/ 7714 w 10000"/>
                <a:gd name="connsiteY11" fmla="*/ 2167 h 10619"/>
                <a:gd name="connsiteX12" fmla="*/ 6488 w 10000"/>
                <a:gd name="connsiteY12" fmla="*/ 0 h 10619"/>
                <a:gd name="connsiteX0" fmla="*/ 6488 w 9535"/>
                <a:gd name="connsiteY0" fmla="*/ 0 h 10619"/>
                <a:gd name="connsiteX1" fmla="*/ 4739 w 9535"/>
                <a:gd name="connsiteY1" fmla="*/ 1931 h 10619"/>
                <a:gd name="connsiteX2" fmla="*/ 4445 w 9535"/>
                <a:gd name="connsiteY2" fmla="*/ 1754 h 10619"/>
                <a:gd name="connsiteX3" fmla="*/ 3946 w 9535"/>
                <a:gd name="connsiteY3" fmla="*/ 1539 h 10619"/>
                <a:gd name="connsiteX4" fmla="*/ 0 w 9535"/>
                <a:gd name="connsiteY4" fmla="*/ 3321 h 10619"/>
                <a:gd name="connsiteX5" fmla="*/ 4059 w 9535"/>
                <a:gd name="connsiteY5" fmla="*/ 8489 h 10619"/>
                <a:gd name="connsiteX6" fmla="*/ 4244 w 9535"/>
                <a:gd name="connsiteY6" fmla="*/ 8235 h 10619"/>
                <a:gd name="connsiteX7" fmla="*/ 4905 w 9535"/>
                <a:gd name="connsiteY7" fmla="*/ 7609 h 10619"/>
                <a:gd name="connsiteX8" fmla="*/ 7217 w 9535"/>
                <a:gd name="connsiteY8" fmla="*/ 8489 h 10619"/>
                <a:gd name="connsiteX9" fmla="*/ 9535 w 9535"/>
                <a:gd name="connsiteY9" fmla="*/ 10619 h 10619"/>
                <a:gd name="connsiteX10" fmla="*/ 8296 w 9535"/>
                <a:gd name="connsiteY10" fmla="*/ 4190 h 10619"/>
                <a:gd name="connsiteX11" fmla="*/ 7714 w 9535"/>
                <a:gd name="connsiteY11" fmla="*/ 2167 h 10619"/>
                <a:gd name="connsiteX12" fmla="*/ 6488 w 9535"/>
                <a:gd name="connsiteY12" fmla="*/ 0 h 10619"/>
                <a:gd name="connsiteX0" fmla="*/ 6804 w 8741"/>
                <a:gd name="connsiteY0" fmla="*/ 0 h 8542"/>
                <a:gd name="connsiteX1" fmla="*/ 4970 w 8741"/>
                <a:gd name="connsiteY1" fmla="*/ 1818 h 8542"/>
                <a:gd name="connsiteX2" fmla="*/ 4662 w 8741"/>
                <a:gd name="connsiteY2" fmla="*/ 1652 h 8542"/>
                <a:gd name="connsiteX3" fmla="*/ 4138 w 8741"/>
                <a:gd name="connsiteY3" fmla="*/ 1449 h 8542"/>
                <a:gd name="connsiteX4" fmla="*/ 0 w 8741"/>
                <a:gd name="connsiteY4" fmla="*/ 3127 h 8542"/>
                <a:gd name="connsiteX5" fmla="*/ 4257 w 8741"/>
                <a:gd name="connsiteY5" fmla="*/ 7994 h 8542"/>
                <a:gd name="connsiteX6" fmla="*/ 4451 w 8741"/>
                <a:gd name="connsiteY6" fmla="*/ 7755 h 8542"/>
                <a:gd name="connsiteX7" fmla="*/ 5144 w 8741"/>
                <a:gd name="connsiteY7" fmla="*/ 7165 h 8542"/>
                <a:gd name="connsiteX8" fmla="*/ 7569 w 8741"/>
                <a:gd name="connsiteY8" fmla="*/ 7994 h 8542"/>
                <a:gd name="connsiteX9" fmla="*/ 8741 w 8741"/>
                <a:gd name="connsiteY9" fmla="*/ 8542 h 8542"/>
                <a:gd name="connsiteX10" fmla="*/ 8701 w 8741"/>
                <a:gd name="connsiteY10" fmla="*/ 3946 h 8542"/>
                <a:gd name="connsiteX11" fmla="*/ 8090 w 8741"/>
                <a:gd name="connsiteY11" fmla="*/ 2041 h 8542"/>
                <a:gd name="connsiteX12" fmla="*/ 6804 w 8741"/>
                <a:gd name="connsiteY12" fmla="*/ 0 h 8542"/>
                <a:gd name="connsiteX0" fmla="*/ 7784 w 10000"/>
                <a:gd name="connsiteY0" fmla="*/ 0 h 9358"/>
                <a:gd name="connsiteX1" fmla="*/ 5686 w 10000"/>
                <a:gd name="connsiteY1" fmla="*/ 2128 h 9358"/>
                <a:gd name="connsiteX2" fmla="*/ 5333 w 10000"/>
                <a:gd name="connsiteY2" fmla="*/ 1934 h 9358"/>
                <a:gd name="connsiteX3" fmla="*/ 4734 w 10000"/>
                <a:gd name="connsiteY3" fmla="*/ 1696 h 9358"/>
                <a:gd name="connsiteX4" fmla="*/ 0 w 10000"/>
                <a:gd name="connsiteY4" fmla="*/ 3661 h 9358"/>
                <a:gd name="connsiteX5" fmla="*/ 4870 w 10000"/>
                <a:gd name="connsiteY5" fmla="*/ 9358 h 9358"/>
                <a:gd name="connsiteX6" fmla="*/ 5092 w 10000"/>
                <a:gd name="connsiteY6" fmla="*/ 9079 h 9358"/>
                <a:gd name="connsiteX7" fmla="*/ 5885 w 10000"/>
                <a:gd name="connsiteY7" fmla="*/ 8388 h 9358"/>
                <a:gd name="connsiteX8" fmla="*/ 8659 w 10000"/>
                <a:gd name="connsiteY8" fmla="*/ 9358 h 9358"/>
                <a:gd name="connsiteX9" fmla="*/ 10000 w 10000"/>
                <a:gd name="connsiteY9" fmla="*/ 8179 h 9358"/>
                <a:gd name="connsiteX10" fmla="*/ 9954 w 10000"/>
                <a:gd name="connsiteY10" fmla="*/ 4620 h 9358"/>
                <a:gd name="connsiteX11" fmla="*/ 9255 w 10000"/>
                <a:gd name="connsiteY11" fmla="*/ 2389 h 9358"/>
                <a:gd name="connsiteX12" fmla="*/ 7784 w 10000"/>
                <a:gd name="connsiteY12" fmla="*/ 0 h 9358"/>
                <a:gd name="connsiteX0" fmla="*/ 7784 w 10000"/>
                <a:gd name="connsiteY0" fmla="*/ 0 h 10004"/>
                <a:gd name="connsiteX1" fmla="*/ 5686 w 10000"/>
                <a:gd name="connsiteY1" fmla="*/ 2274 h 10004"/>
                <a:gd name="connsiteX2" fmla="*/ 5333 w 10000"/>
                <a:gd name="connsiteY2" fmla="*/ 2067 h 10004"/>
                <a:gd name="connsiteX3" fmla="*/ 4734 w 10000"/>
                <a:gd name="connsiteY3" fmla="*/ 1812 h 10004"/>
                <a:gd name="connsiteX4" fmla="*/ 0 w 10000"/>
                <a:gd name="connsiteY4" fmla="*/ 3912 h 10004"/>
                <a:gd name="connsiteX5" fmla="*/ 4870 w 10000"/>
                <a:gd name="connsiteY5" fmla="*/ 10000 h 10004"/>
                <a:gd name="connsiteX6" fmla="*/ 5092 w 10000"/>
                <a:gd name="connsiteY6" fmla="*/ 9702 h 10004"/>
                <a:gd name="connsiteX7" fmla="*/ 5374 w 10000"/>
                <a:gd name="connsiteY7" fmla="*/ 7990 h 10004"/>
                <a:gd name="connsiteX8" fmla="*/ 8659 w 10000"/>
                <a:gd name="connsiteY8" fmla="*/ 10000 h 10004"/>
                <a:gd name="connsiteX9" fmla="*/ 10000 w 10000"/>
                <a:gd name="connsiteY9" fmla="*/ 8740 h 10004"/>
                <a:gd name="connsiteX10" fmla="*/ 9954 w 10000"/>
                <a:gd name="connsiteY10" fmla="*/ 4937 h 10004"/>
                <a:gd name="connsiteX11" fmla="*/ 9255 w 10000"/>
                <a:gd name="connsiteY11" fmla="*/ 2553 h 10004"/>
                <a:gd name="connsiteX12" fmla="*/ 7784 w 10000"/>
                <a:gd name="connsiteY12" fmla="*/ 0 h 10004"/>
                <a:gd name="connsiteX0" fmla="*/ 7784 w 10000"/>
                <a:gd name="connsiteY0" fmla="*/ 0 h 10004"/>
                <a:gd name="connsiteX1" fmla="*/ 5407 w 10000"/>
                <a:gd name="connsiteY1" fmla="*/ 3612 h 10004"/>
                <a:gd name="connsiteX2" fmla="*/ 5333 w 10000"/>
                <a:gd name="connsiteY2" fmla="*/ 2067 h 10004"/>
                <a:gd name="connsiteX3" fmla="*/ 4734 w 10000"/>
                <a:gd name="connsiteY3" fmla="*/ 1812 h 10004"/>
                <a:gd name="connsiteX4" fmla="*/ 0 w 10000"/>
                <a:gd name="connsiteY4" fmla="*/ 3912 h 10004"/>
                <a:gd name="connsiteX5" fmla="*/ 4870 w 10000"/>
                <a:gd name="connsiteY5" fmla="*/ 10000 h 10004"/>
                <a:gd name="connsiteX6" fmla="*/ 5092 w 10000"/>
                <a:gd name="connsiteY6" fmla="*/ 9702 h 10004"/>
                <a:gd name="connsiteX7" fmla="*/ 5374 w 10000"/>
                <a:gd name="connsiteY7" fmla="*/ 7990 h 10004"/>
                <a:gd name="connsiteX8" fmla="*/ 8659 w 10000"/>
                <a:gd name="connsiteY8" fmla="*/ 10000 h 10004"/>
                <a:gd name="connsiteX9" fmla="*/ 10000 w 10000"/>
                <a:gd name="connsiteY9" fmla="*/ 8740 h 10004"/>
                <a:gd name="connsiteX10" fmla="*/ 9954 w 10000"/>
                <a:gd name="connsiteY10" fmla="*/ 4937 h 10004"/>
                <a:gd name="connsiteX11" fmla="*/ 9255 w 10000"/>
                <a:gd name="connsiteY11" fmla="*/ 2553 h 10004"/>
                <a:gd name="connsiteX12" fmla="*/ 7784 w 10000"/>
                <a:gd name="connsiteY12" fmla="*/ 0 h 10004"/>
                <a:gd name="connsiteX0" fmla="*/ 7784 w 10000"/>
                <a:gd name="connsiteY0" fmla="*/ 0 h 10004"/>
                <a:gd name="connsiteX1" fmla="*/ 5407 w 10000"/>
                <a:gd name="connsiteY1" fmla="*/ 3612 h 10004"/>
                <a:gd name="connsiteX2" fmla="*/ 5147 w 10000"/>
                <a:gd name="connsiteY2" fmla="*/ 2189 h 10004"/>
                <a:gd name="connsiteX3" fmla="*/ 4734 w 10000"/>
                <a:gd name="connsiteY3" fmla="*/ 1812 h 10004"/>
                <a:gd name="connsiteX4" fmla="*/ 0 w 10000"/>
                <a:gd name="connsiteY4" fmla="*/ 3912 h 10004"/>
                <a:gd name="connsiteX5" fmla="*/ 4870 w 10000"/>
                <a:gd name="connsiteY5" fmla="*/ 10000 h 10004"/>
                <a:gd name="connsiteX6" fmla="*/ 5092 w 10000"/>
                <a:gd name="connsiteY6" fmla="*/ 9702 h 10004"/>
                <a:gd name="connsiteX7" fmla="*/ 5374 w 10000"/>
                <a:gd name="connsiteY7" fmla="*/ 7990 h 10004"/>
                <a:gd name="connsiteX8" fmla="*/ 8659 w 10000"/>
                <a:gd name="connsiteY8" fmla="*/ 10000 h 10004"/>
                <a:gd name="connsiteX9" fmla="*/ 10000 w 10000"/>
                <a:gd name="connsiteY9" fmla="*/ 8740 h 10004"/>
                <a:gd name="connsiteX10" fmla="*/ 9954 w 10000"/>
                <a:gd name="connsiteY10" fmla="*/ 4937 h 10004"/>
                <a:gd name="connsiteX11" fmla="*/ 9255 w 10000"/>
                <a:gd name="connsiteY11" fmla="*/ 2553 h 10004"/>
                <a:gd name="connsiteX12" fmla="*/ 7784 w 10000"/>
                <a:gd name="connsiteY12" fmla="*/ 0 h 10004"/>
                <a:gd name="connsiteX0" fmla="*/ 7134 w 10000"/>
                <a:gd name="connsiteY0" fmla="*/ 482 h 8297"/>
                <a:gd name="connsiteX1" fmla="*/ 5407 w 10000"/>
                <a:gd name="connsiteY1" fmla="*/ 1905 h 8297"/>
                <a:gd name="connsiteX2" fmla="*/ 5147 w 10000"/>
                <a:gd name="connsiteY2" fmla="*/ 482 h 8297"/>
                <a:gd name="connsiteX3" fmla="*/ 4734 w 10000"/>
                <a:gd name="connsiteY3" fmla="*/ 105 h 8297"/>
                <a:gd name="connsiteX4" fmla="*/ 0 w 10000"/>
                <a:gd name="connsiteY4" fmla="*/ 2205 h 8297"/>
                <a:gd name="connsiteX5" fmla="*/ 4870 w 10000"/>
                <a:gd name="connsiteY5" fmla="*/ 8293 h 8297"/>
                <a:gd name="connsiteX6" fmla="*/ 5092 w 10000"/>
                <a:gd name="connsiteY6" fmla="*/ 7995 h 8297"/>
                <a:gd name="connsiteX7" fmla="*/ 5374 w 10000"/>
                <a:gd name="connsiteY7" fmla="*/ 6283 h 8297"/>
                <a:gd name="connsiteX8" fmla="*/ 8659 w 10000"/>
                <a:gd name="connsiteY8" fmla="*/ 8293 h 8297"/>
                <a:gd name="connsiteX9" fmla="*/ 10000 w 10000"/>
                <a:gd name="connsiteY9" fmla="*/ 7033 h 8297"/>
                <a:gd name="connsiteX10" fmla="*/ 9954 w 10000"/>
                <a:gd name="connsiteY10" fmla="*/ 3230 h 8297"/>
                <a:gd name="connsiteX11" fmla="*/ 9255 w 10000"/>
                <a:gd name="connsiteY11" fmla="*/ 846 h 8297"/>
                <a:gd name="connsiteX12" fmla="*/ 7134 w 10000"/>
                <a:gd name="connsiteY12" fmla="*/ 482 h 8297"/>
                <a:gd name="connsiteX0" fmla="*/ 7134 w 10000"/>
                <a:gd name="connsiteY0" fmla="*/ 581 h 10000"/>
                <a:gd name="connsiteX1" fmla="*/ 5407 w 10000"/>
                <a:gd name="connsiteY1" fmla="*/ 2296 h 10000"/>
                <a:gd name="connsiteX2" fmla="*/ 5147 w 10000"/>
                <a:gd name="connsiteY2" fmla="*/ 581 h 10000"/>
                <a:gd name="connsiteX3" fmla="*/ 4734 w 10000"/>
                <a:gd name="connsiteY3" fmla="*/ 127 h 10000"/>
                <a:gd name="connsiteX4" fmla="*/ 0 w 10000"/>
                <a:gd name="connsiteY4" fmla="*/ 2658 h 10000"/>
                <a:gd name="connsiteX5" fmla="*/ 4870 w 10000"/>
                <a:gd name="connsiteY5" fmla="*/ 9995 h 10000"/>
                <a:gd name="connsiteX6" fmla="*/ 5092 w 10000"/>
                <a:gd name="connsiteY6" fmla="*/ 9636 h 10000"/>
                <a:gd name="connsiteX7" fmla="*/ 5374 w 10000"/>
                <a:gd name="connsiteY7" fmla="*/ 7573 h 10000"/>
                <a:gd name="connsiteX8" fmla="*/ 8659 w 10000"/>
                <a:gd name="connsiteY8" fmla="*/ 9995 h 10000"/>
                <a:gd name="connsiteX9" fmla="*/ 10000 w 10000"/>
                <a:gd name="connsiteY9" fmla="*/ 8477 h 10000"/>
                <a:gd name="connsiteX10" fmla="*/ 9954 w 10000"/>
                <a:gd name="connsiteY10" fmla="*/ 3893 h 10000"/>
                <a:gd name="connsiteX11" fmla="*/ 8651 w 10000"/>
                <a:gd name="connsiteY11" fmla="*/ 1753 h 10000"/>
                <a:gd name="connsiteX12" fmla="*/ 7134 w 10000"/>
                <a:gd name="connsiteY12" fmla="*/ 581 h 10000"/>
                <a:gd name="connsiteX0" fmla="*/ 7134 w 10000"/>
                <a:gd name="connsiteY0" fmla="*/ 581 h 10000"/>
                <a:gd name="connsiteX1" fmla="*/ 5407 w 10000"/>
                <a:gd name="connsiteY1" fmla="*/ 2296 h 10000"/>
                <a:gd name="connsiteX2" fmla="*/ 5147 w 10000"/>
                <a:gd name="connsiteY2" fmla="*/ 581 h 10000"/>
                <a:gd name="connsiteX3" fmla="*/ 4734 w 10000"/>
                <a:gd name="connsiteY3" fmla="*/ 127 h 10000"/>
                <a:gd name="connsiteX4" fmla="*/ 0 w 10000"/>
                <a:gd name="connsiteY4" fmla="*/ 2658 h 10000"/>
                <a:gd name="connsiteX5" fmla="*/ 4870 w 10000"/>
                <a:gd name="connsiteY5" fmla="*/ 9995 h 10000"/>
                <a:gd name="connsiteX6" fmla="*/ 5092 w 10000"/>
                <a:gd name="connsiteY6" fmla="*/ 9636 h 10000"/>
                <a:gd name="connsiteX7" fmla="*/ 5374 w 10000"/>
                <a:gd name="connsiteY7" fmla="*/ 7573 h 10000"/>
                <a:gd name="connsiteX8" fmla="*/ 8659 w 10000"/>
                <a:gd name="connsiteY8" fmla="*/ 9995 h 10000"/>
                <a:gd name="connsiteX9" fmla="*/ 10000 w 10000"/>
                <a:gd name="connsiteY9" fmla="*/ 8477 h 10000"/>
                <a:gd name="connsiteX10" fmla="*/ 9257 w 10000"/>
                <a:gd name="connsiteY10" fmla="*/ 4479 h 10000"/>
                <a:gd name="connsiteX11" fmla="*/ 8651 w 10000"/>
                <a:gd name="connsiteY11" fmla="*/ 1753 h 10000"/>
                <a:gd name="connsiteX12" fmla="*/ 7134 w 10000"/>
                <a:gd name="connsiteY12" fmla="*/ 581 h 10000"/>
                <a:gd name="connsiteX0" fmla="*/ 7134 w 10000"/>
                <a:gd name="connsiteY0" fmla="*/ 581 h 10000"/>
                <a:gd name="connsiteX1" fmla="*/ 5407 w 10000"/>
                <a:gd name="connsiteY1" fmla="*/ 2296 h 10000"/>
                <a:gd name="connsiteX2" fmla="*/ 5147 w 10000"/>
                <a:gd name="connsiteY2" fmla="*/ 581 h 10000"/>
                <a:gd name="connsiteX3" fmla="*/ 4734 w 10000"/>
                <a:gd name="connsiteY3" fmla="*/ 127 h 10000"/>
                <a:gd name="connsiteX4" fmla="*/ 0 w 10000"/>
                <a:gd name="connsiteY4" fmla="*/ 2658 h 10000"/>
                <a:gd name="connsiteX5" fmla="*/ 4870 w 10000"/>
                <a:gd name="connsiteY5" fmla="*/ 9995 h 10000"/>
                <a:gd name="connsiteX6" fmla="*/ 5092 w 10000"/>
                <a:gd name="connsiteY6" fmla="*/ 9636 h 10000"/>
                <a:gd name="connsiteX7" fmla="*/ 5374 w 10000"/>
                <a:gd name="connsiteY7" fmla="*/ 7573 h 10000"/>
                <a:gd name="connsiteX8" fmla="*/ 8659 w 10000"/>
                <a:gd name="connsiteY8" fmla="*/ 9995 h 10000"/>
                <a:gd name="connsiteX9" fmla="*/ 10000 w 10000"/>
                <a:gd name="connsiteY9" fmla="*/ 8477 h 10000"/>
                <a:gd name="connsiteX10" fmla="*/ 8651 w 10000"/>
                <a:gd name="connsiteY10" fmla="*/ 1753 h 10000"/>
                <a:gd name="connsiteX11" fmla="*/ 7134 w 10000"/>
                <a:gd name="connsiteY11" fmla="*/ 581 h 10000"/>
                <a:gd name="connsiteX0" fmla="*/ 7134 w 10187"/>
                <a:gd name="connsiteY0" fmla="*/ 581 h 10006"/>
                <a:gd name="connsiteX1" fmla="*/ 5407 w 10187"/>
                <a:gd name="connsiteY1" fmla="*/ 2296 h 10006"/>
                <a:gd name="connsiteX2" fmla="*/ 5147 w 10187"/>
                <a:gd name="connsiteY2" fmla="*/ 581 h 10006"/>
                <a:gd name="connsiteX3" fmla="*/ 4734 w 10187"/>
                <a:gd name="connsiteY3" fmla="*/ 127 h 10006"/>
                <a:gd name="connsiteX4" fmla="*/ 0 w 10187"/>
                <a:gd name="connsiteY4" fmla="*/ 2658 h 10006"/>
                <a:gd name="connsiteX5" fmla="*/ 4870 w 10187"/>
                <a:gd name="connsiteY5" fmla="*/ 9995 h 10006"/>
                <a:gd name="connsiteX6" fmla="*/ 5092 w 10187"/>
                <a:gd name="connsiteY6" fmla="*/ 9636 h 10006"/>
                <a:gd name="connsiteX7" fmla="*/ 5374 w 10187"/>
                <a:gd name="connsiteY7" fmla="*/ 7573 h 10006"/>
                <a:gd name="connsiteX8" fmla="*/ 8659 w 10187"/>
                <a:gd name="connsiteY8" fmla="*/ 9995 h 10006"/>
                <a:gd name="connsiteX9" fmla="*/ 10000 w 10187"/>
                <a:gd name="connsiteY9" fmla="*/ 8477 h 10006"/>
                <a:gd name="connsiteX10" fmla="*/ 10033 w 10187"/>
                <a:gd name="connsiteY10" fmla="*/ 8418 h 10006"/>
                <a:gd name="connsiteX11" fmla="*/ 8651 w 10187"/>
                <a:gd name="connsiteY11" fmla="*/ 1753 h 10006"/>
                <a:gd name="connsiteX12" fmla="*/ 7134 w 10187"/>
                <a:gd name="connsiteY12" fmla="*/ 581 h 10006"/>
                <a:gd name="connsiteX0" fmla="*/ 7134 w 10111"/>
                <a:gd name="connsiteY0" fmla="*/ 581 h 10006"/>
                <a:gd name="connsiteX1" fmla="*/ 5407 w 10111"/>
                <a:gd name="connsiteY1" fmla="*/ 2296 h 10006"/>
                <a:gd name="connsiteX2" fmla="*/ 5147 w 10111"/>
                <a:gd name="connsiteY2" fmla="*/ 581 h 10006"/>
                <a:gd name="connsiteX3" fmla="*/ 4734 w 10111"/>
                <a:gd name="connsiteY3" fmla="*/ 127 h 10006"/>
                <a:gd name="connsiteX4" fmla="*/ 0 w 10111"/>
                <a:gd name="connsiteY4" fmla="*/ 2658 h 10006"/>
                <a:gd name="connsiteX5" fmla="*/ 4870 w 10111"/>
                <a:gd name="connsiteY5" fmla="*/ 9995 h 10006"/>
                <a:gd name="connsiteX6" fmla="*/ 5092 w 10111"/>
                <a:gd name="connsiteY6" fmla="*/ 9636 h 10006"/>
                <a:gd name="connsiteX7" fmla="*/ 5374 w 10111"/>
                <a:gd name="connsiteY7" fmla="*/ 7573 h 10006"/>
                <a:gd name="connsiteX8" fmla="*/ 8659 w 10111"/>
                <a:gd name="connsiteY8" fmla="*/ 9995 h 10006"/>
                <a:gd name="connsiteX9" fmla="*/ 10000 w 10111"/>
                <a:gd name="connsiteY9" fmla="*/ 8477 h 10006"/>
                <a:gd name="connsiteX10" fmla="*/ 10033 w 10111"/>
                <a:gd name="connsiteY10" fmla="*/ 8418 h 10006"/>
                <a:gd name="connsiteX11" fmla="*/ 9986 w 10111"/>
                <a:gd name="connsiteY11" fmla="*/ 8858 h 10006"/>
                <a:gd name="connsiteX12" fmla="*/ 8651 w 10111"/>
                <a:gd name="connsiteY12" fmla="*/ 1753 h 10006"/>
                <a:gd name="connsiteX13" fmla="*/ 7134 w 10111"/>
                <a:gd name="connsiteY13" fmla="*/ 581 h 10006"/>
                <a:gd name="connsiteX0" fmla="*/ 7134 w 10187"/>
                <a:gd name="connsiteY0" fmla="*/ 581 h 10006"/>
                <a:gd name="connsiteX1" fmla="*/ 5407 w 10187"/>
                <a:gd name="connsiteY1" fmla="*/ 2296 h 10006"/>
                <a:gd name="connsiteX2" fmla="*/ 5147 w 10187"/>
                <a:gd name="connsiteY2" fmla="*/ 581 h 10006"/>
                <a:gd name="connsiteX3" fmla="*/ 4734 w 10187"/>
                <a:gd name="connsiteY3" fmla="*/ 127 h 10006"/>
                <a:gd name="connsiteX4" fmla="*/ 0 w 10187"/>
                <a:gd name="connsiteY4" fmla="*/ 2658 h 10006"/>
                <a:gd name="connsiteX5" fmla="*/ 4870 w 10187"/>
                <a:gd name="connsiteY5" fmla="*/ 9995 h 10006"/>
                <a:gd name="connsiteX6" fmla="*/ 5092 w 10187"/>
                <a:gd name="connsiteY6" fmla="*/ 9636 h 10006"/>
                <a:gd name="connsiteX7" fmla="*/ 5374 w 10187"/>
                <a:gd name="connsiteY7" fmla="*/ 7573 h 10006"/>
                <a:gd name="connsiteX8" fmla="*/ 8659 w 10187"/>
                <a:gd name="connsiteY8" fmla="*/ 9995 h 10006"/>
                <a:gd name="connsiteX9" fmla="*/ 10000 w 10187"/>
                <a:gd name="connsiteY9" fmla="*/ 8477 h 10006"/>
                <a:gd name="connsiteX10" fmla="*/ 10033 w 10187"/>
                <a:gd name="connsiteY10" fmla="*/ 8418 h 10006"/>
                <a:gd name="connsiteX11" fmla="*/ 8651 w 10187"/>
                <a:gd name="connsiteY11" fmla="*/ 1753 h 10006"/>
                <a:gd name="connsiteX12" fmla="*/ 7134 w 10187"/>
                <a:gd name="connsiteY12" fmla="*/ 581 h 10006"/>
                <a:gd name="connsiteX0" fmla="*/ 7134 w 10000"/>
                <a:gd name="connsiteY0" fmla="*/ 581 h 10030"/>
                <a:gd name="connsiteX1" fmla="*/ 5407 w 10000"/>
                <a:gd name="connsiteY1" fmla="*/ 2296 h 10030"/>
                <a:gd name="connsiteX2" fmla="*/ 5147 w 10000"/>
                <a:gd name="connsiteY2" fmla="*/ 581 h 10030"/>
                <a:gd name="connsiteX3" fmla="*/ 4734 w 10000"/>
                <a:gd name="connsiteY3" fmla="*/ 127 h 10030"/>
                <a:gd name="connsiteX4" fmla="*/ 0 w 10000"/>
                <a:gd name="connsiteY4" fmla="*/ 2658 h 10030"/>
                <a:gd name="connsiteX5" fmla="*/ 4870 w 10000"/>
                <a:gd name="connsiteY5" fmla="*/ 9995 h 10030"/>
                <a:gd name="connsiteX6" fmla="*/ 5092 w 10000"/>
                <a:gd name="connsiteY6" fmla="*/ 9636 h 10030"/>
                <a:gd name="connsiteX7" fmla="*/ 5374 w 10000"/>
                <a:gd name="connsiteY7" fmla="*/ 7573 h 10030"/>
                <a:gd name="connsiteX8" fmla="*/ 8659 w 10000"/>
                <a:gd name="connsiteY8" fmla="*/ 9995 h 10030"/>
                <a:gd name="connsiteX9" fmla="*/ 10000 w 10000"/>
                <a:gd name="connsiteY9" fmla="*/ 8477 h 10030"/>
                <a:gd name="connsiteX10" fmla="*/ 8651 w 10000"/>
                <a:gd name="connsiteY10" fmla="*/ 1753 h 10030"/>
                <a:gd name="connsiteX11" fmla="*/ 7134 w 10000"/>
                <a:gd name="connsiteY11" fmla="*/ 581 h 10030"/>
                <a:gd name="connsiteX0" fmla="*/ 7134 w 8965"/>
                <a:gd name="connsiteY0" fmla="*/ 581 h 10169"/>
                <a:gd name="connsiteX1" fmla="*/ 5407 w 8965"/>
                <a:gd name="connsiteY1" fmla="*/ 2296 h 10169"/>
                <a:gd name="connsiteX2" fmla="*/ 5147 w 8965"/>
                <a:gd name="connsiteY2" fmla="*/ 581 h 10169"/>
                <a:gd name="connsiteX3" fmla="*/ 4734 w 8965"/>
                <a:gd name="connsiteY3" fmla="*/ 127 h 10169"/>
                <a:gd name="connsiteX4" fmla="*/ 0 w 8965"/>
                <a:gd name="connsiteY4" fmla="*/ 2658 h 10169"/>
                <a:gd name="connsiteX5" fmla="*/ 4870 w 8965"/>
                <a:gd name="connsiteY5" fmla="*/ 9995 h 10169"/>
                <a:gd name="connsiteX6" fmla="*/ 5092 w 8965"/>
                <a:gd name="connsiteY6" fmla="*/ 9636 h 10169"/>
                <a:gd name="connsiteX7" fmla="*/ 5374 w 8965"/>
                <a:gd name="connsiteY7" fmla="*/ 7573 h 10169"/>
                <a:gd name="connsiteX8" fmla="*/ 8659 w 8965"/>
                <a:gd name="connsiteY8" fmla="*/ 9995 h 10169"/>
                <a:gd name="connsiteX9" fmla="*/ 8651 w 8965"/>
                <a:gd name="connsiteY9" fmla="*/ 1753 h 10169"/>
                <a:gd name="connsiteX10" fmla="*/ 7134 w 8965"/>
                <a:gd name="connsiteY10" fmla="*/ 581 h 10169"/>
                <a:gd name="connsiteX0" fmla="*/ 7958 w 9769"/>
                <a:gd name="connsiteY0" fmla="*/ 570 h 10279"/>
                <a:gd name="connsiteX1" fmla="*/ 6031 w 9769"/>
                <a:gd name="connsiteY1" fmla="*/ 2257 h 10279"/>
                <a:gd name="connsiteX2" fmla="*/ 5741 w 9769"/>
                <a:gd name="connsiteY2" fmla="*/ 570 h 10279"/>
                <a:gd name="connsiteX3" fmla="*/ 5281 w 9769"/>
                <a:gd name="connsiteY3" fmla="*/ 124 h 10279"/>
                <a:gd name="connsiteX4" fmla="*/ 0 w 9769"/>
                <a:gd name="connsiteY4" fmla="*/ 2613 h 10279"/>
                <a:gd name="connsiteX5" fmla="*/ 5432 w 9769"/>
                <a:gd name="connsiteY5" fmla="*/ 9828 h 10279"/>
                <a:gd name="connsiteX6" fmla="*/ 5680 w 9769"/>
                <a:gd name="connsiteY6" fmla="*/ 9475 h 10279"/>
                <a:gd name="connsiteX7" fmla="*/ 5994 w 9769"/>
                <a:gd name="connsiteY7" fmla="*/ 7446 h 10279"/>
                <a:gd name="connsiteX8" fmla="*/ 9089 w 9769"/>
                <a:gd name="connsiteY8" fmla="*/ 10116 h 10279"/>
                <a:gd name="connsiteX9" fmla="*/ 9650 w 9769"/>
                <a:gd name="connsiteY9" fmla="*/ 1723 h 10279"/>
                <a:gd name="connsiteX10" fmla="*/ 7958 w 9769"/>
                <a:gd name="connsiteY10" fmla="*/ 570 h 10279"/>
                <a:gd name="connsiteX0" fmla="*/ 8146 w 9936"/>
                <a:gd name="connsiteY0" fmla="*/ 555 h 10055"/>
                <a:gd name="connsiteX1" fmla="*/ 6174 w 9936"/>
                <a:gd name="connsiteY1" fmla="*/ 2196 h 10055"/>
                <a:gd name="connsiteX2" fmla="*/ 5877 w 9936"/>
                <a:gd name="connsiteY2" fmla="*/ 555 h 10055"/>
                <a:gd name="connsiteX3" fmla="*/ 5406 w 9936"/>
                <a:gd name="connsiteY3" fmla="*/ 121 h 10055"/>
                <a:gd name="connsiteX4" fmla="*/ 0 w 9936"/>
                <a:gd name="connsiteY4" fmla="*/ 2542 h 10055"/>
                <a:gd name="connsiteX5" fmla="*/ 5560 w 9936"/>
                <a:gd name="connsiteY5" fmla="*/ 9561 h 10055"/>
                <a:gd name="connsiteX6" fmla="*/ 5814 w 9936"/>
                <a:gd name="connsiteY6" fmla="*/ 9218 h 10055"/>
                <a:gd name="connsiteX7" fmla="*/ 6136 w 9936"/>
                <a:gd name="connsiteY7" fmla="*/ 7244 h 10055"/>
                <a:gd name="connsiteX8" fmla="*/ 9304 w 9936"/>
                <a:gd name="connsiteY8" fmla="*/ 9841 h 10055"/>
                <a:gd name="connsiteX9" fmla="*/ 9878 w 9936"/>
                <a:gd name="connsiteY9" fmla="*/ 1676 h 10055"/>
                <a:gd name="connsiteX10" fmla="*/ 8146 w 9936"/>
                <a:gd name="connsiteY10" fmla="*/ 555 h 10055"/>
                <a:gd name="connsiteX0" fmla="*/ 8198 w 9700"/>
                <a:gd name="connsiteY0" fmla="*/ 552 h 9879"/>
                <a:gd name="connsiteX1" fmla="*/ 6214 w 9700"/>
                <a:gd name="connsiteY1" fmla="*/ 2184 h 9879"/>
                <a:gd name="connsiteX2" fmla="*/ 5915 w 9700"/>
                <a:gd name="connsiteY2" fmla="*/ 552 h 9879"/>
                <a:gd name="connsiteX3" fmla="*/ 5441 w 9700"/>
                <a:gd name="connsiteY3" fmla="*/ 120 h 9879"/>
                <a:gd name="connsiteX4" fmla="*/ 0 w 9700"/>
                <a:gd name="connsiteY4" fmla="*/ 2528 h 9879"/>
                <a:gd name="connsiteX5" fmla="*/ 5596 w 9700"/>
                <a:gd name="connsiteY5" fmla="*/ 9509 h 9879"/>
                <a:gd name="connsiteX6" fmla="*/ 5851 w 9700"/>
                <a:gd name="connsiteY6" fmla="*/ 9168 h 9879"/>
                <a:gd name="connsiteX7" fmla="*/ 6176 w 9700"/>
                <a:gd name="connsiteY7" fmla="*/ 7204 h 9879"/>
                <a:gd name="connsiteX8" fmla="*/ 9364 w 9700"/>
                <a:gd name="connsiteY8" fmla="*/ 9787 h 9879"/>
                <a:gd name="connsiteX9" fmla="*/ 9408 w 9700"/>
                <a:gd name="connsiteY9" fmla="*/ 3201 h 9879"/>
                <a:gd name="connsiteX10" fmla="*/ 8198 w 9700"/>
                <a:gd name="connsiteY10" fmla="*/ 552 h 9879"/>
                <a:gd name="connsiteX0" fmla="*/ 8452 w 9905"/>
                <a:gd name="connsiteY0" fmla="*/ 559 h 10000"/>
                <a:gd name="connsiteX1" fmla="*/ 6406 w 9905"/>
                <a:gd name="connsiteY1" fmla="*/ 2211 h 10000"/>
                <a:gd name="connsiteX2" fmla="*/ 6098 w 9905"/>
                <a:gd name="connsiteY2" fmla="*/ 559 h 10000"/>
                <a:gd name="connsiteX3" fmla="*/ 5609 w 9905"/>
                <a:gd name="connsiteY3" fmla="*/ 121 h 10000"/>
                <a:gd name="connsiteX4" fmla="*/ 0 w 9905"/>
                <a:gd name="connsiteY4" fmla="*/ 2559 h 10000"/>
                <a:gd name="connsiteX5" fmla="*/ 5769 w 9905"/>
                <a:gd name="connsiteY5" fmla="*/ 9625 h 10000"/>
                <a:gd name="connsiteX6" fmla="*/ 6032 w 9905"/>
                <a:gd name="connsiteY6" fmla="*/ 9280 h 10000"/>
                <a:gd name="connsiteX7" fmla="*/ 6367 w 9905"/>
                <a:gd name="connsiteY7" fmla="*/ 7292 h 10000"/>
                <a:gd name="connsiteX8" fmla="*/ 9654 w 9905"/>
                <a:gd name="connsiteY8" fmla="*/ 9907 h 10000"/>
                <a:gd name="connsiteX9" fmla="*/ 9699 w 9905"/>
                <a:gd name="connsiteY9" fmla="*/ 3240 h 10000"/>
                <a:gd name="connsiteX10" fmla="*/ 8452 w 9905"/>
                <a:gd name="connsiteY10" fmla="*/ 559 h 10000"/>
                <a:gd name="connsiteX0" fmla="*/ 8533 w 10001"/>
                <a:gd name="connsiteY0" fmla="*/ 559 h 10000"/>
                <a:gd name="connsiteX1" fmla="*/ 6467 w 10001"/>
                <a:gd name="connsiteY1" fmla="*/ 2211 h 10000"/>
                <a:gd name="connsiteX2" fmla="*/ 6156 w 10001"/>
                <a:gd name="connsiteY2" fmla="*/ 559 h 10000"/>
                <a:gd name="connsiteX3" fmla="*/ 5663 w 10001"/>
                <a:gd name="connsiteY3" fmla="*/ 121 h 10000"/>
                <a:gd name="connsiteX4" fmla="*/ 0 w 10001"/>
                <a:gd name="connsiteY4" fmla="*/ 2559 h 10000"/>
                <a:gd name="connsiteX5" fmla="*/ 5824 w 10001"/>
                <a:gd name="connsiteY5" fmla="*/ 9625 h 10000"/>
                <a:gd name="connsiteX6" fmla="*/ 6090 w 10001"/>
                <a:gd name="connsiteY6" fmla="*/ 9280 h 10000"/>
                <a:gd name="connsiteX7" fmla="*/ 6428 w 10001"/>
                <a:gd name="connsiteY7" fmla="*/ 7292 h 10000"/>
                <a:gd name="connsiteX8" fmla="*/ 9747 w 10001"/>
                <a:gd name="connsiteY8" fmla="*/ 9907 h 10000"/>
                <a:gd name="connsiteX9" fmla="*/ 9792 w 10001"/>
                <a:gd name="connsiteY9" fmla="*/ 3240 h 10000"/>
                <a:gd name="connsiteX10" fmla="*/ 8533 w 10001"/>
                <a:gd name="connsiteY10" fmla="*/ 559 h 10000"/>
                <a:gd name="connsiteX0" fmla="*/ 8533 w 9961"/>
                <a:gd name="connsiteY0" fmla="*/ 559 h 10000"/>
                <a:gd name="connsiteX1" fmla="*/ 6467 w 9961"/>
                <a:gd name="connsiteY1" fmla="*/ 2211 h 10000"/>
                <a:gd name="connsiteX2" fmla="*/ 6156 w 9961"/>
                <a:gd name="connsiteY2" fmla="*/ 559 h 10000"/>
                <a:gd name="connsiteX3" fmla="*/ 5663 w 9961"/>
                <a:gd name="connsiteY3" fmla="*/ 121 h 10000"/>
                <a:gd name="connsiteX4" fmla="*/ 0 w 9961"/>
                <a:gd name="connsiteY4" fmla="*/ 2559 h 10000"/>
                <a:gd name="connsiteX5" fmla="*/ 5824 w 9961"/>
                <a:gd name="connsiteY5" fmla="*/ 9625 h 10000"/>
                <a:gd name="connsiteX6" fmla="*/ 6090 w 9961"/>
                <a:gd name="connsiteY6" fmla="*/ 9280 h 10000"/>
                <a:gd name="connsiteX7" fmla="*/ 6428 w 9961"/>
                <a:gd name="connsiteY7" fmla="*/ 7292 h 10000"/>
                <a:gd name="connsiteX8" fmla="*/ 9580 w 9961"/>
                <a:gd name="connsiteY8" fmla="*/ 9907 h 10000"/>
                <a:gd name="connsiteX9" fmla="*/ 9792 w 9961"/>
                <a:gd name="connsiteY9" fmla="*/ 3240 h 10000"/>
                <a:gd name="connsiteX10" fmla="*/ 8533 w 9961"/>
                <a:gd name="connsiteY10" fmla="*/ 559 h 10000"/>
                <a:gd name="connsiteX0" fmla="*/ 8566 w 9876"/>
                <a:gd name="connsiteY0" fmla="*/ 559 h 10773"/>
                <a:gd name="connsiteX1" fmla="*/ 6492 w 9876"/>
                <a:gd name="connsiteY1" fmla="*/ 2211 h 10773"/>
                <a:gd name="connsiteX2" fmla="*/ 6180 w 9876"/>
                <a:gd name="connsiteY2" fmla="*/ 559 h 10773"/>
                <a:gd name="connsiteX3" fmla="*/ 5685 w 9876"/>
                <a:gd name="connsiteY3" fmla="*/ 121 h 10773"/>
                <a:gd name="connsiteX4" fmla="*/ 0 w 9876"/>
                <a:gd name="connsiteY4" fmla="*/ 2559 h 10773"/>
                <a:gd name="connsiteX5" fmla="*/ 5847 w 9876"/>
                <a:gd name="connsiteY5" fmla="*/ 9625 h 10773"/>
                <a:gd name="connsiteX6" fmla="*/ 6114 w 9876"/>
                <a:gd name="connsiteY6" fmla="*/ 9280 h 10773"/>
                <a:gd name="connsiteX7" fmla="*/ 6453 w 9876"/>
                <a:gd name="connsiteY7" fmla="*/ 7292 h 10773"/>
                <a:gd name="connsiteX8" fmla="*/ 9618 w 9876"/>
                <a:gd name="connsiteY8" fmla="*/ 9907 h 10773"/>
                <a:gd name="connsiteX9" fmla="*/ 9830 w 9876"/>
                <a:gd name="connsiteY9" fmla="*/ 3240 h 10773"/>
                <a:gd name="connsiteX10" fmla="*/ 8566 w 9876"/>
                <a:gd name="connsiteY10" fmla="*/ 559 h 10773"/>
                <a:gd name="connsiteX0" fmla="*/ 8674 w 9953"/>
                <a:gd name="connsiteY0" fmla="*/ 519 h 10000"/>
                <a:gd name="connsiteX1" fmla="*/ 6574 w 9953"/>
                <a:gd name="connsiteY1" fmla="*/ 2052 h 10000"/>
                <a:gd name="connsiteX2" fmla="*/ 6258 w 9953"/>
                <a:gd name="connsiteY2" fmla="*/ 519 h 10000"/>
                <a:gd name="connsiteX3" fmla="*/ 5756 w 9953"/>
                <a:gd name="connsiteY3" fmla="*/ 112 h 10000"/>
                <a:gd name="connsiteX4" fmla="*/ 0 w 9953"/>
                <a:gd name="connsiteY4" fmla="*/ 2375 h 10000"/>
                <a:gd name="connsiteX5" fmla="*/ 5920 w 9953"/>
                <a:gd name="connsiteY5" fmla="*/ 8934 h 10000"/>
                <a:gd name="connsiteX6" fmla="*/ 6191 w 9953"/>
                <a:gd name="connsiteY6" fmla="*/ 8614 h 10000"/>
                <a:gd name="connsiteX7" fmla="*/ 6534 w 9953"/>
                <a:gd name="connsiteY7" fmla="*/ 6769 h 10000"/>
                <a:gd name="connsiteX8" fmla="*/ 9739 w 9953"/>
                <a:gd name="connsiteY8" fmla="*/ 9196 h 10000"/>
                <a:gd name="connsiteX9" fmla="*/ 9953 w 9953"/>
                <a:gd name="connsiteY9" fmla="*/ 3008 h 10000"/>
                <a:gd name="connsiteX10" fmla="*/ 8674 w 9953"/>
                <a:gd name="connsiteY10" fmla="*/ 519 h 10000"/>
                <a:gd name="connsiteX0" fmla="*/ 8715 w 10021"/>
                <a:gd name="connsiteY0" fmla="*/ 519 h 9211"/>
                <a:gd name="connsiteX1" fmla="*/ 6605 w 10021"/>
                <a:gd name="connsiteY1" fmla="*/ 2052 h 9211"/>
                <a:gd name="connsiteX2" fmla="*/ 6288 w 10021"/>
                <a:gd name="connsiteY2" fmla="*/ 519 h 9211"/>
                <a:gd name="connsiteX3" fmla="*/ 5783 w 10021"/>
                <a:gd name="connsiteY3" fmla="*/ 112 h 9211"/>
                <a:gd name="connsiteX4" fmla="*/ 0 w 10021"/>
                <a:gd name="connsiteY4" fmla="*/ 2375 h 9211"/>
                <a:gd name="connsiteX5" fmla="*/ 5948 w 10021"/>
                <a:gd name="connsiteY5" fmla="*/ 8934 h 9211"/>
                <a:gd name="connsiteX6" fmla="*/ 6220 w 10021"/>
                <a:gd name="connsiteY6" fmla="*/ 8614 h 9211"/>
                <a:gd name="connsiteX7" fmla="*/ 6565 w 10021"/>
                <a:gd name="connsiteY7" fmla="*/ 6769 h 9211"/>
                <a:gd name="connsiteX8" fmla="*/ 9785 w 10021"/>
                <a:gd name="connsiteY8" fmla="*/ 9196 h 9211"/>
                <a:gd name="connsiteX9" fmla="*/ 9773 w 10021"/>
                <a:gd name="connsiteY9" fmla="*/ 5367 h 9211"/>
                <a:gd name="connsiteX10" fmla="*/ 8715 w 10021"/>
                <a:gd name="connsiteY10" fmla="*/ 519 h 9211"/>
                <a:gd name="connsiteX0" fmla="*/ 8697 w 9930"/>
                <a:gd name="connsiteY0" fmla="*/ 563 h 10141"/>
                <a:gd name="connsiteX1" fmla="*/ 6591 w 9930"/>
                <a:gd name="connsiteY1" fmla="*/ 2228 h 10141"/>
                <a:gd name="connsiteX2" fmla="*/ 6275 w 9930"/>
                <a:gd name="connsiteY2" fmla="*/ 563 h 10141"/>
                <a:gd name="connsiteX3" fmla="*/ 5771 w 9930"/>
                <a:gd name="connsiteY3" fmla="*/ 122 h 10141"/>
                <a:gd name="connsiteX4" fmla="*/ 0 w 9930"/>
                <a:gd name="connsiteY4" fmla="*/ 2578 h 10141"/>
                <a:gd name="connsiteX5" fmla="*/ 5936 w 9930"/>
                <a:gd name="connsiteY5" fmla="*/ 9699 h 10141"/>
                <a:gd name="connsiteX6" fmla="*/ 6207 w 9930"/>
                <a:gd name="connsiteY6" fmla="*/ 9352 h 10141"/>
                <a:gd name="connsiteX7" fmla="*/ 6551 w 9930"/>
                <a:gd name="connsiteY7" fmla="*/ 7349 h 10141"/>
                <a:gd name="connsiteX8" fmla="*/ 9594 w 9930"/>
                <a:gd name="connsiteY8" fmla="*/ 10126 h 10141"/>
                <a:gd name="connsiteX9" fmla="*/ 9753 w 9930"/>
                <a:gd name="connsiteY9" fmla="*/ 5827 h 10141"/>
                <a:gd name="connsiteX10" fmla="*/ 8697 w 9930"/>
                <a:gd name="connsiteY10" fmla="*/ 563 h 10141"/>
                <a:gd name="connsiteX0" fmla="*/ 8758 w 9860"/>
                <a:gd name="connsiteY0" fmla="*/ 555 h 10365"/>
                <a:gd name="connsiteX1" fmla="*/ 6637 w 9860"/>
                <a:gd name="connsiteY1" fmla="*/ 2197 h 10365"/>
                <a:gd name="connsiteX2" fmla="*/ 6319 w 9860"/>
                <a:gd name="connsiteY2" fmla="*/ 555 h 10365"/>
                <a:gd name="connsiteX3" fmla="*/ 5812 w 9860"/>
                <a:gd name="connsiteY3" fmla="*/ 120 h 10365"/>
                <a:gd name="connsiteX4" fmla="*/ 0 w 9860"/>
                <a:gd name="connsiteY4" fmla="*/ 2542 h 10365"/>
                <a:gd name="connsiteX5" fmla="*/ 5978 w 9860"/>
                <a:gd name="connsiteY5" fmla="*/ 9564 h 10365"/>
                <a:gd name="connsiteX6" fmla="*/ 6251 w 9860"/>
                <a:gd name="connsiteY6" fmla="*/ 9222 h 10365"/>
                <a:gd name="connsiteX7" fmla="*/ 6597 w 9860"/>
                <a:gd name="connsiteY7" fmla="*/ 7247 h 10365"/>
                <a:gd name="connsiteX8" fmla="*/ 9662 w 9860"/>
                <a:gd name="connsiteY8" fmla="*/ 9985 h 10365"/>
                <a:gd name="connsiteX9" fmla="*/ 9822 w 9860"/>
                <a:gd name="connsiteY9" fmla="*/ 5746 h 10365"/>
                <a:gd name="connsiteX10" fmla="*/ 8758 w 9860"/>
                <a:gd name="connsiteY10" fmla="*/ 555 h 10365"/>
                <a:gd name="connsiteX0" fmla="*/ 8882 w 10021"/>
                <a:gd name="connsiteY0" fmla="*/ 535 h 9999"/>
                <a:gd name="connsiteX1" fmla="*/ 6731 w 10021"/>
                <a:gd name="connsiteY1" fmla="*/ 2120 h 9999"/>
                <a:gd name="connsiteX2" fmla="*/ 6409 w 10021"/>
                <a:gd name="connsiteY2" fmla="*/ 535 h 9999"/>
                <a:gd name="connsiteX3" fmla="*/ 5895 w 10021"/>
                <a:gd name="connsiteY3" fmla="*/ 116 h 9999"/>
                <a:gd name="connsiteX4" fmla="*/ 0 w 10021"/>
                <a:gd name="connsiteY4" fmla="*/ 2452 h 9999"/>
                <a:gd name="connsiteX5" fmla="*/ 6063 w 10021"/>
                <a:gd name="connsiteY5" fmla="*/ 9227 h 9999"/>
                <a:gd name="connsiteX6" fmla="*/ 6340 w 10021"/>
                <a:gd name="connsiteY6" fmla="*/ 8897 h 9999"/>
                <a:gd name="connsiteX7" fmla="*/ 6691 w 10021"/>
                <a:gd name="connsiteY7" fmla="*/ 6992 h 9999"/>
                <a:gd name="connsiteX8" fmla="*/ 9915 w 10021"/>
                <a:gd name="connsiteY8" fmla="*/ 9633 h 9999"/>
                <a:gd name="connsiteX9" fmla="*/ 9961 w 10021"/>
                <a:gd name="connsiteY9" fmla="*/ 5544 h 9999"/>
                <a:gd name="connsiteX10" fmla="*/ 8882 w 10021"/>
                <a:gd name="connsiteY10" fmla="*/ 535 h 9999"/>
                <a:gd name="connsiteX0" fmla="*/ 8863 w 10250"/>
                <a:gd name="connsiteY0" fmla="*/ 535 h 9671"/>
                <a:gd name="connsiteX1" fmla="*/ 6717 w 10250"/>
                <a:gd name="connsiteY1" fmla="*/ 2120 h 9671"/>
                <a:gd name="connsiteX2" fmla="*/ 6396 w 10250"/>
                <a:gd name="connsiteY2" fmla="*/ 535 h 9671"/>
                <a:gd name="connsiteX3" fmla="*/ 5883 w 10250"/>
                <a:gd name="connsiteY3" fmla="*/ 116 h 9671"/>
                <a:gd name="connsiteX4" fmla="*/ 0 w 10250"/>
                <a:gd name="connsiteY4" fmla="*/ 2452 h 9671"/>
                <a:gd name="connsiteX5" fmla="*/ 6050 w 10250"/>
                <a:gd name="connsiteY5" fmla="*/ 9228 h 9671"/>
                <a:gd name="connsiteX6" fmla="*/ 6327 w 10250"/>
                <a:gd name="connsiteY6" fmla="*/ 8898 h 9671"/>
                <a:gd name="connsiteX7" fmla="*/ 6677 w 10250"/>
                <a:gd name="connsiteY7" fmla="*/ 6993 h 9671"/>
                <a:gd name="connsiteX8" fmla="*/ 9894 w 10250"/>
                <a:gd name="connsiteY8" fmla="*/ 9634 h 9671"/>
                <a:gd name="connsiteX9" fmla="*/ 10055 w 10250"/>
                <a:gd name="connsiteY9" fmla="*/ 4597 h 9671"/>
                <a:gd name="connsiteX10" fmla="*/ 8863 w 10250"/>
                <a:gd name="connsiteY10" fmla="*/ 535 h 9671"/>
                <a:gd name="connsiteX0" fmla="*/ 8647 w 10228"/>
                <a:gd name="connsiteY0" fmla="*/ 553 h 10000"/>
                <a:gd name="connsiteX1" fmla="*/ 6553 w 10228"/>
                <a:gd name="connsiteY1" fmla="*/ 2192 h 10000"/>
                <a:gd name="connsiteX2" fmla="*/ 6240 w 10228"/>
                <a:gd name="connsiteY2" fmla="*/ 553 h 10000"/>
                <a:gd name="connsiteX3" fmla="*/ 5740 w 10228"/>
                <a:gd name="connsiteY3" fmla="*/ 120 h 10000"/>
                <a:gd name="connsiteX4" fmla="*/ 0 w 10228"/>
                <a:gd name="connsiteY4" fmla="*/ 2535 h 10000"/>
                <a:gd name="connsiteX5" fmla="*/ 5902 w 10228"/>
                <a:gd name="connsiteY5" fmla="*/ 9542 h 10000"/>
                <a:gd name="connsiteX6" fmla="*/ 6173 w 10228"/>
                <a:gd name="connsiteY6" fmla="*/ 9201 h 10000"/>
                <a:gd name="connsiteX7" fmla="*/ 6514 w 10228"/>
                <a:gd name="connsiteY7" fmla="*/ 7231 h 10000"/>
                <a:gd name="connsiteX8" fmla="*/ 9653 w 10228"/>
                <a:gd name="connsiteY8" fmla="*/ 9962 h 10000"/>
                <a:gd name="connsiteX9" fmla="*/ 9810 w 10228"/>
                <a:gd name="connsiteY9" fmla="*/ 4753 h 10000"/>
                <a:gd name="connsiteX10" fmla="*/ 8647 w 10228"/>
                <a:gd name="connsiteY10" fmla="*/ 553 h 10000"/>
                <a:gd name="connsiteX0" fmla="*/ 8647 w 10204"/>
                <a:gd name="connsiteY0" fmla="*/ 553 h 10000"/>
                <a:gd name="connsiteX1" fmla="*/ 6553 w 10204"/>
                <a:gd name="connsiteY1" fmla="*/ 2192 h 10000"/>
                <a:gd name="connsiteX2" fmla="*/ 6240 w 10204"/>
                <a:gd name="connsiteY2" fmla="*/ 553 h 10000"/>
                <a:gd name="connsiteX3" fmla="*/ 5740 w 10204"/>
                <a:gd name="connsiteY3" fmla="*/ 120 h 10000"/>
                <a:gd name="connsiteX4" fmla="*/ 0 w 10204"/>
                <a:gd name="connsiteY4" fmla="*/ 2535 h 10000"/>
                <a:gd name="connsiteX5" fmla="*/ 5902 w 10204"/>
                <a:gd name="connsiteY5" fmla="*/ 9542 h 10000"/>
                <a:gd name="connsiteX6" fmla="*/ 6173 w 10204"/>
                <a:gd name="connsiteY6" fmla="*/ 9201 h 10000"/>
                <a:gd name="connsiteX7" fmla="*/ 6514 w 10204"/>
                <a:gd name="connsiteY7" fmla="*/ 7231 h 10000"/>
                <a:gd name="connsiteX8" fmla="*/ 9653 w 10204"/>
                <a:gd name="connsiteY8" fmla="*/ 9962 h 10000"/>
                <a:gd name="connsiteX9" fmla="*/ 9810 w 10204"/>
                <a:gd name="connsiteY9" fmla="*/ 4753 h 10000"/>
                <a:gd name="connsiteX10" fmla="*/ 8647 w 10204"/>
                <a:gd name="connsiteY10" fmla="*/ 553 h 10000"/>
                <a:gd name="connsiteX0" fmla="*/ 8647 w 9945"/>
                <a:gd name="connsiteY0" fmla="*/ 553 h 10000"/>
                <a:gd name="connsiteX1" fmla="*/ 6553 w 9945"/>
                <a:gd name="connsiteY1" fmla="*/ 2192 h 10000"/>
                <a:gd name="connsiteX2" fmla="*/ 6240 w 9945"/>
                <a:gd name="connsiteY2" fmla="*/ 553 h 10000"/>
                <a:gd name="connsiteX3" fmla="*/ 5740 w 9945"/>
                <a:gd name="connsiteY3" fmla="*/ 120 h 10000"/>
                <a:gd name="connsiteX4" fmla="*/ 0 w 9945"/>
                <a:gd name="connsiteY4" fmla="*/ 2535 h 10000"/>
                <a:gd name="connsiteX5" fmla="*/ 5902 w 9945"/>
                <a:gd name="connsiteY5" fmla="*/ 9542 h 10000"/>
                <a:gd name="connsiteX6" fmla="*/ 6173 w 9945"/>
                <a:gd name="connsiteY6" fmla="*/ 9201 h 10000"/>
                <a:gd name="connsiteX7" fmla="*/ 6514 w 9945"/>
                <a:gd name="connsiteY7" fmla="*/ 7231 h 10000"/>
                <a:gd name="connsiteX8" fmla="*/ 9653 w 9945"/>
                <a:gd name="connsiteY8" fmla="*/ 9962 h 10000"/>
                <a:gd name="connsiteX9" fmla="*/ 9810 w 9945"/>
                <a:gd name="connsiteY9" fmla="*/ 4753 h 10000"/>
                <a:gd name="connsiteX10" fmla="*/ 8647 w 9945"/>
                <a:gd name="connsiteY10" fmla="*/ 553 h 10000"/>
                <a:gd name="connsiteX0" fmla="*/ 8695 w 9864"/>
                <a:gd name="connsiteY0" fmla="*/ 553 h 10000"/>
                <a:gd name="connsiteX1" fmla="*/ 6589 w 9864"/>
                <a:gd name="connsiteY1" fmla="*/ 2192 h 10000"/>
                <a:gd name="connsiteX2" fmla="*/ 6275 w 9864"/>
                <a:gd name="connsiteY2" fmla="*/ 553 h 10000"/>
                <a:gd name="connsiteX3" fmla="*/ 5772 w 9864"/>
                <a:gd name="connsiteY3" fmla="*/ 120 h 10000"/>
                <a:gd name="connsiteX4" fmla="*/ 0 w 9864"/>
                <a:gd name="connsiteY4" fmla="*/ 2535 h 10000"/>
                <a:gd name="connsiteX5" fmla="*/ 5935 w 9864"/>
                <a:gd name="connsiteY5" fmla="*/ 9542 h 10000"/>
                <a:gd name="connsiteX6" fmla="*/ 6207 w 9864"/>
                <a:gd name="connsiteY6" fmla="*/ 9201 h 10000"/>
                <a:gd name="connsiteX7" fmla="*/ 6550 w 9864"/>
                <a:gd name="connsiteY7" fmla="*/ 7231 h 10000"/>
                <a:gd name="connsiteX8" fmla="*/ 9706 w 9864"/>
                <a:gd name="connsiteY8" fmla="*/ 9962 h 10000"/>
                <a:gd name="connsiteX9" fmla="*/ 9864 w 9864"/>
                <a:gd name="connsiteY9" fmla="*/ 4753 h 10000"/>
                <a:gd name="connsiteX10" fmla="*/ 8695 w 9864"/>
                <a:gd name="connsiteY10" fmla="*/ 553 h 10000"/>
                <a:gd name="connsiteX0" fmla="*/ 8815 w 10000"/>
                <a:gd name="connsiteY0" fmla="*/ 553 h 9862"/>
                <a:gd name="connsiteX1" fmla="*/ 6680 w 10000"/>
                <a:gd name="connsiteY1" fmla="*/ 2192 h 9862"/>
                <a:gd name="connsiteX2" fmla="*/ 6362 w 10000"/>
                <a:gd name="connsiteY2" fmla="*/ 553 h 9862"/>
                <a:gd name="connsiteX3" fmla="*/ 5852 w 10000"/>
                <a:gd name="connsiteY3" fmla="*/ 120 h 9862"/>
                <a:gd name="connsiteX4" fmla="*/ 0 w 10000"/>
                <a:gd name="connsiteY4" fmla="*/ 2535 h 9862"/>
                <a:gd name="connsiteX5" fmla="*/ 6017 w 10000"/>
                <a:gd name="connsiteY5" fmla="*/ 9542 h 9862"/>
                <a:gd name="connsiteX6" fmla="*/ 6293 w 10000"/>
                <a:gd name="connsiteY6" fmla="*/ 9201 h 9862"/>
                <a:gd name="connsiteX7" fmla="*/ 6640 w 10000"/>
                <a:gd name="connsiteY7" fmla="*/ 7231 h 9862"/>
                <a:gd name="connsiteX8" fmla="*/ 9955 w 10000"/>
                <a:gd name="connsiteY8" fmla="*/ 9822 h 9862"/>
                <a:gd name="connsiteX9" fmla="*/ 10000 w 10000"/>
                <a:gd name="connsiteY9" fmla="*/ 4753 h 9862"/>
                <a:gd name="connsiteX10" fmla="*/ 8815 w 10000"/>
                <a:gd name="connsiteY10" fmla="*/ 553 h 9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00" h="9862" extrusionOk="0">
                  <a:moveTo>
                    <a:pt x="8815" y="553"/>
                  </a:moveTo>
                  <a:cubicBezTo>
                    <a:pt x="7356" y="553"/>
                    <a:pt x="7087" y="2192"/>
                    <a:pt x="6680" y="2192"/>
                  </a:cubicBezTo>
                  <a:cubicBezTo>
                    <a:pt x="6272" y="2192"/>
                    <a:pt x="6499" y="899"/>
                    <a:pt x="6362" y="553"/>
                  </a:cubicBezTo>
                  <a:cubicBezTo>
                    <a:pt x="6222" y="209"/>
                    <a:pt x="6910" y="-211"/>
                    <a:pt x="5852" y="120"/>
                  </a:cubicBezTo>
                  <a:cubicBezTo>
                    <a:pt x="4789" y="449"/>
                    <a:pt x="0" y="2535"/>
                    <a:pt x="0" y="2535"/>
                  </a:cubicBezTo>
                  <a:cubicBezTo>
                    <a:pt x="0" y="2535"/>
                    <a:pt x="4792" y="9542"/>
                    <a:pt x="6017" y="9542"/>
                  </a:cubicBezTo>
                  <a:cubicBezTo>
                    <a:pt x="6166" y="9542"/>
                    <a:pt x="6262" y="9441"/>
                    <a:pt x="6293" y="9201"/>
                  </a:cubicBezTo>
                  <a:cubicBezTo>
                    <a:pt x="6382" y="8564"/>
                    <a:pt x="6030" y="7128"/>
                    <a:pt x="6640" y="7231"/>
                  </a:cubicBezTo>
                  <a:cubicBezTo>
                    <a:pt x="7250" y="7335"/>
                    <a:pt x="9394" y="10234"/>
                    <a:pt x="9955" y="9822"/>
                  </a:cubicBezTo>
                  <a:cubicBezTo>
                    <a:pt x="9941" y="7029"/>
                    <a:pt x="9999" y="7581"/>
                    <a:pt x="10000" y="4753"/>
                  </a:cubicBezTo>
                  <a:cubicBezTo>
                    <a:pt x="9259" y="2763"/>
                    <a:pt x="9500" y="553"/>
                    <a:pt x="8815" y="5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5144613" y="1558881"/>
              <a:ext cx="1372008" cy="1659717"/>
            </a:xfrm>
            <a:prstGeom prst="rect">
              <a:avLst/>
            </a:prstGeom>
            <a:noFill/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6502944" y="1558881"/>
              <a:ext cx="1235203" cy="1659717"/>
            </a:xfrm>
            <a:prstGeom prst="rect">
              <a:avLst/>
            </a:prstGeom>
            <a:noFill/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오른쪽 화살표 99"/>
            <p:cNvSpPr/>
            <p:nvPr/>
          </p:nvSpPr>
          <p:spPr>
            <a:xfrm>
              <a:off x="6270515" y="1657136"/>
              <a:ext cx="448144" cy="343272"/>
            </a:xfrm>
            <a:prstGeom prst="rightArrow">
              <a:avLst/>
            </a:prstGeom>
            <a:solidFill>
              <a:srgbClr val="A5D5E5"/>
            </a:solidFill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화살표 연결선 11"/>
          <p:cNvCxnSpPr/>
          <p:nvPr/>
        </p:nvCxnSpPr>
        <p:spPr>
          <a:xfrm>
            <a:off x="4641687" y="3666878"/>
            <a:ext cx="0" cy="698691"/>
          </a:xfrm>
          <a:prstGeom prst="straightConnector1">
            <a:avLst/>
          </a:prstGeom>
          <a:ln w="28575">
            <a:solidFill>
              <a:srgbClr val="354A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모서리가 둥근 직사각형 152"/>
          <p:cNvSpPr/>
          <p:nvPr/>
        </p:nvSpPr>
        <p:spPr>
          <a:xfrm>
            <a:off x="4032501" y="4348587"/>
            <a:ext cx="1218372" cy="36640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solidFill>
                  <a:schemeClr val="tx1"/>
                </a:solidFill>
                <a:latin typeface="+mn-ea"/>
              </a:rPr>
              <a:t>Dehazing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9" name="모서리가 둥근 직사각형 158"/>
          <p:cNvSpPr/>
          <p:nvPr/>
        </p:nvSpPr>
        <p:spPr>
          <a:xfrm>
            <a:off x="1045291" y="3632120"/>
            <a:ext cx="2812320" cy="141954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지역적 히스토그램 </a:t>
            </a:r>
            <a:r>
              <a:rPr lang="ko-KR" altLang="en-US" sz="1200" dirty="0" err="1" smtClean="0">
                <a:solidFill>
                  <a:srgbClr val="354A50"/>
                </a:solidFill>
                <a:latin typeface="+mn-ea"/>
              </a:rPr>
              <a:t>평활화</a:t>
            </a:r>
            <a:endParaRPr lang="en-US" altLang="ko-KR" sz="1200" dirty="0" smtClean="0">
              <a:solidFill>
                <a:srgbClr val="354A50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LAB 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형식 </a:t>
            </a:r>
            <a:r>
              <a:rPr lang="ko-KR" altLang="ko-KR" sz="1200" dirty="0">
                <a:solidFill>
                  <a:srgbClr val="354A50"/>
                </a:solidFill>
                <a:latin typeface="+mn-ea"/>
                <a:cs typeface="Nanum Gothic" charset="0"/>
              </a:rPr>
              <a:t>→ </a:t>
            </a:r>
            <a:r>
              <a:rPr lang="ko-KR" altLang="ko-KR" sz="1200" dirty="0" err="1">
                <a:solidFill>
                  <a:srgbClr val="354A50"/>
                </a:solidFill>
                <a:latin typeface="+mn-ea"/>
                <a:cs typeface="Nanum Gothic" charset="0"/>
              </a:rPr>
              <a:t>L</a:t>
            </a:r>
            <a:r>
              <a:rPr lang="ko-KR" altLang="ko-KR" sz="1200" dirty="0">
                <a:solidFill>
                  <a:srgbClr val="354A50"/>
                </a:solidFill>
                <a:latin typeface="+mn-ea"/>
                <a:cs typeface="Nanum Gothic" charset="0"/>
              </a:rPr>
              <a:t>(밝기)만 </a:t>
            </a:r>
            <a:r>
              <a:rPr lang="ko-KR" altLang="ko-KR" sz="1200" dirty="0" smtClean="0">
                <a:solidFill>
                  <a:srgbClr val="354A50"/>
                </a:solidFill>
                <a:latin typeface="+mn-ea"/>
                <a:cs typeface="Nanum Gothic" charset="0"/>
              </a:rPr>
              <a:t>조정</a:t>
            </a:r>
            <a:endParaRPr lang="en-US" altLang="ko-KR" sz="1200" dirty="0" smtClean="0">
              <a:solidFill>
                <a:srgbClr val="354A50"/>
              </a:solidFill>
              <a:latin typeface="+mn-ea"/>
              <a:cs typeface="Nanum Gothic" charset="0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히스토그램 </a:t>
            </a:r>
            <a:r>
              <a:rPr lang="ko-KR" altLang="en-US" sz="1200" dirty="0" err="1" smtClean="0">
                <a:solidFill>
                  <a:srgbClr val="354A50"/>
                </a:solidFill>
                <a:latin typeface="+mn-ea"/>
              </a:rPr>
              <a:t>클리핑</a:t>
            </a:r>
            <a:endParaRPr lang="ko-KR" altLang="en-US" sz="1200" dirty="0">
              <a:solidFill>
                <a:srgbClr val="354A50"/>
              </a:solidFill>
              <a:latin typeface="+mn-ea"/>
            </a:endParaRPr>
          </a:p>
        </p:txBody>
      </p:sp>
      <p:sp>
        <p:nvSpPr>
          <p:cNvPr id="145" name="모서리가 둥근 직사각형 144"/>
          <p:cNvSpPr/>
          <p:nvPr/>
        </p:nvSpPr>
        <p:spPr>
          <a:xfrm>
            <a:off x="1989969" y="3484060"/>
            <a:ext cx="915928" cy="36640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CLAHE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1" name="모서리가 둥근 직사각형 160"/>
          <p:cNvSpPr/>
          <p:nvPr/>
        </p:nvSpPr>
        <p:spPr>
          <a:xfrm>
            <a:off x="5372222" y="3632120"/>
            <a:ext cx="2903371" cy="141954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물리 기반 모델 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(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대기 산란 모델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) 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활용</a:t>
            </a:r>
            <a:endParaRPr lang="en-US" altLang="ko-KR" sz="1200" dirty="0" smtClean="0">
              <a:solidFill>
                <a:srgbClr val="354A50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통계적 관찰 기반</a:t>
            </a:r>
            <a:endParaRPr lang="en-US" altLang="ko-KR" sz="1200" dirty="0" smtClean="0">
              <a:solidFill>
                <a:srgbClr val="354A50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endParaRPr lang="ko-KR" altLang="en-US" sz="1200" dirty="0">
              <a:solidFill>
                <a:srgbClr val="354A50"/>
              </a:solidFill>
              <a:latin typeface="+mn-ea"/>
            </a:endParaRPr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6415073" y="3483677"/>
            <a:ext cx="915928" cy="36640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DCP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0" name="직선 연결선 9"/>
          <p:cNvCxnSpPr>
            <a:stCxn id="145" idx="3"/>
            <a:endCxn id="147" idx="1"/>
          </p:cNvCxnSpPr>
          <p:nvPr/>
        </p:nvCxnSpPr>
        <p:spPr>
          <a:xfrm flipV="1">
            <a:off x="2905897" y="3666878"/>
            <a:ext cx="3509176" cy="383"/>
          </a:xfrm>
          <a:prstGeom prst="line">
            <a:avLst/>
          </a:prstGeom>
          <a:ln w="28575">
            <a:solidFill>
              <a:srgbClr val="354A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/>
              <p:cNvSpPr txBox="1"/>
              <p:nvPr/>
            </p:nvSpPr>
            <p:spPr>
              <a:xfrm>
                <a:off x="6010435" y="4472095"/>
                <a:ext cx="1630895" cy="448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6" name="TextBox 1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435" y="4472095"/>
                <a:ext cx="1630895" cy="448584"/>
              </a:xfrm>
              <a:prstGeom prst="rect">
                <a:avLst/>
              </a:prstGeom>
              <a:blipFill>
                <a:blip r:embed="rId6"/>
                <a:stretch>
                  <a:fillRect l="-2996" r="-1498" b="-41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2390;p71"/>
          <p:cNvSpPr/>
          <p:nvPr/>
        </p:nvSpPr>
        <p:spPr>
          <a:xfrm>
            <a:off x="825" y="711559"/>
            <a:ext cx="2134641" cy="230378"/>
          </a:xfrm>
          <a:custGeom>
            <a:avLst/>
            <a:gdLst/>
            <a:ahLst/>
            <a:cxnLst/>
            <a:rect l="l" t="t" r="r" b="b"/>
            <a:pathLst>
              <a:path w="8960" h="967" extrusionOk="0">
                <a:moveTo>
                  <a:pt x="344" y="0"/>
                </a:moveTo>
                <a:cubicBezTo>
                  <a:pt x="230" y="0"/>
                  <a:pt x="115" y="1"/>
                  <a:pt x="1" y="2"/>
                </a:cubicBezTo>
                <a:lnTo>
                  <a:pt x="1" y="905"/>
                </a:lnTo>
                <a:cubicBezTo>
                  <a:pt x="271" y="893"/>
                  <a:pt x="517" y="881"/>
                  <a:pt x="676" y="862"/>
                </a:cubicBezTo>
                <a:cubicBezTo>
                  <a:pt x="959" y="838"/>
                  <a:pt x="1697" y="825"/>
                  <a:pt x="2431" y="825"/>
                </a:cubicBezTo>
                <a:cubicBezTo>
                  <a:pt x="3165" y="825"/>
                  <a:pt x="3894" y="838"/>
                  <a:pt x="4158" y="862"/>
                </a:cubicBezTo>
                <a:cubicBezTo>
                  <a:pt x="4680" y="917"/>
                  <a:pt x="6651" y="966"/>
                  <a:pt x="7148" y="966"/>
                </a:cubicBezTo>
                <a:cubicBezTo>
                  <a:pt x="7646" y="966"/>
                  <a:pt x="8960" y="709"/>
                  <a:pt x="8696" y="709"/>
                </a:cubicBezTo>
                <a:cubicBezTo>
                  <a:pt x="8432" y="709"/>
                  <a:pt x="5933" y="506"/>
                  <a:pt x="5245" y="457"/>
                </a:cubicBezTo>
                <a:cubicBezTo>
                  <a:pt x="4551" y="408"/>
                  <a:pt x="2199" y="150"/>
                  <a:pt x="1432" y="45"/>
                </a:cubicBezTo>
                <a:cubicBezTo>
                  <a:pt x="1183" y="11"/>
                  <a:pt x="777" y="0"/>
                  <a:pt x="34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2391;p71"/>
          <p:cNvSpPr/>
          <p:nvPr/>
        </p:nvSpPr>
        <p:spPr>
          <a:xfrm>
            <a:off x="825" y="306788"/>
            <a:ext cx="9143454" cy="236337"/>
          </a:xfrm>
          <a:custGeom>
            <a:avLst/>
            <a:gdLst/>
            <a:ahLst/>
            <a:cxnLst/>
            <a:rect l="l" t="t" r="r" b="b"/>
            <a:pathLst>
              <a:path w="38379" h="992" extrusionOk="0">
                <a:moveTo>
                  <a:pt x="38379" y="1"/>
                </a:moveTo>
                <a:cubicBezTo>
                  <a:pt x="34842" y="68"/>
                  <a:pt x="28695" y="197"/>
                  <a:pt x="26884" y="283"/>
                </a:cubicBezTo>
                <a:cubicBezTo>
                  <a:pt x="26472" y="303"/>
                  <a:pt x="25830" y="312"/>
                  <a:pt x="25022" y="312"/>
                </a:cubicBezTo>
                <a:cubicBezTo>
                  <a:pt x="21672" y="312"/>
                  <a:pt x="15469" y="170"/>
                  <a:pt x="11016" y="170"/>
                </a:cubicBezTo>
                <a:cubicBezTo>
                  <a:pt x="9774" y="170"/>
                  <a:pt x="8669" y="181"/>
                  <a:pt x="7799" y="209"/>
                </a:cubicBezTo>
                <a:cubicBezTo>
                  <a:pt x="4023" y="332"/>
                  <a:pt x="1045" y="357"/>
                  <a:pt x="1" y="363"/>
                </a:cubicBezTo>
                <a:lnTo>
                  <a:pt x="1" y="756"/>
                </a:lnTo>
                <a:cubicBezTo>
                  <a:pt x="2469" y="713"/>
                  <a:pt x="8892" y="590"/>
                  <a:pt x="10114" y="473"/>
                </a:cubicBezTo>
                <a:cubicBezTo>
                  <a:pt x="10258" y="459"/>
                  <a:pt x="10501" y="453"/>
                  <a:pt x="10824" y="453"/>
                </a:cubicBezTo>
                <a:cubicBezTo>
                  <a:pt x="13811" y="453"/>
                  <a:pt x="23649" y="991"/>
                  <a:pt x="25296" y="991"/>
                </a:cubicBezTo>
                <a:cubicBezTo>
                  <a:pt x="25352" y="991"/>
                  <a:pt x="25398" y="990"/>
                  <a:pt x="25435" y="989"/>
                </a:cubicBezTo>
                <a:cubicBezTo>
                  <a:pt x="26663" y="952"/>
                  <a:pt x="34129" y="565"/>
                  <a:pt x="35511" y="516"/>
                </a:cubicBezTo>
                <a:cubicBezTo>
                  <a:pt x="36131" y="492"/>
                  <a:pt x="37292" y="461"/>
                  <a:pt x="38379" y="430"/>
                </a:cubicBezTo>
                <a:lnTo>
                  <a:pt x="3837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2390;p71"/>
          <p:cNvSpPr/>
          <p:nvPr/>
        </p:nvSpPr>
        <p:spPr>
          <a:xfrm>
            <a:off x="825" y="3419022"/>
            <a:ext cx="2134641" cy="230378"/>
          </a:xfrm>
          <a:custGeom>
            <a:avLst/>
            <a:gdLst/>
            <a:ahLst/>
            <a:cxnLst/>
            <a:rect l="l" t="t" r="r" b="b"/>
            <a:pathLst>
              <a:path w="8960" h="967" extrusionOk="0">
                <a:moveTo>
                  <a:pt x="344" y="0"/>
                </a:moveTo>
                <a:cubicBezTo>
                  <a:pt x="230" y="0"/>
                  <a:pt x="115" y="1"/>
                  <a:pt x="1" y="2"/>
                </a:cubicBezTo>
                <a:lnTo>
                  <a:pt x="1" y="905"/>
                </a:lnTo>
                <a:cubicBezTo>
                  <a:pt x="271" y="893"/>
                  <a:pt x="517" y="881"/>
                  <a:pt x="676" y="862"/>
                </a:cubicBezTo>
                <a:cubicBezTo>
                  <a:pt x="959" y="838"/>
                  <a:pt x="1697" y="825"/>
                  <a:pt x="2431" y="825"/>
                </a:cubicBezTo>
                <a:cubicBezTo>
                  <a:pt x="3165" y="825"/>
                  <a:pt x="3894" y="838"/>
                  <a:pt x="4158" y="862"/>
                </a:cubicBezTo>
                <a:cubicBezTo>
                  <a:pt x="4680" y="917"/>
                  <a:pt x="6651" y="966"/>
                  <a:pt x="7148" y="966"/>
                </a:cubicBezTo>
                <a:cubicBezTo>
                  <a:pt x="7646" y="966"/>
                  <a:pt x="8960" y="709"/>
                  <a:pt x="8696" y="709"/>
                </a:cubicBezTo>
                <a:cubicBezTo>
                  <a:pt x="8432" y="709"/>
                  <a:pt x="5933" y="506"/>
                  <a:pt x="5245" y="457"/>
                </a:cubicBezTo>
                <a:cubicBezTo>
                  <a:pt x="4551" y="408"/>
                  <a:pt x="2199" y="150"/>
                  <a:pt x="1432" y="45"/>
                </a:cubicBezTo>
                <a:cubicBezTo>
                  <a:pt x="1183" y="11"/>
                  <a:pt x="777" y="0"/>
                  <a:pt x="34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729;p45"/>
          <p:cNvGrpSpPr/>
          <p:nvPr/>
        </p:nvGrpSpPr>
        <p:grpSpPr>
          <a:xfrm>
            <a:off x="826" y="3115364"/>
            <a:ext cx="9870818" cy="2022067"/>
            <a:chOff x="-15041315" y="1189176"/>
            <a:chExt cx="24186206" cy="4954618"/>
          </a:xfrm>
        </p:grpSpPr>
        <p:grpSp>
          <p:nvGrpSpPr>
            <p:cNvPr id="54" name="Google Shape;730;p45"/>
            <p:cNvGrpSpPr/>
            <p:nvPr/>
          </p:nvGrpSpPr>
          <p:grpSpPr>
            <a:xfrm>
              <a:off x="1797484" y="1189176"/>
              <a:ext cx="5450390" cy="4954618"/>
              <a:chOff x="1797484" y="1189176"/>
              <a:chExt cx="5450390" cy="4954618"/>
            </a:xfrm>
          </p:grpSpPr>
          <p:sp>
            <p:nvSpPr>
              <p:cNvPr id="56" name="Google Shape;731;p45"/>
              <p:cNvSpPr/>
              <p:nvPr/>
            </p:nvSpPr>
            <p:spPr>
              <a:xfrm>
                <a:off x="1797484" y="3909921"/>
                <a:ext cx="5450390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167254" h="68550" extrusionOk="0">
                    <a:moveTo>
                      <a:pt x="45166" y="1"/>
                    </a:moveTo>
                    <a:lnTo>
                      <a:pt x="1" y="68550"/>
                    </a:lnTo>
                    <a:lnTo>
                      <a:pt x="167254" y="68550"/>
                    </a:lnTo>
                    <a:lnTo>
                      <a:pt x="122088" y="1"/>
                    </a:ln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732;p45"/>
              <p:cNvSpPr/>
              <p:nvPr/>
            </p:nvSpPr>
            <p:spPr>
              <a:xfrm>
                <a:off x="2332293" y="3909921"/>
                <a:ext cx="1776247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54507" h="68550" extrusionOk="0">
                    <a:moveTo>
                      <a:pt x="44132" y="1"/>
                    </a:moveTo>
                    <a:lnTo>
                      <a:pt x="34325" y="15245"/>
                    </a:lnTo>
                    <a:lnTo>
                      <a:pt x="0" y="68550"/>
                    </a:lnTo>
                    <a:lnTo>
                      <a:pt x="23084" y="68550"/>
                    </a:lnTo>
                    <a:lnTo>
                      <a:pt x="45566" y="19514"/>
                    </a:lnTo>
                    <a:lnTo>
                      <a:pt x="54506" y="1"/>
                    </a:ln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733;p45"/>
              <p:cNvSpPr/>
              <p:nvPr/>
            </p:nvSpPr>
            <p:spPr>
              <a:xfrm>
                <a:off x="4495416" y="3909921"/>
                <a:ext cx="951164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29188" h="68550" extrusionOk="0">
                    <a:moveTo>
                      <a:pt x="6838" y="1"/>
                    </a:moveTo>
                    <a:cubicBezTo>
                      <a:pt x="6171" y="6739"/>
                      <a:pt x="5337" y="14978"/>
                      <a:pt x="4403" y="24418"/>
                    </a:cubicBezTo>
                    <a:cubicBezTo>
                      <a:pt x="3136" y="37294"/>
                      <a:pt x="1601" y="52305"/>
                      <a:pt x="0" y="68550"/>
                    </a:cubicBezTo>
                    <a:lnTo>
                      <a:pt x="29188" y="68550"/>
                    </a:lnTo>
                    <a:lnTo>
                      <a:pt x="25151" y="12843"/>
                    </a:lnTo>
                    <a:lnTo>
                      <a:pt x="24217" y="1"/>
                    </a:ln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734;p45"/>
              <p:cNvSpPr/>
              <p:nvPr/>
            </p:nvSpPr>
            <p:spPr>
              <a:xfrm>
                <a:off x="3494294" y="3909921"/>
                <a:ext cx="935946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28721" h="68550" extrusionOk="0">
                    <a:moveTo>
                      <a:pt x="28287" y="1"/>
                    </a:moveTo>
                    <a:lnTo>
                      <a:pt x="20215" y="19581"/>
                    </a:lnTo>
                    <a:lnTo>
                      <a:pt x="19081" y="22250"/>
                    </a:lnTo>
                    <a:lnTo>
                      <a:pt x="17613" y="25819"/>
                    </a:lnTo>
                    <a:lnTo>
                      <a:pt x="0" y="68550"/>
                    </a:lnTo>
                    <a:lnTo>
                      <a:pt x="3336" y="68550"/>
                    </a:lnTo>
                    <a:cubicBezTo>
                      <a:pt x="9140" y="52938"/>
                      <a:pt x="14411" y="38595"/>
                      <a:pt x="18880" y="26586"/>
                    </a:cubicBezTo>
                    <a:cubicBezTo>
                      <a:pt x="19314" y="25419"/>
                      <a:pt x="19714" y="24251"/>
                      <a:pt x="20148" y="23117"/>
                    </a:cubicBezTo>
                    <a:cubicBezTo>
                      <a:pt x="20515" y="22116"/>
                      <a:pt x="20915" y="21116"/>
                      <a:pt x="21282" y="20115"/>
                    </a:cubicBezTo>
                    <a:cubicBezTo>
                      <a:pt x="24284" y="11976"/>
                      <a:pt x="26819" y="5138"/>
                      <a:pt x="28721" y="1"/>
                    </a:cubicBez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735;p45"/>
              <p:cNvSpPr/>
              <p:nvPr/>
            </p:nvSpPr>
            <p:spPr>
              <a:xfrm>
                <a:off x="4340389" y="1189176"/>
                <a:ext cx="463101" cy="232642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7139" extrusionOk="0">
                    <a:moveTo>
                      <a:pt x="7106" y="0"/>
                    </a:moveTo>
                    <a:lnTo>
                      <a:pt x="1" y="7139"/>
                    </a:lnTo>
                    <a:lnTo>
                      <a:pt x="14211" y="7139"/>
                    </a:lnTo>
                    <a:lnTo>
                      <a:pt x="71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736;p45"/>
              <p:cNvSpPr/>
              <p:nvPr/>
            </p:nvSpPr>
            <p:spPr>
              <a:xfrm>
                <a:off x="4390409" y="1421779"/>
                <a:ext cx="362015" cy="183761"/>
              </a:xfrm>
              <a:custGeom>
                <a:avLst/>
                <a:gdLst/>
                <a:ahLst/>
                <a:cxnLst/>
                <a:rect l="l" t="t" r="r" b="b"/>
                <a:pathLst>
                  <a:path w="11109" h="5639" extrusionOk="0">
                    <a:moveTo>
                      <a:pt x="0" y="1"/>
                    </a:moveTo>
                    <a:lnTo>
                      <a:pt x="0" y="5638"/>
                    </a:lnTo>
                    <a:lnTo>
                      <a:pt x="11108" y="5638"/>
                    </a:lnTo>
                    <a:lnTo>
                      <a:pt x="111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737;p45"/>
              <p:cNvSpPr/>
              <p:nvPr/>
            </p:nvSpPr>
            <p:spPr>
              <a:xfrm>
                <a:off x="4249082" y="1960955"/>
                <a:ext cx="645721" cy="1395755"/>
              </a:xfrm>
              <a:custGeom>
                <a:avLst/>
                <a:gdLst/>
                <a:ahLst/>
                <a:cxnLst/>
                <a:rect l="l" t="t" r="r" b="b"/>
                <a:pathLst>
                  <a:path w="19815" h="42831" extrusionOk="0">
                    <a:moveTo>
                      <a:pt x="3803" y="0"/>
                    </a:moveTo>
                    <a:lnTo>
                      <a:pt x="1" y="42831"/>
                    </a:lnTo>
                    <a:lnTo>
                      <a:pt x="19815" y="42831"/>
                    </a:lnTo>
                    <a:lnTo>
                      <a:pt x="160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738;p45"/>
              <p:cNvSpPr/>
              <p:nvPr/>
            </p:nvSpPr>
            <p:spPr>
              <a:xfrm>
                <a:off x="4340389" y="1682666"/>
                <a:ext cx="463101" cy="215273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6606" extrusionOk="0">
                    <a:moveTo>
                      <a:pt x="1" y="1"/>
                    </a:moveTo>
                    <a:lnTo>
                      <a:pt x="1001" y="6605"/>
                    </a:lnTo>
                    <a:lnTo>
                      <a:pt x="13210" y="6605"/>
                    </a:lnTo>
                    <a:lnTo>
                      <a:pt x="142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739;p45"/>
              <p:cNvSpPr/>
              <p:nvPr/>
            </p:nvSpPr>
            <p:spPr>
              <a:xfrm>
                <a:off x="4408886" y="1442438"/>
                <a:ext cx="326136" cy="142440"/>
              </a:xfrm>
              <a:custGeom>
                <a:avLst/>
                <a:gdLst/>
                <a:ahLst/>
                <a:cxnLst/>
                <a:rect l="l" t="t" r="r" b="b"/>
                <a:pathLst>
                  <a:path w="10008" h="4371" extrusionOk="0">
                    <a:moveTo>
                      <a:pt x="0" y="1"/>
                    </a:moveTo>
                    <a:lnTo>
                      <a:pt x="0" y="4370"/>
                    </a:lnTo>
                    <a:lnTo>
                      <a:pt x="2802" y="4370"/>
                    </a:lnTo>
                    <a:lnTo>
                      <a:pt x="2802" y="1"/>
                    </a:lnTo>
                    <a:close/>
                    <a:moveTo>
                      <a:pt x="3203" y="1"/>
                    </a:moveTo>
                    <a:lnTo>
                      <a:pt x="3203" y="4370"/>
                    </a:lnTo>
                    <a:lnTo>
                      <a:pt x="6805" y="4370"/>
                    </a:lnTo>
                    <a:lnTo>
                      <a:pt x="6805" y="1"/>
                    </a:lnTo>
                    <a:close/>
                    <a:moveTo>
                      <a:pt x="7205" y="1"/>
                    </a:moveTo>
                    <a:lnTo>
                      <a:pt x="7205" y="4370"/>
                    </a:lnTo>
                    <a:lnTo>
                      <a:pt x="10007" y="4370"/>
                    </a:lnTo>
                    <a:lnTo>
                      <a:pt x="100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740;p45"/>
              <p:cNvSpPr/>
              <p:nvPr/>
            </p:nvSpPr>
            <p:spPr>
              <a:xfrm>
                <a:off x="4431696" y="1960955"/>
                <a:ext cx="280481" cy="1395755"/>
              </a:xfrm>
              <a:custGeom>
                <a:avLst/>
                <a:gdLst/>
                <a:ahLst/>
                <a:cxnLst/>
                <a:rect l="l" t="t" r="r" b="b"/>
                <a:pathLst>
                  <a:path w="8607" h="42831" extrusionOk="0">
                    <a:moveTo>
                      <a:pt x="1669" y="0"/>
                    </a:moveTo>
                    <a:lnTo>
                      <a:pt x="1" y="42831"/>
                    </a:lnTo>
                    <a:lnTo>
                      <a:pt x="8607" y="42831"/>
                    </a:lnTo>
                    <a:lnTo>
                      <a:pt x="69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741;p45"/>
              <p:cNvSpPr/>
              <p:nvPr/>
            </p:nvSpPr>
            <p:spPr>
              <a:xfrm>
                <a:off x="4658889" y="1960955"/>
                <a:ext cx="235901" cy="1395755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42831" extrusionOk="0">
                    <a:moveTo>
                      <a:pt x="0" y="0"/>
                    </a:moveTo>
                    <a:lnTo>
                      <a:pt x="1635" y="42831"/>
                    </a:lnTo>
                    <a:lnTo>
                      <a:pt x="7239" y="42831"/>
                    </a:lnTo>
                    <a:lnTo>
                      <a:pt x="34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742;p45"/>
              <p:cNvSpPr/>
              <p:nvPr/>
            </p:nvSpPr>
            <p:spPr>
              <a:xfrm>
                <a:off x="4658889" y="1682666"/>
                <a:ext cx="144591" cy="215273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6606" extrusionOk="0">
                    <a:moveTo>
                      <a:pt x="567" y="1"/>
                    </a:moveTo>
                    <a:lnTo>
                      <a:pt x="0" y="6605"/>
                    </a:lnTo>
                    <a:lnTo>
                      <a:pt x="3436" y="6605"/>
                    </a:lnTo>
                    <a:lnTo>
                      <a:pt x="44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743;p45"/>
              <p:cNvSpPr/>
              <p:nvPr/>
            </p:nvSpPr>
            <p:spPr>
              <a:xfrm>
                <a:off x="4455615" y="1682666"/>
                <a:ext cx="232675" cy="215273"/>
              </a:xfrm>
              <a:custGeom>
                <a:avLst/>
                <a:gdLst/>
                <a:ahLst/>
                <a:cxnLst/>
                <a:rect l="l" t="t" r="r" b="b"/>
                <a:pathLst>
                  <a:path w="7140" h="6606" extrusionOk="0">
                    <a:moveTo>
                      <a:pt x="1" y="1"/>
                    </a:moveTo>
                    <a:lnTo>
                      <a:pt x="935" y="6605"/>
                    </a:lnTo>
                    <a:lnTo>
                      <a:pt x="6238" y="6605"/>
                    </a:lnTo>
                    <a:lnTo>
                      <a:pt x="713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744;p45"/>
              <p:cNvSpPr/>
              <p:nvPr/>
            </p:nvSpPr>
            <p:spPr>
              <a:xfrm>
                <a:off x="4404519" y="1952254"/>
                <a:ext cx="2613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369" extrusionOk="0">
                    <a:moveTo>
                      <a:pt x="1" y="0"/>
                    </a:moveTo>
                    <a:lnTo>
                      <a:pt x="1" y="2369"/>
                    </a:lnTo>
                    <a:lnTo>
                      <a:pt x="801" y="236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45;p45"/>
              <p:cNvSpPr/>
              <p:nvPr/>
            </p:nvSpPr>
            <p:spPr>
              <a:xfrm>
                <a:off x="4558881" y="1952254"/>
                <a:ext cx="2613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369" extrusionOk="0">
                    <a:moveTo>
                      <a:pt x="1" y="0"/>
                    </a:moveTo>
                    <a:lnTo>
                      <a:pt x="1" y="2369"/>
                    </a:lnTo>
                    <a:lnTo>
                      <a:pt x="801" y="236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46;p45"/>
              <p:cNvSpPr/>
              <p:nvPr/>
            </p:nvSpPr>
            <p:spPr>
              <a:xfrm>
                <a:off x="4713243" y="1952254"/>
                <a:ext cx="26103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2369" extrusionOk="0">
                    <a:moveTo>
                      <a:pt x="0" y="0"/>
                    </a:moveTo>
                    <a:lnTo>
                      <a:pt x="0" y="2369"/>
                    </a:lnTo>
                    <a:lnTo>
                      <a:pt x="801" y="236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47;p45"/>
              <p:cNvSpPr/>
              <p:nvPr/>
            </p:nvSpPr>
            <p:spPr>
              <a:xfrm>
                <a:off x="4538222" y="2147903"/>
                <a:ext cx="67424" cy="120704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704" extrusionOk="0">
                    <a:moveTo>
                      <a:pt x="1035" y="0"/>
                    </a:moveTo>
                    <a:cubicBezTo>
                      <a:pt x="434" y="67"/>
                      <a:pt x="1" y="568"/>
                      <a:pt x="67" y="1168"/>
                    </a:cubicBezTo>
                    <a:lnTo>
                      <a:pt x="67" y="3703"/>
                    </a:lnTo>
                    <a:lnTo>
                      <a:pt x="2036" y="3703"/>
                    </a:lnTo>
                    <a:lnTo>
                      <a:pt x="2036" y="1168"/>
                    </a:lnTo>
                    <a:cubicBezTo>
                      <a:pt x="2069" y="568"/>
                      <a:pt x="1635" y="67"/>
                      <a:pt x="10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48;p45"/>
              <p:cNvSpPr/>
              <p:nvPr/>
            </p:nvSpPr>
            <p:spPr>
              <a:xfrm>
                <a:off x="4538222" y="2508799"/>
                <a:ext cx="67424" cy="120672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703" extrusionOk="0">
                    <a:moveTo>
                      <a:pt x="1035" y="0"/>
                    </a:moveTo>
                    <a:cubicBezTo>
                      <a:pt x="434" y="33"/>
                      <a:pt x="1" y="567"/>
                      <a:pt x="67" y="1168"/>
                    </a:cubicBezTo>
                    <a:lnTo>
                      <a:pt x="67" y="3703"/>
                    </a:lnTo>
                    <a:lnTo>
                      <a:pt x="2036" y="3703"/>
                    </a:lnTo>
                    <a:lnTo>
                      <a:pt x="2036" y="1168"/>
                    </a:lnTo>
                    <a:cubicBezTo>
                      <a:pt x="2069" y="567"/>
                      <a:pt x="1635" y="33"/>
                      <a:pt x="10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9;p45"/>
              <p:cNvSpPr/>
              <p:nvPr/>
            </p:nvSpPr>
            <p:spPr>
              <a:xfrm>
                <a:off x="4538222" y="2868586"/>
                <a:ext cx="67424" cy="121779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737" extrusionOk="0">
                    <a:moveTo>
                      <a:pt x="1035" y="0"/>
                    </a:moveTo>
                    <a:cubicBezTo>
                      <a:pt x="434" y="67"/>
                      <a:pt x="1" y="601"/>
                      <a:pt x="67" y="1201"/>
                    </a:cubicBezTo>
                    <a:lnTo>
                      <a:pt x="67" y="3736"/>
                    </a:lnTo>
                    <a:lnTo>
                      <a:pt x="2036" y="3736"/>
                    </a:lnTo>
                    <a:lnTo>
                      <a:pt x="2036" y="1201"/>
                    </a:lnTo>
                    <a:cubicBezTo>
                      <a:pt x="2069" y="601"/>
                      <a:pt x="1635" y="67"/>
                      <a:pt x="1035" y="34"/>
                    </a:cubicBezTo>
                    <a:lnTo>
                      <a:pt x="10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0;p45"/>
              <p:cNvSpPr/>
              <p:nvPr/>
            </p:nvSpPr>
            <p:spPr>
              <a:xfrm>
                <a:off x="4164292" y="3212081"/>
                <a:ext cx="815307" cy="384826"/>
              </a:xfrm>
              <a:custGeom>
                <a:avLst/>
                <a:gdLst/>
                <a:ahLst/>
                <a:cxnLst/>
                <a:rect l="l" t="t" r="r" b="b"/>
                <a:pathLst>
                  <a:path w="25019" h="11809" extrusionOk="0">
                    <a:moveTo>
                      <a:pt x="1335" y="0"/>
                    </a:moveTo>
                    <a:lnTo>
                      <a:pt x="1" y="11809"/>
                    </a:lnTo>
                    <a:lnTo>
                      <a:pt x="25019" y="11809"/>
                    </a:lnTo>
                    <a:lnTo>
                      <a:pt x="23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51;p45"/>
              <p:cNvSpPr/>
              <p:nvPr/>
            </p:nvSpPr>
            <p:spPr>
              <a:xfrm>
                <a:off x="4394743" y="3212081"/>
                <a:ext cx="355497" cy="384826"/>
              </a:xfrm>
              <a:custGeom>
                <a:avLst/>
                <a:gdLst/>
                <a:ahLst/>
                <a:cxnLst/>
                <a:rect l="l" t="t" r="r" b="b"/>
                <a:pathLst>
                  <a:path w="10909" h="11809" extrusionOk="0">
                    <a:moveTo>
                      <a:pt x="568" y="0"/>
                    </a:moveTo>
                    <a:lnTo>
                      <a:pt x="1" y="11809"/>
                    </a:lnTo>
                    <a:lnTo>
                      <a:pt x="10908" y="11809"/>
                    </a:lnTo>
                    <a:lnTo>
                      <a:pt x="103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52;p45"/>
              <p:cNvSpPr/>
              <p:nvPr/>
            </p:nvSpPr>
            <p:spPr>
              <a:xfrm>
                <a:off x="4730612" y="3212081"/>
                <a:ext cx="248968" cy="384826"/>
              </a:xfrm>
              <a:custGeom>
                <a:avLst/>
                <a:gdLst/>
                <a:ahLst/>
                <a:cxnLst/>
                <a:rect l="l" t="t" r="r" b="b"/>
                <a:pathLst>
                  <a:path w="7640" h="11809" extrusionOk="0">
                    <a:moveTo>
                      <a:pt x="1" y="0"/>
                    </a:moveTo>
                    <a:lnTo>
                      <a:pt x="601" y="11809"/>
                    </a:lnTo>
                    <a:lnTo>
                      <a:pt x="7640" y="11809"/>
                    </a:lnTo>
                    <a:lnTo>
                      <a:pt x="633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53;p45"/>
              <p:cNvSpPr/>
              <p:nvPr/>
            </p:nvSpPr>
            <p:spPr>
              <a:xfrm>
                <a:off x="4114969" y="3587086"/>
                <a:ext cx="910951" cy="41321"/>
              </a:xfrm>
              <a:custGeom>
                <a:avLst/>
                <a:gdLst/>
                <a:ahLst/>
                <a:cxnLst/>
                <a:rect l="l" t="t" r="r" b="b"/>
                <a:pathLst>
                  <a:path w="27954" h="1268" extrusionOk="0">
                    <a:moveTo>
                      <a:pt x="0" y="0"/>
                    </a:moveTo>
                    <a:lnTo>
                      <a:pt x="0" y="1268"/>
                    </a:lnTo>
                    <a:lnTo>
                      <a:pt x="27953" y="1268"/>
                    </a:lnTo>
                    <a:lnTo>
                      <a:pt x="279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54;p45"/>
              <p:cNvSpPr/>
              <p:nvPr/>
            </p:nvSpPr>
            <p:spPr>
              <a:xfrm>
                <a:off x="4081274" y="3619705"/>
                <a:ext cx="978342" cy="23919"/>
              </a:xfrm>
              <a:custGeom>
                <a:avLst/>
                <a:gdLst/>
                <a:ahLst/>
                <a:cxnLst/>
                <a:rect l="l" t="t" r="r" b="b"/>
                <a:pathLst>
                  <a:path w="30022" h="734" extrusionOk="0">
                    <a:moveTo>
                      <a:pt x="0" y="0"/>
                    </a:moveTo>
                    <a:lnTo>
                      <a:pt x="0" y="734"/>
                    </a:lnTo>
                    <a:lnTo>
                      <a:pt x="30022" y="734"/>
                    </a:lnTo>
                    <a:lnTo>
                      <a:pt x="300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755;p45"/>
              <p:cNvSpPr/>
              <p:nvPr/>
            </p:nvSpPr>
            <p:spPr>
              <a:xfrm>
                <a:off x="4340389" y="1539188"/>
                <a:ext cx="463101" cy="97860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3003" extrusionOk="0">
                    <a:moveTo>
                      <a:pt x="3503" y="868"/>
                    </a:moveTo>
                    <a:lnTo>
                      <a:pt x="3503" y="1702"/>
                    </a:lnTo>
                    <a:lnTo>
                      <a:pt x="268" y="1702"/>
                    </a:lnTo>
                    <a:lnTo>
                      <a:pt x="268" y="868"/>
                    </a:lnTo>
                    <a:close/>
                    <a:moveTo>
                      <a:pt x="6972" y="868"/>
                    </a:moveTo>
                    <a:lnTo>
                      <a:pt x="6972" y="1702"/>
                    </a:lnTo>
                    <a:lnTo>
                      <a:pt x="3770" y="1702"/>
                    </a:lnTo>
                    <a:lnTo>
                      <a:pt x="3770" y="868"/>
                    </a:lnTo>
                    <a:close/>
                    <a:moveTo>
                      <a:pt x="10408" y="868"/>
                    </a:moveTo>
                    <a:lnTo>
                      <a:pt x="10408" y="1702"/>
                    </a:lnTo>
                    <a:lnTo>
                      <a:pt x="7239" y="1702"/>
                    </a:lnTo>
                    <a:lnTo>
                      <a:pt x="7239" y="868"/>
                    </a:lnTo>
                    <a:close/>
                    <a:moveTo>
                      <a:pt x="13944" y="868"/>
                    </a:moveTo>
                    <a:lnTo>
                      <a:pt x="13944" y="1702"/>
                    </a:lnTo>
                    <a:lnTo>
                      <a:pt x="10708" y="1702"/>
                    </a:lnTo>
                    <a:lnTo>
                      <a:pt x="10708" y="868"/>
                    </a:lnTo>
                    <a:close/>
                    <a:moveTo>
                      <a:pt x="1" y="0"/>
                    </a:moveTo>
                    <a:lnTo>
                      <a:pt x="1" y="2035"/>
                    </a:lnTo>
                    <a:lnTo>
                      <a:pt x="134" y="2035"/>
                    </a:lnTo>
                    <a:lnTo>
                      <a:pt x="6138" y="3003"/>
                    </a:lnTo>
                    <a:lnTo>
                      <a:pt x="14077" y="2035"/>
                    </a:lnTo>
                    <a:lnTo>
                      <a:pt x="14211" y="2035"/>
                    </a:lnTo>
                    <a:lnTo>
                      <a:pt x="14211" y="0"/>
                    </a:lnTo>
                    <a:lnTo>
                      <a:pt x="13944" y="0"/>
                    </a:lnTo>
                    <a:lnTo>
                      <a:pt x="13944" y="534"/>
                    </a:lnTo>
                    <a:lnTo>
                      <a:pt x="10708" y="534"/>
                    </a:lnTo>
                    <a:lnTo>
                      <a:pt x="10708" y="0"/>
                    </a:lnTo>
                    <a:lnTo>
                      <a:pt x="10442" y="0"/>
                    </a:lnTo>
                    <a:lnTo>
                      <a:pt x="10442" y="534"/>
                    </a:lnTo>
                    <a:lnTo>
                      <a:pt x="7239" y="534"/>
                    </a:lnTo>
                    <a:lnTo>
                      <a:pt x="7239" y="0"/>
                    </a:lnTo>
                    <a:lnTo>
                      <a:pt x="6972" y="0"/>
                    </a:lnTo>
                    <a:lnTo>
                      <a:pt x="6972" y="534"/>
                    </a:lnTo>
                    <a:lnTo>
                      <a:pt x="3803" y="534"/>
                    </a:lnTo>
                    <a:lnTo>
                      <a:pt x="3803" y="0"/>
                    </a:lnTo>
                    <a:lnTo>
                      <a:pt x="3503" y="0"/>
                    </a:lnTo>
                    <a:lnTo>
                      <a:pt x="3503" y="534"/>
                    </a:lnTo>
                    <a:lnTo>
                      <a:pt x="268" y="534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56;p45"/>
              <p:cNvSpPr/>
              <p:nvPr/>
            </p:nvSpPr>
            <p:spPr>
              <a:xfrm>
                <a:off x="4553439" y="1756572"/>
                <a:ext cx="36987" cy="67456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2070" extrusionOk="0">
                    <a:moveTo>
                      <a:pt x="568" y="1"/>
                    </a:moveTo>
                    <a:cubicBezTo>
                      <a:pt x="234" y="34"/>
                      <a:pt x="1" y="334"/>
                      <a:pt x="1" y="668"/>
                    </a:cubicBezTo>
                    <a:lnTo>
                      <a:pt x="1" y="2069"/>
                    </a:lnTo>
                    <a:lnTo>
                      <a:pt x="1135" y="2069"/>
                    </a:lnTo>
                    <a:lnTo>
                      <a:pt x="1135" y="668"/>
                    </a:lnTo>
                    <a:cubicBezTo>
                      <a:pt x="1135" y="334"/>
                      <a:pt x="901" y="34"/>
                      <a:pt x="5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757;p45"/>
              <p:cNvSpPr/>
              <p:nvPr/>
            </p:nvSpPr>
            <p:spPr>
              <a:xfrm>
                <a:off x="4390409" y="1756572"/>
                <a:ext cx="45688" cy="67456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70" extrusionOk="0">
                    <a:moveTo>
                      <a:pt x="567" y="1"/>
                    </a:moveTo>
                    <a:cubicBezTo>
                      <a:pt x="234" y="34"/>
                      <a:pt x="0" y="334"/>
                      <a:pt x="100" y="668"/>
                    </a:cubicBezTo>
                    <a:lnTo>
                      <a:pt x="300" y="2069"/>
                    </a:lnTo>
                    <a:lnTo>
                      <a:pt x="1401" y="2069"/>
                    </a:lnTo>
                    <a:lnTo>
                      <a:pt x="1201" y="668"/>
                    </a:lnTo>
                    <a:cubicBezTo>
                      <a:pt x="1168" y="301"/>
                      <a:pt x="901" y="34"/>
                      <a:pt x="5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758;p45"/>
              <p:cNvSpPr/>
              <p:nvPr/>
            </p:nvSpPr>
            <p:spPr>
              <a:xfrm>
                <a:off x="4707801" y="1756572"/>
                <a:ext cx="45688" cy="67456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70" extrusionOk="0">
                    <a:moveTo>
                      <a:pt x="834" y="1"/>
                    </a:moveTo>
                    <a:cubicBezTo>
                      <a:pt x="501" y="34"/>
                      <a:pt x="234" y="301"/>
                      <a:pt x="201" y="668"/>
                    </a:cubicBezTo>
                    <a:lnTo>
                      <a:pt x="0" y="2069"/>
                    </a:lnTo>
                    <a:lnTo>
                      <a:pt x="1101" y="2069"/>
                    </a:lnTo>
                    <a:lnTo>
                      <a:pt x="1301" y="668"/>
                    </a:lnTo>
                    <a:cubicBezTo>
                      <a:pt x="1401" y="334"/>
                      <a:pt x="1168" y="34"/>
                      <a:pt x="8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759;p45"/>
              <p:cNvSpPr/>
              <p:nvPr/>
            </p:nvSpPr>
            <p:spPr>
              <a:xfrm>
                <a:off x="4340389" y="1605501"/>
                <a:ext cx="463101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2369" extrusionOk="0">
                    <a:moveTo>
                      <a:pt x="1" y="0"/>
                    </a:moveTo>
                    <a:lnTo>
                      <a:pt x="1" y="2369"/>
                    </a:lnTo>
                    <a:lnTo>
                      <a:pt x="14211" y="2369"/>
                    </a:lnTo>
                    <a:lnTo>
                      <a:pt x="142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760;p45"/>
              <p:cNvSpPr/>
              <p:nvPr/>
            </p:nvSpPr>
            <p:spPr>
              <a:xfrm>
                <a:off x="4340389" y="1897900"/>
                <a:ext cx="463101" cy="63089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1936" extrusionOk="0">
                    <a:moveTo>
                      <a:pt x="1" y="0"/>
                    </a:moveTo>
                    <a:lnTo>
                      <a:pt x="1" y="1935"/>
                    </a:lnTo>
                    <a:lnTo>
                      <a:pt x="14211" y="1935"/>
                    </a:lnTo>
                    <a:lnTo>
                      <a:pt x="142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761;p45"/>
              <p:cNvSpPr/>
              <p:nvPr/>
            </p:nvSpPr>
            <p:spPr>
              <a:xfrm>
                <a:off x="3269285" y="3643591"/>
                <a:ext cx="2506696" cy="266370"/>
              </a:xfrm>
              <a:custGeom>
                <a:avLst/>
                <a:gdLst/>
                <a:ahLst/>
                <a:cxnLst/>
                <a:rect l="l" t="t" r="r" b="b"/>
                <a:pathLst>
                  <a:path w="76922" h="8174" extrusionOk="0">
                    <a:moveTo>
                      <a:pt x="23784" y="1"/>
                    </a:moveTo>
                    <a:lnTo>
                      <a:pt x="22416" y="1502"/>
                    </a:lnTo>
                    <a:lnTo>
                      <a:pt x="15345" y="1502"/>
                    </a:lnTo>
                    <a:lnTo>
                      <a:pt x="13143" y="3970"/>
                    </a:lnTo>
                    <a:lnTo>
                      <a:pt x="6271" y="3970"/>
                    </a:lnTo>
                    <a:lnTo>
                      <a:pt x="4337" y="6139"/>
                    </a:lnTo>
                    <a:lnTo>
                      <a:pt x="1835" y="6139"/>
                    </a:lnTo>
                    <a:lnTo>
                      <a:pt x="0" y="8174"/>
                    </a:lnTo>
                    <a:lnTo>
                      <a:pt x="76922" y="8174"/>
                    </a:lnTo>
                    <a:lnTo>
                      <a:pt x="72485" y="3970"/>
                    </a:lnTo>
                    <a:lnTo>
                      <a:pt x="69183" y="3970"/>
                    </a:lnTo>
                    <a:lnTo>
                      <a:pt x="67115" y="2069"/>
                    </a:lnTo>
                    <a:lnTo>
                      <a:pt x="58509" y="2069"/>
                    </a:lnTo>
                    <a:lnTo>
                      <a:pt x="566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762;p45"/>
              <p:cNvSpPr/>
              <p:nvPr/>
            </p:nvSpPr>
            <p:spPr>
              <a:xfrm>
                <a:off x="3410579" y="3772960"/>
                <a:ext cx="955531" cy="70682"/>
              </a:xfrm>
              <a:custGeom>
                <a:avLst/>
                <a:gdLst/>
                <a:ahLst/>
                <a:cxnLst/>
                <a:rect l="l" t="t" r="r" b="b"/>
                <a:pathLst>
                  <a:path w="29322" h="2169" extrusionOk="0">
                    <a:moveTo>
                      <a:pt x="1935" y="0"/>
                    </a:moveTo>
                    <a:lnTo>
                      <a:pt x="1" y="2169"/>
                    </a:lnTo>
                    <a:lnTo>
                      <a:pt x="293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763;p45"/>
              <p:cNvSpPr/>
              <p:nvPr/>
            </p:nvSpPr>
            <p:spPr>
              <a:xfrm>
                <a:off x="4945435" y="3772960"/>
                <a:ext cx="739182" cy="51130"/>
              </a:xfrm>
              <a:custGeom>
                <a:avLst/>
                <a:gdLst/>
                <a:ahLst/>
                <a:cxnLst/>
                <a:rect l="l" t="t" r="r" b="b"/>
                <a:pathLst>
                  <a:path w="22683" h="1569" extrusionOk="0">
                    <a:moveTo>
                      <a:pt x="21048" y="0"/>
                    </a:moveTo>
                    <a:lnTo>
                      <a:pt x="0" y="768"/>
                    </a:lnTo>
                    <a:lnTo>
                      <a:pt x="22683" y="1568"/>
                    </a:lnTo>
                    <a:lnTo>
                      <a:pt x="210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" name="Google Shape;764;p45"/>
            <p:cNvSpPr/>
            <p:nvPr/>
          </p:nvSpPr>
          <p:spPr>
            <a:xfrm>
              <a:off x="-15041315" y="3909926"/>
              <a:ext cx="24186206" cy="2091863"/>
            </a:xfrm>
            <a:custGeom>
              <a:avLst/>
              <a:gdLst/>
              <a:ahLst/>
              <a:cxnLst/>
              <a:rect l="l" t="t" r="r" b="b"/>
              <a:pathLst>
                <a:path w="208483" h="100173" extrusionOk="0">
                  <a:moveTo>
                    <a:pt x="0" y="1"/>
                  </a:moveTo>
                  <a:lnTo>
                    <a:pt x="208482" y="1"/>
                  </a:lnTo>
                  <a:lnTo>
                    <a:pt x="208482" y="100172"/>
                  </a:lnTo>
                  <a:lnTo>
                    <a:pt x="0" y="100172"/>
                  </a:lnTo>
                  <a:close/>
                </a:path>
              </a:pathLst>
            </a:custGeom>
            <a:gradFill>
              <a:gsLst>
                <a:gs pos="0">
                  <a:srgbClr val="D0F3FF">
                    <a:alpha val="32549"/>
                  </a:srgbClr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2392;p71"/>
          <p:cNvSpPr/>
          <p:nvPr/>
        </p:nvSpPr>
        <p:spPr>
          <a:xfrm>
            <a:off x="3841053" y="3497879"/>
            <a:ext cx="5303247" cy="203698"/>
          </a:xfrm>
          <a:custGeom>
            <a:avLst/>
            <a:gdLst/>
            <a:ahLst/>
            <a:cxnLst/>
            <a:rect l="l" t="t" r="r" b="b"/>
            <a:pathLst>
              <a:path w="22260" h="855" extrusionOk="0">
                <a:moveTo>
                  <a:pt x="21795" y="1"/>
                </a:moveTo>
                <a:cubicBezTo>
                  <a:pt x="21263" y="1"/>
                  <a:pt x="20630" y="9"/>
                  <a:pt x="19908" y="28"/>
                </a:cubicBezTo>
                <a:cubicBezTo>
                  <a:pt x="17396" y="77"/>
                  <a:pt x="14265" y="242"/>
                  <a:pt x="12195" y="261"/>
                </a:cubicBezTo>
                <a:cubicBezTo>
                  <a:pt x="11508" y="267"/>
                  <a:pt x="10544" y="269"/>
                  <a:pt x="9564" y="269"/>
                </a:cubicBezTo>
                <a:cubicBezTo>
                  <a:pt x="7604" y="269"/>
                  <a:pt x="5582" y="261"/>
                  <a:pt x="5582" y="261"/>
                </a:cubicBezTo>
                <a:cubicBezTo>
                  <a:pt x="5582" y="261"/>
                  <a:pt x="4798" y="238"/>
                  <a:pt x="3884" y="238"/>
                </a:cubicBezTo>
                <a:cubicBezTo>
                  <a:pt x="3376" y="238"/>
                  <a:pt x="2828" y="245"/>
                  <a:pt x="2352" y="267"/>
                </a:cubicBezTo>
                <a:cubicBezTo>
                  <a:pt x="1026" y="335"/>
                  <a:pt x="1" y="433"/>
                  <a:pt x="1" y="433"/>
                </a:cubicBezTo>
                <a:cubicBezTo>
                  <a:pt x="1" y="433"/>
                  <a:pt x="1505" y="629"/>
                  <a:pt x="2739" y="642"/>
                </a:cubicBezTo>
                <a:cubicBezTo>
                  <a:pt x="2802" y="642"/>
                  <a:pt x="2867" y="642"/>
                  <a:pt x="2934" y="642"/>
                </a:cubicBezTo>
                <a:cubicBezTo>
                  <a:pt x="3431" y="642"/>
                  <a:pt x="4043" y="635"/>
                  <a:pt x="4678" y="635"/>
                </a:cubicBezTo>
                <a:cubicBezTo>
                  <a:pt x="5644" y="635"/>
                  <a:pt x="6665" y="652"/>
                  <a:pt x="7424" y="740"/>
                </a:cubicBezTo>
                <a:cubicBezTo>
                  <a:pt x="8087" y="817"/>
                  <a:pt x="9494" y="855"/>
                  <a:pt x="10900" y="855"/>
                </a:cubicBezTo>
                <a:cubicBezTo>
                  <a:pt x="12306" y="855"/>
                  <a:pt x="13712" y="817"/>
                  <a:pt x="14375" y="740"/>
                </a:cubicBezTo>
                <a:cubicBezTo>
                  <a:pt x="14670" y="707"/>
                  <a:pt x="15263" y="694"/>
                  <a:pt x="16009" y="694"/>
                </a:cubicBezTo>
                <a:cubicBezTo>
                  <a:pt x="17907" y="694"/>
                  <a:pt x="20792" y="777"/>
                  <a:pt x="22260" y="826"/>
                </a:cubicBezTo>
                <a:lnTo>
                  <a:pt x="22260" y="3"/>
                </a:lnTo>
                <a:cubicBezTo>
                  <a:pt x="22115" y="2"/>
                  <a:pt x="21960" y="1"/>
                  <a:pt x="2179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1820;p69"/>
          <p:cNvSpPr txBox="1">
            <a:spLocks/>
          </p:cNvSpPr>
          <p:nvPr/>
        </p:nvSpPr>
        <p:spPr>
          <a:xfrm>
            <a:off x="540000" y="432000"/>
            <a:ext cx="5521500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en" altLang="ko-KR" sz="3000" dirty="0">
                <a:solidFill>
                  <a:srgbClr val="354A50"/>
                </a:solidFill>
                <a:latin typeface="+mn-ea"/>
              </a:rPr>
              <a:t>—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 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안개 제거 </a:t>
            </a:r>
            <a:r>
              <a:rPr lang="en-US" altLang="ko-KR" sz="3000" dirty="0" err="1" smtClean="0">
                <a:solidFill>
                  <a:srgbClr val="354A50"/>
                </a:solidFill>
                <a:latin typeface="+mn-ea"/>
                <a:ea typeface="+mn-ea"/>
              </a:rPr>
              <a:t>Dehazing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—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273214"/>
              </p:ext>
            </p:extLst>
          </p:nvPr>
        </p:nvGraphicFramePr>
        <p:xfrm>
          <a:off x="1820019" y="1067298"/>
          <a:ext cx="5505066" cy="223085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108393">
                  <a:extLst>
                    <a:ext uri="{9D8B030D-6E8A-4147-A177-3AD203B41FA5}">
                      <a16:colId xmlns:a16="http://schemas.microsoft.com/office/drawing/2014/main" val="710016280"/>
                    </a:ext>
                  </a:extLst>
                </a:gridCol>
                <a:gridCol w="1127443">
                  <a:extLst>
                    <a:ext uri="{9D8B030D-6E8A-4147-A177-3AD203B41FA5}">
                      <a16:colId xmlns:a16="http://schemas.microsoft.com/office/drawing/2014/main" val="161258975"/>
                    </a:ext>
                  </a:extLst>
                </a:gridCol>
                <a:gridCol w="1398905">
                  <a:extLst>
                    <a:ext uri="{9D8B030D-6E8A-4147-A177-3AD203B41FA5}">
                      <a16:colId xmlns:a16="http://schemas.microsoft.com/office/drawing/2014/main" val="1227562103"/>
                    </a:ext>
                  </a:extLst>
                </a:gridCol>
                <a:gridCol w="1870325">
                  <a:extLst>
                    <a:ext uri="{9D8B030D-6E8A-4147-A177-3AD203B41FA5}">
                      <a16:colId xmlns:a16="http://schemas.microsoft.com/office/drawing/2014/main" val="4183273514"/>
                    </a:ext>
                  </a:extLst>
                </a:gridCol>
              </a:tblGrid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354A50"/>
                          </a:solidFill>
                        </a:rPr>
                        <a:t>모델</a:t>
                      </a:r>
                      <a:endParaRPr lang="ko-KR" altLang="en-US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354A50"/>
                          </a:solidFill>
                        </a:rPr>
                        <a:t>방식</a:t>
                      </a:r>
                      <a:endParaRPr lang="ko-KR" altLang="en-US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354A50"/>
                          </a:solidFill>
                        </a:rPr>
                        <a:t>장점</a:t>
                      </a:r>
                      <a:endParaRPr lang="ko-KR" altLang="en-US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354A50"/>
                          </a:solidFill>
                        </a:rPr>
                        <a:t>단점</a:t>
                      </a:r>
                      <a:endParaRPr lang="ko-KR" altLang="en-US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2602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ln w="12700">
                            <a:noFill/>
                          </a:ln>
                          <a:effectLst>
                            <a:glow rad="101600">
                              <a:srgbClr val="FFC000">
                                <a:alpha val="50000"/>
                              </a:srgbClr>
                            </a:glow>
                          </a:effectLst>
                          <a:latin typeface="+mn-ea"/>
                          <a:ea typeface="+mn-ea"/>
                        </a:rPr>
                        <a:t>DCP</a:t>
                      </a:r>
                      <a:endParaRPr lang="ko-KR" altLang="en-US" sz="1100" b="1" dirty="0">
                        <a:ln w="12700">
                          <a:noFill/>
                        </a:ln>
                        <a:effectLst>
                          <a:glow rad="101600">
                            <a:srgbClr val="FFC000">
                              <a:alpha val="50000"/>
                            </a:srgbClr>
                          </a:glow>
                        </a:effectLst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물리</a:t>
                      </a:r>
                      <a:r>
                        <a:rPr lang="ko-KR" altLang="en-US" sz="1100" baseline="0" dirty="0" smtClean="0">
                          <a:latin typeface="+mn-ea"/>
                          <a:ea typeface="+mn-ea"/>
                        </a:rPr>
                        <a:t> 기반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빠름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학습 불필요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밝은 배경에서 오류 가능성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02020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AOD-Net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latin typeface="+mn-ea"/>
                          <a:ea typeface="+mn-ea"/>
                        </a:rPr>
                        <a:t>딥러닝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자동화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품질 좋음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학습 필요</a:t>
                      </a:r>
                      <a:endParaRPr lang="en-US" altLang="ko-KR" sz="110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100" dirty="0" err="1" smtClean="0">
                          <a:latin typeface="+mn-ea"/>
                          <a:ea typeface="+mn-ea"/>
                        </a:rPr>
                        <a:t>계산량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 많음</a:t>
                      </a:r>
                      <a:endParaRPr lang="en-US" altLang="ko-KR" sz="110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호환성 문제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554224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DCPDN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물리 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+ </a:t>
                      </a:r>
                      <a:r>
                        <a:rPr lang="ko-KR" altLang="en-US" sz="1100" dirty="0" err="1" smtClean="0">
                          <a:latin typeface="+mn-ea"/>
                          <a:ea typeface="+mn-ea"/>
                        </a:rPr>
                        <a:t>딥러닝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두 방식 장점 결합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487865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LD-Net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CNN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고해상도 대응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채널 포맷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+mn-ea"/>
                          <a:ea typeface="+mn-ea"/>
                        </a:rPr>
                        <a:t>성능 부적합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327036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latin typeface="+mn-ea"/>
                          <a:ea typeface="+mn-ea"/>
                        </a:rPr>
                        <a:t>DehazeDDPM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DDPM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뛰어난 복원 품질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느림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자원 소모 큼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505096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effectLst>
                            <a:glow rad="101600">
                              <a:srgbClr val="FFC000">
                                <a:alpha val="50000"/>
                              </a:srgbClr>
                            </a:glow>
                          </a:effectLst>
                          <a:latin typeface="+mn-ea"/>
                          <a:ea typeface="+mn-ea"/>
                        </a:rPr>
                        <a:t>DCP_GAN</a:t>
                      </a:r>
                      <a:endParaRPr lang="ko-KR" altLang="en-US" sz="1100" b="1" dirty="0">
                        <a:effectLst>
                          <a:glow rad="101600">
                            <a:srgbClr val="FFC000">
                              <a:alpha val="50000"/>
                            </a:srgbClr>
                          </a:glow>
                        </a:effectLst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DCP + GAN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자연스러운 디테일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불안정성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성능 우위 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499081"/>
                  </a:ext>
                </a:extLst>
              </a:tr>
            </a:tbl>
          </a:graphicData>
        </a:graphic>
      </p:graphicFrame>
      <p:pic>
        <p:nvPicPr>
          <p:cNvPr id="49" name="image3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78342" y="3759362"/>
            <a:ext cx="1663741" cy="1241673"/>
          </a:xfrm>
          <a:prstGeom prst="rect">
            <a:avLst/>
          </a:prstGeom>
          <a:ln w="12700">
            <a:solidFill>
              <a:schemeClr val="tx1"/>
            </a:solidFill>
            <a:prstDash val="solid"/>
          </a:ln>
        </p:spPr>
      </p:pic>
      <p:pic>
        <p:nvPicPr>
          <p:cNvPr id="51" name="image5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2007949" y="3762866"/>
            <a:ext cx="1665766" cy="1243185"/>
          </a:xfrm>
          <a:prstGeom prst="rect">
            <a:avLst/>
          </a:prstGeom>
          <a:ln w="12700">
            <a:solidFill>
              <a:schemeClr val="tx1"/>
            </a:solidFill>
            <a:prstDash val="solid"/>
          </a:ln>
        </p:spPr>
      </p:pic>
      <p:pic>
        <p:nvPicPr>
          <p:cNvPr id="89" name="image4.png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3739581" y="3759006"/>
            <a:ext cx="1664217" cy="1242029"/>
          </a:xfrm>
          <a:prstGeom prst="rect">
            <a:avLst/>
          </a:prstGeom>
          <a:ln w="12700">
            <a:solidFill>
              <a:schemeClr val="tx1"/>
            </a:solidFill>
            <a:prstDash val="solid"/>
          </a:ln>
        </p:spPr>
      </p:pic>
      <p:pic>
        <p:nvPicPr>
          <p:cNvPr id="92" name="image2.png"/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5469664" y="3759006"/>
            <a:ext cx="1664219" cy="1242029"/>
          </a:xfrm>
          <a:prstGeom prst="rect">
            <a:avLst/>
          </a:prstGeom>
          <a:ln w="12700">
            <a:solidFill>
              <a:schemeClr val="tx1"/>
            </a:solidFill>
            <a:prstDash val="solid"/>
          </a:ln>
        </p:spPr>
      </p:pic>
      <p:pic>
        <p:nvPicPr>
          <p:cNvPr id="93" name="image1.png"/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7199750" y="3760365"/>
            <a:ext cx="1669469" cy="1250062"/>
          </a:xfrm>
          <a:prstGeom prst="rect">
            <a:avLst/>
          </a:prstGeom>
          <a:ln w="12700">
            <a:solidFill>
              <a:schemeClr val="tx1"/>
            </a:solidFill>
            <a:prstDash val="solid"/>
          </a:ln>
        </p:spPr>
      </p:pic>
      <p:sp>
        <p:nvSpPr>
          <p:cNvPr id="94" name="모서리가 둥근 직사각형 93"/>
          <p:cNvSpPr/>
          <p:nvPr/>
        </p:nvSpPr>
        <p:spPr>
          <a:xfrm>
            <a:off x="383187" y="3505673"/>
            <a:ext cx="1454049" cy="20538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Original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2112120" y="3505673"/>
            <a:ext cx="1454049" cy="20538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DCP_GAN (SOTS)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3844664" y="3505673"/>
            <a:ext cx="1454049" cy="20538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DCP_GAN (frida2)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5574748" y="3505673"/>
            <a:ext cx="1454049" cy="20538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DCP_GAN (NH_HAZE)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8" name="모서리가 둥근 직사각형 97"/>
          <p:cNvSpPr/>
          <p:nvPr/>
        </p:nvSpPr>
        <p:spPr>
          <a:xfrm>
            <a:off x="7307459" y="3505673"/>
            <a:ext cx="1454049" cy="20538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DCP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1542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729;p45"/>
          <p:cNvGrpSpPr/>
          <p:nvPr/>
        </p:nvGrpSpPr>
        <p:grpSpPr>
          <a:xfrm>
            <a:off x="0" y="3121433"/>
            <a:ext cx="9870818" cy="2022067"/>
            <a:chOff x="-15041315" y="1189176"/>
            <a:chExt cx="24186206" cy="4954618"/>
          </a:xfrm>
        </p:grpSpPr>
        <p:grpSp>
          <p:nvGrpSpPr>
            <p:cNvPr id="53" name="Google Shape;730;p45"/>
            <p:cNvGrpSpPr/>
            <p:nvPr/>
          </p:nvGrpSpPr>
          <p:grpSpPr>
            <a:xfrm>
              <a:off x="1797484" y="1189176"/>
              <a:ext cx="5450390" cy="4954618"/>
              <a:chOff x="1797484" y="1189176"/>
              <a:chExt cx="5450390" cy="4954618"/>
            </a:xfrm>
          </p:grpSpPr>
          <p:sp>
            <p:nvSpPr>
              <p:cNvPr id="55" name="Google Shape;731;p45"/>
              <p:cNvSpPr/>
              <p:nvPr/>
            </p:nvSpPr>
            <p:spPr>
              <a:xfrm>
                <a:off x="1797484" y="3909921"/>
                <a:ext cx="5450390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167254" h="68550" extrusionOk="0">
                    <a:moveTo>
                      <a:pt x="45166" y="1"/>
                    </a:moveTo>
                    <a:lnTo>
                      <a:pt x="1" y="68550"/>
                    </a:lnTo>
                    <a:lnTo>
                      <a:pt x="167254" y="68550"/>
                    </a:lnTo>
                    <a:lnTo>
                      <a:pt x="122088" y="1"/>
                    </a:ln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732;p45"/>
              <p:cNvSpPr/>
              <p:nvPr/>
            </p:nvSpPr>
            <p:spPr>
              <a:xfrm>
                <a:off x="2332293" y="3909921"/>
                <a:ext cx="1776247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54507" h="68550" extrusionOk="0">
                    <a:moveTo>
                      <a:pt x="44132" y="1"/>
                    </a:moveTo>
                    <a:lnTo>
                      <a:pt x="34325" y="15245"/>
                    </a:lnTo>
                    <a:lnTo>
                      <a:pt x="0" y="68550"/>
                    </a:lnTo>
                    <a:lnTo>
                      <a:pt x="23084" y="68550"/>
                    </a:lnTo>
                    <a:lnTo>
                      <a:pt x="45566" y="19514"/>
                    </a:lnTo>
                    <a:lnTo>
                      <a:pt x="54506" y="1"/>
                    </a:ln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733;p45"/>
              <p:cNvSpPr/>
              <p:nvPr/>
            </p:nvSpPr>
            <p:spPr>
              <a:xfrm>
                <a:off x="4495416" y="3909921"/>
                <a:ext cx="951164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29188" h="68550" extrusionOk="0">
                    <a:moveTo>
                      <a:pt x="6838" y="1"/>
                    </a:moveTo>
                    <a:cubicBezTo>
                      <a:pt x="6171" y="6739"/>
                      <a:pt x="5337" y="14978"/>
                      <a:pt x="4403" y="24418"/>
                    </a:cubicBezTo>
                    <a:cubicBezTo>
                      <a:pt x="3136" y="37294"/>
                      <a:pt x="1601" y="52305"/>
                      <a:pt x="0" y="68550"/>
                    </a:cubicBezTo>
                    <a:lnTo>
                      <a:pt x="29188" y="68550"/>
                    </a:lnTo>
                    <a:lnTo>
                      <a:pt x="25151" y="12843"/>
                    </a:lnTo>
                    <a:lnTo>
                      <a:pt x="24217" y="1"/>
                    </a:ln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734;p45"/>
              <p:cNvSpPr/>
              <p:nvPr/>
            </p:nvSpPr>
            <p:spPr>
              <a:xfrm>
                <a:off x="3494294" y="3909921"/>
                <a:ext cx="935946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28721" h="68550" extrusionOk="0">
                    <a:moveTo>
                      <a:pt x="28287" y="1"/>
                    </a:moveTo>
                    <a:lnTo>
                      <a:pt x="20215" y="19581"/>
                    </a:lnTo>
                    <a:lnTo>
                      <a:pt x="19081" y="22250"/>
                    </a:lnTo>
                    <a:lnTo>
                      <a:pt x="17613" y="25819"/>
                    </a:lnTo>
                    <a:lnTo>
                      <a:pt x="0" y="68550"/>
                    </a:lnTo>
                    <a:lnTo>
                      <a:pt x="3336" y="68550"/>
                    </a:lnTo>
                    <a:cubicBezTo>
                      <a:pt x="9140" y="52938"/>
                      <a:pt x="14411" y="38595"/>
                      <a:pt x="18880" y="26586"/>
                    </a:cubicBezTo>
                    <a:cubicBezTo>
                      <a:pt x="19314" y="25419"/>
                      <a:pt x="19714" y="24251"/>
                      <a:pt x="20148" y="23117"/>
                    </a:cubicBezTo>
                    <a:cubicBezTo>
                      <a:pt x="20515" y="22116"/>
                      <a:pt x="20915" y="21116"/>
                      <a:pt x="21282" y="20115"/>
                    </a:cubicBezTo>
                    <a:cubicBezTo>
                      <a:pt x="24284" y="11976"/>
                      <a:pt x="26819" y="5138"/>
                      <a:pt x="28721" y="1"/>
                    </a:cubicBez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735;p45"/>
              <p:cNvSpPr/>
              <p:nvPr/>
            </p:nvSpPr>
            <p:spPr>
              <a:xfrm>
                <a:off x="4340389" y="1189176"/>
                <a:ext cx="463101" cy="232642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7139" extrusionOk="0">
                    <a:moveTo>
                      <a:pt x="7106" y="0"/>
                    </a:moveTo>
                    <a:lnTo>
                      <a:pt x="1" y="7139"/>
                    </a:lnTo>
                    <a:lnTo>
                      <a:pt x="14211" y="7139"/>
                    </a:lnTo>
                    <a:lnTo>
                      <a:pt x="71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736;p45"/>
              <p:cNvSpPr/>
              <p:nvPr/>
            </p:nvSpPr>
            <p:spPr>
              <a:xfrm>
                <a:off x="4390409" y="1421779"/>
                <a:ext cx="362015" cy="183761"/>
              </a:xfrm>
              <a:custGeom>
                <a:avLst/>
                <a:gdLst/>
                <a:ahLst/>
                <a:cxnLst/>
                <a:rect l="l" t="t" r="r" b="b"/>
                <a:pathLst>
                  <a:path w="11109" h="5639" extrusionOk="0">
                    <a:moveTo>
                      <a:pt x="0" y="1"/>
                    </a:moveTo>
                    <a:lnTo>
                      <a:pt x="0" y="5638"/>
                    </a:lnTo>
                    <a:lnTo>
                      <a:pt x="11108" y="5638"/>
                    </a:lnTo>
                    <a:lnTo>
                      <a:pt x="111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737;p45"/>
              <p:cNvSpPr/>
              <p:nvPr/>
            </p:nvSpPr>
            <p:spPr>
              <a:xfrm>
                <a:off x="4249082" y="1960955"/>
                <a:ext cx="645721" cy="1395755"/>
              </a:xfrm>
              <a:custGeom>
                <a:avLst/>
                <a:gdLst/>
                <a:ahLst/>
                <a:cxnLst/>
                <a:rect l="l" t="t" r="r" b="b"/>
                <a:pathLst>
                  <a:path w="19815" h="42831" extrusionOk="0">
                    <a:moveTo>
                      <a:pt x="3803" y="0"/>
                    </a:moveTo>
                    <a:lnTo>
                      <a:pt x="1" y="42831"/>
                    </a:lnTo>
                    <a:lnTo>
                      <a:pt x="19815" y="42831"/>
                    </a:lnTo>
                    <a:lnTo>
                      <a:pt x="160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738;p45"/>
              <p:cNvSpPr/>
              <p:nvPr/>
            </p:nvSpPr>
            <p:spPr>
              <a:xfrm>
                <a:off x="4340389" y="1682666"/>
                <a:ext cx="463101" cy="215273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6606" extrusionOk="0">
                    <a:moveTo>
                      <a:pt x="1" y="1"/>
                    </a:moveTo>
                    <a:lnTo>
                      <a:pt x="1001" y="6605"/>
                    </a:lnTo>
                    <a:lnTo>
                      <a:pt x="13210" y="6605"/>
                    </a:lnTo>
                    <a:lnTo>
                      <a:pt x="142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739;p45"/>
              <p:cNvSpPr/>
              <p:nvPr/>
            </p:nvSpPr>
            <p:spPr>
              <a:xfrm>
                <a:off x="4408886" y="1442438"/>
                <a:ext cx="326136" cy="142440"/>
              </a:xfrm>
              <a:custGeom>
                <a:avLst/>
                <a:gdLst/>
                <a:ahLst/>
                <a:cxnLst/>
                <a:rect l="l" t="t" r="r" b="b"/>
                <a:pathLst>
                  <a:path w="10008" h="4371" extrusionOk="0">
                    <a:moveTo>
                      <a:pt x="0" y="1"/>
                    </a:moveTo>
                    <a:lnTo>
                      <a:pt x="0" y="4370"/>
                    </a:lnTo>
                    <a:lnTo>
                      <a:pt x="2802" y="4370"/>
                    </a:lnTo>
                    <a:lnTo>
                      <a:pt x="2802" y="1"/>
                    </a:lnTo>
                    <a:close/>
                    <a:moveTo>
                      <a:pt x="3203" y="1"/>
                    </a:moveTo>
                    <a:lnTo>
                      <a:pt x="3203" y="4370"/>
                    </a:lnTo>
                    <a:lnTo>
                      <a:pt x="6805" y="4370"/>
                    </a:lnTo>
                    <a:lnTo>
                      <a:pt x="6805" y="1"/>
                    </a:lnTo>
                    <a:close/>
                    <a:moveTo>
                      <a:pt x="7205" y="1"/>
                    </a:moveTo>
                    <a:lnTo>
                      <a:pt x="7205" y="4370"/>
                    </a:lnTo>
                    <a:lnTo>
                      <a:pt x="10007" y="4370"/>
                    </a:lnTo>
                    <a:lnTo>
                      <a:pt x="100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740;p45"/>
              <p:cNvSpPr/>
              <p:nvPr/>
            </p:nvSpPr>
            <p:spPr>
              <a:xfrm>
                <a:off x="4431696" y="1960955"/>
                <a:ext cx="280481" cy="1395755"/>
              </a:xfrm>
              <a:custGeom>
                <a:avLst/>
                <a:gdLst/>
                <a:ahLst/>
                <a:cxnLst/>
                <a:rect l="l" t="t" r="r" b="b"/>
                <a:pathLst>
                  <a:path w="8607" h="42831" extrusionOk="0">
                    <a:moveTo>
                      <a:pt x="1669" y="0"/>
                    </a:moveTo>
                    <a:lnTo>
                      <a:pt x="1" y="42831"/>
                    </a:lnTo>
                    <a:lnTo>
                      <a:pt x="8607" y="42831"/>
                    </a:lnTo>
                    <a:lnTo>
                      <a:pt x="69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741;p45"/>
              <p:cNvSpPr/>
              <p:nvPr/>
            </p:nvSpPr>
            <p:spPr>
              <a:xfrm>
                <a:off x="4658889" y="1960955"/>
                <a:ext cx="235901" cy="1395755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42831" extrusionOk="0">
                    <a:moveTo>
                      <a:pt x="0" y="0"/>
                    </a:moveTo>
                    <a:lnTo>
                      <a:pt x="1635" y="42831"/>
                    </a:lnTo>
                    <a:lnTo>
                      <a:pt x="7239" y="42831"/>
                    </a:lnTo>
                    <a:lnTo>
                      <a:pt x="34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742;p45"/>
              <p:cNvSpPr/>
              <p:nvPr/>
            </p:nvSpPr>
            <p:spPr>
              <a:xfrm>
                <a:off x="4658889" y="1682666"/>
                <a:ext cx="144591" cy="215273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6606" extrusionOk="0">
                    <a:moveTo>
                      <a:pt x="567" y="1"/>
                    </a:moveTo>
                    <a:lnTo>
                      <a:pt x="0" y="6605"/>
                    </a:lnTo>
                    <a:lnTo>
                      <a:pt x="3436" y="6605"/>
                    </a:lnTo>
                    <a:lnTo>
                      <a:pt x="44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743;p45"/>
              <p:cNvSpPr/>
              <p:nvPr/>
            </p:nvSpPr>
            <p:spPr>
              <a:xfrm>
                <a:off x="4455615" y="1682666"/>
                <a:ext cx="232675" cy="215273"/>
              </a:xfrm>
              <a:custGeom>
                <a:avLst/>
                <a:gdLst/>
                <a:ahLst/>
                <a:cxnLst/>
                <a:rect l="l" t="t" r="r" b="b"/>
                <a:pathLst>
                  <a:path w="7140" h="6606" extrusionOk="0">
                    <a:moveTo>
                      <a:pt x="1" y="1"/>
                    </a:moveTo>
                    <a:lnTo>
                      <a:pt x="935" y="6605"/>
                    </a:lnTo>
                    <a:lnTo>
                      <a:pt x="6238" y="6605"/>
                    </a:lnTo>
                    <a:lnTo>
                      <a:pt x="713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744;p45"/>
              <p:cNvSpPr/>
              <p:nvPr/>
            </p:nvSpPr>
            <p:spPr>
              <a:xfrm>
                <a:off x="4404519" y="1952254"/>
                <a:ext cx="2613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369" extrusionOk="0">
                    <a:moveTo>
                      <a:pt x="1" y="0"/>
                    </a:moveTo>
                    <a:lnTo>
                      <a:pt x="1" y="2369"/>
                    </a:lnTo>
                    <a:lnTo>
                      <a:pt x="801" y="236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745;p45"/>
              <p:cNvSpPr/>
              <p:nvPr/>
            </p:nvSpPr>
            <p:spPr>
              <a:xfrm>
                <a:off x="4558881" y="1952254"/>
                <a:ext cx="2613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369" extrusionOk="0">
                    <a:moveTo>
                      <a:pt x="1" y="0"/>
                    </a:moveTo>
                    <a:lnTo>
                      <a:pt x="1" y="2369"/>
                    </a:lnTo>
                    <a:lnTo>
                      <a:pt x="801" y="236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46;p45"/>
              <p:cNvSpPr/>
              <p:nvPr/>
            </p:nvSpPr>
            <p:spPr>
              <a:xfrm>
                <a:off x="4713243" y="1952254"/>
                <a:ext cx="26103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2369" extrusionOk="0">
                    <a:moveTo>
                      <a:pt x="0" y="0"/>
                    </a:moveTo>
                    <a:lnTo>
                      <a:pt x="0" y="2369"/>
                    </a:lnTo>
                    <a:lnTo>
                      <a:pt x="801" y="236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47;p45"/>
              <p:cNvSpPr/>
              <p:nvPr/>
            </p:nvSpPr>
            <p:spPr>
              <a:xfrm>
                <a:off x="4538222" y="2147903"/>
                <a:ext cx="67424" cy="120704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704" extrusionOk="0">
                    <a:moveTo>
                      <a:pt x="1035" y="0"/>
                    </a:moveTo>
                    <a:cubicBezTo>
                      <a:pt x="434" y="67"/>
                      <a:pt x="1" y="568"/>
                      <a:pt x="67" y="1168"/>
                    </a:cubicBezTo>
                    <a:lnTo>
                      <a:pt x="67" y="3703"/>
                    </a:lnTo>
                    <a:lnTo>
                      <a:pt x="2036" y="3703"/>
                    </a:lnTo>
                    <a:lnTo>
                      <a:pt x="2036" y="1168"/>
                    </a:lnTo>
                    <a:cubicBezTo>
                      <a:pt x="2069" y="568"/>
                      <a:pt x="1635" y="67"/>
                      <a:pt x="10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48;p45"/>
              <p:cNvSpPr/>
              <p:nvPr/>
            </p:nvSpPr>
            <p:spPr>
              <a:xfrm>
                <a:off x="4538222" y="2508799"/>
                <a:ext cx="67424" cy="120672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703" extrusionOk="0">
                    <a:moveTo>
                      <a:pt x="1035" y="0"/>
                    </a:moveTo>
                    <a:cubicBezTo>
                      <a:pt x="434" y="33"/>
                      <a:pt x="1" y="567"/>
                      <a:pt x="67" y="1168"/>
                    </a:cubicBezTo>
                    <a:lnTo>
                      <a:pt x="67" y="3703"/>
                    </a:lnTo>
                    <a:lnTo>
                      <a:pt x="2036" y="3703"/>
                    </a:lnTo>
                    <a:lnTo>
                      <a:pt x="2036" y="1168"/>
                    </a:lnTo>
                    <a:cubicBezTo>
                      <a:pt x="2069" y="567"/>
                      <a:pt x="1635" y="33"/>
                      <a:pt x="10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49;p45"/>
              <p:cNvSpPr/>
              <p:nvPr/>
            </p:nvSpPr>
            <p:spPr>
              <a:xfrm>
                <a:off x="4538222" y="2868586"/>
                <a:ext cx="67424" cy="121779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737" extrusionOk="0">
                    <a:moveTo>
                      <a:pt x="1035" y="0"/>
                    </a:moveTo>
                    <a:cubicBezTo>
                      <a:pt x="434" y="67"/>
                      <a:pt x="1" y="601"/>
                      <a:pt x="67" y="1201"/>
                    </a:cubicBezTo>
                    <a:lnTo>
                      <a:pt x="67" y="3736"/>
                    </a:lnTo>
                    <a:lnTo>
                      <a:pt x="2036" y="3736"/>
                    </a:lnTo>
                    <a:lnTo>
                      <a:pt x="2036" y="1201"/>
                    </a:lnTo>
                    <a:cubicBezTo>
                      <a:pt x="2069" y="601"/>
                      <a:pt x="1635" y="67"/>
                      <a:pt x="1035" y="34"/>
                    </a:cubicBezTo>
                    <a:lnTo>
                      <a:pt x="10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50;p45"/>
              <p:cNvSpPr/>
              <p:nvPr/>
            </p:nvSpPr>
            <p:spPr>
              <a:xfrm>
                <a:off x="4164292" y="3212081"/>
                <a:ext cx="815307" cy="384826"/>
              </a:xfrm>
              <a:custGeom>
                <a:avLst/>
                <a:gdLst/>
                <a:ahLst/>
                <a:cxnLst/>
                <a:rect l="l" t="t" r="r" b="b"/>
                <a:pathLst>
                  <a:path w="25019" h="11809" extrusionOk="0">
                    <a:moveTo>
                      <a:pt x="1335" y="0"/>
                    </a:moveTo>
                    <a:lnTo>
                      <a:pt x="1" y="11809"/>
                    </a:lnTo>
                    <a:lnTo>
                      <a:pt x="25019" y="11809"/>
                    </a:lnTo>
                    <a:lnTo>
                      <a:pt x="23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1;p45"/>
              <p:cNvSpPr/>
              <p:nvPr/>
            </p:nvSpPr>
            <p:spPr>
              <a:xfrm>
                <a:off x="4394743" y="3212081"/>
                <a:ext cx="355497" cy="384826"/>
              </a:xfrm>
              <a:custGeom>
                <a:avLst/>
                <a:gdLst/>
                <a:ahLst/>
                <a:cxnLst/>
                <a:rect l="l" t="t" r="r" b="b"/>
                <a:pathLst>
                  <a:path w="10909" h="11809" extrusionOk="0">
                    <a:moveTo>
                      <a:pt x="568" y="0"/>
                    </a:moveTo>
                    <a:lnTo>
                      <a:pt x="1" y="11809"/>
                    </a:lnTo>
                    <a:lnTo>
                      <a:pt x="10908" y="11809"/>
                    </a:lnTo>
                    <a:lnTo>
                      <a:pt x="103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52;p45"/>
              <p:cNvSpPr/>
              <p:nvPr/>
            </p:nvSpPr>
            <p:spPr>
              <a:xfrm>
                <a:off x="4730612" y="3212081"/>
                <a:ext cx="248968" cy="384826"/>
              </a:xfrm>
              <a:custGeom>
                <a:avLst/>
                <a:gdLst/>
                <a:ahLst/>
                <a:cxnLst/>
                <a:rect l="l" t="t" r="r" b="b"/>
                <a:pathLst>
                  <a:path w="7640" h="11809" extrusionOk="0">
                    <a:moveTo>
                      <a:pt x="1" y="0"/>
                    </a:moveTo>
                    <a:lnTo>
                      <a:pt x="601" y="11809"/>
                    </a:lnTo>
                    <a:lnTo>
                      <a:pt x="7640" y="11809"/>
                    </a:lnTo>
                    <a:lnTo>
                      <a:pt x="633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53;p45"/>
              <p:cNvSpPr/>
              <p:nvPr/>
            </p:nvSpPr>
            <p:spPr>
              <a:xfrm>
                <a:off x="4114969" y="3587086"/>
                <a:ext cx="910951" cy="41321"/>
              </a:xfrm>
              <a:custGeom>
                <a:avLst/>
                <a:gdLst/>
                <a:ahLst/>
                <a:cxnLst/>
                <a:rect l="l" t="t" r="r" b="b"/>
                <a:pathLst>
                  <a:path w="27954" h="1268" extrusionOk="0">
                    <a:moveTo>
                      <a:pt x="0" y="0"/>
                    </a:moveTo>
                    <a:lnTo>
                      <a:pt x="0" y="1268"/>
                    </a:lnTo>
                    <a:lnTo>
                      <a:pt x="27953" y="1268"/>
                    </a:lnTo>
                    <a:lnTo>
                      <a:pt x="279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54;p45"/>
              <p:cNvSpPr/>
              <p:nvPr/>
            </p:nvSpPr>
            <p:spPr>
              <a:xfrm>
                <a:off x="4081274" y="3619705"/>
                <a:ext cx="978342" cy="23919"/>
              </a:xfrm>
              <a:custGeom>
                <a:avLst/>
                <a:gdLst/>
                <a:ahLst/>
                <a:cxnLst/>
                <a:rect l="l" t="t" r="r" b="b"/>
                <a:pathLst>
                  <a:path w="30022" h="734" extrusionOk="0">
                    <a:moveTo>
                      <a:pt x="0" y="0"/>
                    </a:moveTo>
                    <a:lnTo>
                      <a:pt x="0" y="734"/>
                    </a:lnTo>
                    <a:lnTo>
                      <a:pt x="30022" y="734"/>
                    </a:lnTo>
                    <a:lnTo>
                      <a:pt x="300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55;p45"/>
              <p:cNvSpPr/>
              <p:nvPr/>
            </p:nvSpPr>
            <p:spPr>
              <a:xfrm>
                <a:off x="4340389" y="1539188"/>
                <a:ext cx="463101" cy="97860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3003" extrusionOk="0">
                    <a:moveTo>
                      <a:pt x="3503" y="868"/>
                    </a:moveTo>
                    <a:lnTo>
                      <a:pt x="3503" y="1702"/>
                    </a:lnTo>
                    <a:lnTo>
                      <a:pt x="268" y="1702"/>
                    </a:lnTo>
                    <a:lnTo>
                      <a:pt x="268" y="868"/>
                    </a:lnTo>
                    <a:close/>
                    <a:moveTo>
                      <a:pt x="6972" y="868"/>
                    </a:moveTo>
                    <a:lnTo>
                      <a:pt x="6972" y="1702"/>
                    </a:lnTo>
                    <a:lnTo>
                      <a:pt x="3770" y="1702"/>
                    </a:lnTo>
                    <a:lnTo>
                      <a:pt x="3770" y="868"/>
                    </a:lnTo>
                    <a:close/>
                    <a:moveTo>
                      <a:pt x="10408" y="868"/>
                    </a:moveTo>
                    <a:lnTo>
                      <a:pt x="10408" y="1702"/>
                    </a:lnTo>
                    <a:lnTo>
                      <a:pt x="7239" y="1702"/>
                    </a:lnTo>
                    <a:lnTo>
                      <a:pt x="7239" y="868"/>
                    </a:lnTo>
                    <a:close/>
                    <a:moveTo>
                      <a:pt x="13944" y="868"/>
                    </a:moveTo>
                    <a:lnTo>
                      <a:pt x="13944" y="1702"/>
                    </a:lnTo>
                    <a:lnTo>
                      <a:pt x="10708" y="1702"/>
                    </a:lnTo>
                    <a:lnTo>
                      <a:pt x="10708" y="868"/>
                    </a:lnTo>
                    <a:close/>
                    <a:moveTo>
                      <a:pt x="1" y="0"/>
                    </a:moveTo>
                    <a:lnTo>
                      <a:pt x="1" y="2035"/>
                    </a:lnTo>
                    <a:lnTo>
                      <a:pt x="134" y="2035"/>
                    </a:lnTo>
                    <a:lnTo>
                      <a:pt x="6138" y="3003"/>
                    </a:lnTo>
                    <a:lnTo>
                      <a:pt x="14077" y="2035"/>
                    </a:lnTo>
                    <a:lnTo>
                      <a:pt x="14211" y="2035"/>
                    </a:lnTo>
                    <a:lnTo>
                      <a:pt x="14211" y="0"/>
                    </a:lnTo>
                    <a:lnTo>
                      <a:pt x="13944" y="0"/>
                    </a:lnTo>
                    <a:lnTo>
                      <a:pt x="13944" y="534"/>
                    </a:lnTo>
                    <a:lnTo>
                      <a:pt x="10708" y="534"/>
                    </a:lnTo>
                    <a:lnTo>
                      <a:pt x="10708" y="0"/>
                    </a:lnTo>
                    <a:lnTo>
                      <a:pt x="10442" y="0"/>
                    </a:lnTo>
                    <a:lnTo>
                      <a:pt x="10442" y="534"/>
                    </a:lnTo>
                    <a:lnTo>
                      <a:pt x="7239" y="534"/>
                    </a:lnTo>
                    <a:lnTo>
                      <a:pt x="7239" y="0"/>
                    </a:lnTo>
                    <a:lnTo>
                      <a:pt x="6972" y="0"/>
                    </a:lnTo>
                    <a:lnTo>
                      <a:pt x="6972" y="534"/>
                    </a:lnTo>
                    <a:lnTo>
                      <a:pt x="3803" y="534"/>
                    </a:lnTo>
                    <a:lnTo>
                      <a:pt x="3803" y="0"/>
                    </a:lnTo>
                    <a:lnTo>
                      <a:pt x="3503" y="0"/>
                    </a:lnTo>
                    <a:lnTo>
                      <a:pt x="3503" y="534"/>
                    </a:lnTo>
                    <a:lnTo>
                      <a:pt x="268" y="534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756;p45"/>
              <p:cNvSpPr/>
              <p:nvPr/>
            </p:nvSpPr>
            <p:spPr>
              <a:xfrm>
                <a:off x="4553439" y="1756572"/>
                <a:ext cx="36987" cy="67456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2070" extrusionOk="0">
                    <a:moveTo>
                      <a:pt x="568" y="1"/>
                    </a:moveTo>
                    <a:cubicBezTo>
                      <a:pt x="234" y="34"/>
                      <a:pt x="1" y="334"/>
                      <a:pt x="1" y="668"/>
                    </a:cubicBezTo>
                    <a:lnTo>
                      <a:pt x="1" y="2069"/>
                    </a:lnTo>
                    <a:lnTo>
                      <a:pt x="1135" y="2069"/>
                    </a:lnTo>
                    <a:lnTo>
                      <a:pt x="1135" y="668"/>
                    </a:lnTo>
                    <a:cubicBezTo>
                      <a:pt x="1135" y="334"/>
                      <a:pt x="901" y="34"/>
                      <a:pt x="5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57;p45"/>
              <p:cNvSpPr/>
              <p:nvPr/>
            </p:nvSpPr>
            <p:spPr>
              <a:xfrm>
                <a:off x="4390409" y="1756572"/>
                <a:ext cx="45688" cy="67456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70" extrusionOk="0">
                    <a:moveTo>
                      <a:pt x="567" y="1"/>
                    </a:moveTo>
                    <a:cubicBezTo>
                      <a:pt x="234" y="34"/>
                      <a:pt x="0" y="334"/>
                      <a:pt x="100" y="668"/>
                    </a:cubicBezTo>
                    <a:lnTo>
                      <a:pt x="300" y="2069"/>
                    </a:lnTo>
                    <a:lnTo>
                      <a:pt x="1401" y="2069"/>
                    </a:lnTo>
                    <a:lnTo>
                      <a:pt x="1201" y="668"/>
                    </a:lnTo>
                    <a:cubicBezTo>
                      <a:pt x="1168" y="301"/>
                      <a:pt x="901" y="34"/>
                      <a:pt x="5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758;p45"/>
              <p:cNvSpPr/>
              <p:nvPr/>
            </p:nvSpPr>
            <p:spPr>
              <a:xfrm>
                <a:off x="4707801" y="1756572"/>
                <a:ext cx="45688" cy="67456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70" extrusionOk="0">
                    <a:moveTo>
                      <a:pt x="834" y="1"/>
                    </a:moveTo>
                    <a:cubicBezTo>
                      <a:pt x="501" y="34"/>
                      <a:pt x="234" y="301"/>
                      <a:pt x="201" y="668"/>
                    </a:cubicBezTo>
                    <a:lnTo>
                      <a:pt x="0" y="2069"/>
                    </a:lnTo>
                    <a:lnTo>
                      <a:pt x="1101" y="2069"/>
                    </a:lnTo>
                    <a:lnTo>
                      <a:pt x="1301" y="668"/>
                    </a:lnTo>
                    <a:cubicBezTo>
                      <a:pt x="1401" y="334"/>
                      <a:pt x="1168" y="34"/>
                      <a:pt x="8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759;p45"/>
              <p:cNvSpPr/>
              <p:nvPr/>
            </p:nvSpPr>
            <p:spPr>
              <a:xfrm>
                <a:off x="4340389" y="1605501"/>
                <a:ext cx="463101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2369" extrusionOk="0">
                    <a:moveTo>
                      <a:pt x="1" y="0"/>
                    </a:moveTo>
                    <a:lnTo>
                      <a:pt x="1" y="2369"/>
                    </a:lnTo>
                    <a:lnTo>
                      <a:pt x="14211" y="2369"/>
                    </a:lnTo>
                    <a:lnTo>
                      <a:pt x="142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760;p45"/>
              <p:cNvSpPr/>
              <p:nvPr/>
            </p:nvSpPr>
            <p:spPr>
              <a:xfrm>
                <a:off x="4340389" y="1897900"/>
                <a:ext cx="463101" cy="63089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1936" extrusionOk="0">
                    <a:moveTo>
                      <a:pt x="1" y="0"/>
                    </a:moveTo>
                    <a:lnTo>
                      <a:pt x="1" y="1935"/>
                    </a:lnTo>
                    <a:lnTo>
                      <a:pt x="14211" y="1935"/>
                    </a:lnTo>
                    <a:lnTo>
                      <a:pt x="142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761;p45"/>
              <p:cNvSpPr/>
              <p:nvPr/>
            </p:nvSpPr>
            <p:spPr>
              <a:xfrm>
                <a:off x="3269285" y="3643591"/>
                <a:ext cx="2506696" cy="266370"/>
              </a:xfrm>
              <a:custGeom>
                <a:avLst/>
                <a:gdLst/>
                <a:ahLst/>
                <a:cxnLst/>
                <a:rect l="l" t="t" r="r" b="b"/>
                <a:pathLst>
                  <a:path w="76922" h="8174" extrusionOk="0">
                    <a:moveTo>
                      <a:pt x="23784" y="1"/>
                    </a:moveTo>
                    <a:lnTo>
                      <a:pt x="22416" y="1502"/>
                    </a:lnTo>
                    <a:lnTo>
                      <a:pt x="15345" y="1502"/>
                    </a:lnTo>
                    <a:lnTo>
                      <a:pt x="13143" y="3970"/>
                    </a:lnTo>
                    <a:lnTo>
                      <a:pt x="6271" y="3970"/>
                    </a:lnTo>
                    <a:lnTo>
                      <a:pt x="4337" y="6139"/>
                    </a:lnTo>
                    <a:lnTo>
                      <a:pt x="1835" y="6139"/>
                    </a:lnTo>
                    <a:lnTo>
                      <a:pt x="0" y="8174"/>
                    </a:lnTo>
                    <a:lnTo>
                      <a:pt x="76922" y="8174"/>
                    </a:lnTo>
                    <a:lnTo>
                      <a:pt x="72485" y="3970"/>
                    </a:lnTo>
                    <a:lnTo>
                      <a:pt x="69183" y="3970"/>
                    </a:lnTo>
                    <a:lnTo>
                      <a:pt x="67115" y="2069"/>
                    </a:lnTo>
                    <a:lnTo>
                      <a:pt x="58509" y="2069"/>
                    </a:lnTo>
                    <a:lnTo>
                      <a:pt x="566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762;p45"/>
              <p:cNvSpPr/>
              <p:nvPr/>
            </p:nvSpPr>
            <p:spPr>
              <a:xfrm>
                <a:off x="3410579" y="3772960"/>
                <a:ext cx="955531" cy="70682"/>
              </a:xfrm>
              <a:custGeom>
                <a:avLst/>
                <a:gdLst/>
                <a:ahLst/>
                <a:cxnLst/>
                <a:rect l="l" t="t" r="r" b="b"/>
                <a:pathLst>
                  <a:path w="29322" h="2169" extrusionOk="0">
                    <a:moveTo>
                      <a:pt x="1935" y="0"/>
                    </a:moveTo>
                    <a:lnTo>
                      <a:pt x="1" y="2169"/>
                    </a:lnTo>
                    <a:lnTo>
                      <a:pt x="293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763;p45"/>
              <p:cNvSpPr/>
              <p:nvPr/>
            </p:nvSpPr>
            <p:spPr>
              <a:xfrm>
                <a:off x="4945435" y="3772960"/>
                <a:ext cx="739182" cy="51130"/>
              </a:xfrm>
              <a:custGeom>
                <a:avLst/>
                <a:gdLst/>
                <a:ahLst/>
                <a:cxnLst/>
                <a:rect l="l" t="t" r="r" b="b"/>
                <a:pathLst>
                  <a:path w="22683" h="1569" extrusionOk="0">
                    <a:moveTo>
                      <a:pt x="21048" y="0"/>
                    </a:moveTo>
                    <a:lnTo>
                      <a:pt x="0" y="768"/>
                    </a:lnTo>
                    <a:lnTo>
                      <a:pt x="22683" y="1568"/>
                    </a:lnTo>
                    <a:lnTo>
                      <a:pt x="210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" name="Google Shape;764;p45"/>
            <p:cNvSpPr/>
            <p:nvPr/>
          </p:nvSpPr>
          <p:spPr>
            <a:xfrm>
              <a:off x="-15041315" y="3909926"/>
              <a:ext cx="24186206" cy="2091863"/>
            </a:xfrm>
            <a:custGeom>
              <a:avLst/>
              <a:gdLst/>
              <a:ahLst/>
              <a:cxnLst/>
              <a:rect l="l" t="t" r="r" b="b"/>
              <a:pathLst>
                <a:path w="208483" h="100173" extrusionOk="0">
                  <a:moveTo>
                    <a:pt x="0" y="1"/>
                  </a:moveTo>
                  <a:lnTo>
                    <a:pt x="208482" y="1"/>
                  </a:lnTo>
                  <a:lnTo>
                    <a:pt x="208482" y="100172"/>
                  </a:lnTo>
                  <a:lnTo>
                    <a:pt x="0" y="100172"/>
                  </a:lnTo>
                  <a:close/>
                </a:path>
              </a:pathLst>
            </a:custGeom>
            <a:gradFill>
              <a:gsLst>
                <a:gs pos="0">
                  <a:srgbClr val="D0F3FF">
                    <a:alpha val="32549"/>
                  </a:srgbClr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1820;p69"/>
          <p:cNvSpPr txBox="1">
            <a:spLocks/>
          </p:cNvSpPr>
          <p:nvPr/>
        </p:nvSpPr>
        <p:spPr>
          <a:xfrm>
            <a:off x="540000" y="432000"/>
            <a:ext cx="5521500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en" altLang="ko-KR" sz="3000" dirty="0">
                <a:solidFill>
                  <a:srgbClr val="354A50"/>
                </a:solidFill>
                <a:latin typeface="+mn-ea"/>
              </a:rPr>
              <a:t>—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 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안개 제거 </a:t>
            </a:r>
            <a:r>
              <a:rPr lang="en-US" altLang="ko-KR" sz="3000" dirty="0" err="1" smtClean="0">
                <a:solidFill>
                  <a:srgbClr val="354A50"/>
                </a:solidFill>
                <a:latin typeface="+mn-ea"/>
                <a:ea typeface="+mn-ea"/>
              </a:rPr>
              <a:t>Dehazing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—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sp>
        <p:nvSpPr>
          <p:cNvPr id="89" name="Google Shape;769;p46"/>
          <p:cNvSpPr txBox="1">
            <a:spLocks/>
          </p:cNvSpPr>
          <p:nvPr/>
        </p:nvSpPr>
        <p:spPr>
          <a:xfrm>
            <a:off x="713225" y="1195075"/>
            <a:ext cx="3844800" cy="25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Char char="●"/>
              <a:defRPr sz="18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 smtClean="0">
                <a:latin typeface="+mn-ea"/>
                <a:ea typeface="+mn-ea"/>
              </a:rPr>
              <a:t>(</a:t>
            </a:r>
            <a:r>
              <a:rPr lang="ko-KR" altLang="en-US" sz="1400" dirty="0" smtClean="0">
                <a:latin typeface="+mn-ea"/>
                <a:ea typeface="+mn-ea"/>
              </a:rPr>
              <a:t>가습기</a:t>
            </a:r>
            <a:r>
              <a:rPr lang="en-US" altLang="ko-KR" sz="1400" dirty="0" smtClean="0">
                <a:latin typeface="+mn-ea"/>
                <a:ea typeface="+mn-ea"/>
              </a:rPr>
              <a:t>) </a:t>
            </a:r>
            <a:r>
              <a:rPr lang="ko-KR" altLang="en-US" sz="1400" dirty="0" smtClean="0">
                <a:latin typeface="+mn-ea"/>
                <a:ea typeface="+mn-ea"/>
              </a:rPr>
              <a:t>실시간 시연 영상</a:t>
            </a:r>
            <a:endParaRPr lang="en-US" sz="1400" dirty="0" smtClean="0">
              <a:latin typeface="+mn-ea"/>
              <a:ea typeface="+mn-ea"/>
            </a:endParaRP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 smtClean="0"/>
              <a:t>Do you know what helps you make your point clear?</a:t>
            </a:r>
            <a:br>
              <a:rPr lang="en-US" sz="1400" dirty="0" smtClean="0"/>
            </a:br>
            <a:r>
              <a:rPr lang="en-US" sz="1400" dirty="0" smtClean="0"/>
              <a:t>Lists like this one:</a:t>
            </a:r>
          </a:p>
          <a:p>
            <a:pPr indent="-304800">
              <a:spcBef>
                <a:spcPts val="1200"/>
              </a:spcBef>
              <a:buSzPts val="1200"/>
            </a:pPr>
            <a:r>
              <a:rPr lang="en-US" sz="1400" dirty="0" smtClean="0"/>
              <a:t>They’re simple</a:t>
            </a:r>
          </a:p>
          <a:p>
            <a:pPr indent="-304800">
              <a:buSzPts val="1200"/>
            </a:pPr>
            <a:r>
              <a:rPr lang="en-US" sz="1400" dirty="0" smtClean="0"/>
              <a:t>You can organize your ideas clearly</a:t>
            </a:r>
          </a:p>
          <a:p>
            <a:pPr indent="-304800">
              <a:buSzPts val="1200"/>
            </a:pPr>
            <a:r>
              <a:rPr lang="en-US" sz="1400" dirty="0" smtClean="0"/>
              <a:t>You’ll never forget to buy milk!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 smtClean="0"/>
              <a:t>And the most important thing: your audience won’t ever miss the point of your presentation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0006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713225" y="1195075"/>
            <a:ext cx="2431757" cy="3460052"/>
          </a:xfrm>
          <a:prstGeom prst="roundRect">
            <a:avLst>
              <a:gd name="adj" fmla="val 2139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20000"/>
              </a:lnSpc>
            </a:pP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라벨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(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정상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/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이상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) 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정보 없음</a:t>
            </a:r>
            <a:endParaRPr lang="en-US" altLang="ko-KR" sz="1200" dirty="0" smtClean="0">
              <a:solidFill>
                <a:srgbClr val="354A50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(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모든 </a:t>
            </a:r>
            <a:r>
              <a:rPr lang="ko-KR" altLang="en-US" sz="1200" dirty="0">
                <a:solidFill>
                  <a:srgbClr val="354A50"/>
                </a:solidFill>
                <a:latin typeface="+mn-ea"/>
              </a:rPr>
              <a:t>데이터 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정상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)</a:t>
            </a:r>
          </a:p>
          <a:p>
            <a:pPr algn="ctr">
              <a:lnSpc>
                <a:spcPct val="120000"/>
              </a:lnSpc>
            </a:pPr>
            <a:endParaRPr lang="en-US" altLang="ko-KR" sz="1200" dirty="0" smtClean="0">
              <a:solidFill>
                <a:srgbClr val="354A50"/>
              </a:solidFill>
              <a:latin typeface="+mn-ea"/>
            </a:endParaRPr>
          </a:p>
        </p:txBody>
      </p:sp>
      <p:sp>
        <p:nvSpPr>
          <p:cNvPr id="6" name="Google Shape;1820;p69"/>
          <p:cNvSpPr txBox="1">
            <a:spLocks/>
          </p:cNvSpPr>
          <p:nvPr/>
        </p:nvSpPr>
        <p:spPr>
          <a:xfrm>
            <a:off x="540000" y="432000"/>
            <a:ext cx="6629836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en" altLang="ko-KR" sz="3000" dirty="0">
                <a:solidFill>
                  <a:srgbClr val="354A50"/>
                </a:solidFill>
                <a:latin typeface="+mn-ea"/>
              </a:rPr>
              <a:t>—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 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이상 감지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Anomaly Detection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—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288188" y="1043669"/>
            <a:ext cx="1281830" cy="30281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비지도 학습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001200" y="1195075"/>
            <a:ext cx="2431757" cy="3460052"/>
          </a:xfrm>
          <a:prstGeom prst="roundRect">
            <a:avLst>
              <a:gd name="adj" fmla="val 2139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20000"/>
              </a:lnSpc>
            </a:pP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모든 </a:t>
            </a:r>
            <a:r>
              <a:rPr lang="ko-KR" altLang="en-US" sz="1200" dirty="0" err="1" smtClean="0">
                <a:solidFill>
                  <a:srgbClr val="354A50"/>
                </a:solidFill>
                <a:latin typeface="+mn-ea"/>
              </a:rPr>
              <a:t>입력마다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 라벨 정보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존재</a:t>
            </a:r>
            <a:endParaRPr lang="en-US" altLang="ko-KR" sz="1200" dirty="0" smtClean="0">
              <a:solidFill>
                <a:srgbClr val="354A50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(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모든 데이터 라벨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)</a:t>
            </a:r>
            <a:endParaRPr lang="en-US" altLang="ko-KR" sz="1200" dirty="0">
              <a:solidFill>
                <a:srgbClr val="354A50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endParaRPr lang="en-US" altLang="ko-KR" sz="1200" dirty="0" smtClean="0">
              <a:solidFill>
                <a:srgbClr val="354A50"/>
              </a:solidFill>
              <a:latin typeface="+mn-ea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357213" y="1195075"/>
            <a:ext cx="2431757" cy="3460052"/>
          </a:xfrm>
          <a:prstGeom prst="roundRect">
            <a:avLst>
              <a:gd name="adj" fmla="val 2139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20000"/>
              </a:lnSpc>
            </a:pP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일부 데이터만 라벨 정보 있음</a:t>
            </a:r>
            <a:endParaRPr lang="en-US" altLang="ko-KR" sz="1200" dirty="0" smtClean="0">
              <a:solidFill>
                <a:srgbClr val="354A50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(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대부분의 </a:t>
            </a:r>
            <a:r>
              <a:rPr lang="ko-KR" altLang="en-US" sz="1200" dirty="0">
                <a:solidFill>
                  <a:srgbClr val="354A50"/>
                </a:solidFill>
                <a:latin typeface="+mn-ea"/>
              </a:rPr>
              <a:t>데이터 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정상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)</a:t>
            </a:r>
          </a:p>
          <a:p>
            <a:pPr algn="ctr">
              <a:lnSpc>
                <a:spcPct val="120000"/>
              </a:lnSpc>
            </a:pPr>
            <a:endParaRPr lang="en-US" altLang="ko-KR" sz="1200" dirty="0" smtClean="0">
              <a:solidFill>
                <a:srgbClr val="354A50"/>
              </a:solidFill>
              <a:latin typeface="+mn-ea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932176" y="1043669"/>
            <a:ext cx="1281830" cy="30281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+mn-ea"/>
              </a:rPr>
              <a:t>준지도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 학습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576163" y="1043669"/>
            <a:ext cx="1281830" cy="30281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지도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학습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41" y="1529449"/>
            <a:ext cx="2202874" cy="208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654" y="1529449"/>
            <a:ext cx="2202874" cy="208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66" y="1529449"/>
            <a:ext cx="2202874" cy="208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anic Remembrance Day by Slidesgo">
  <a:themeElements>
    <a:clrScheme name="Simple Light">
      <a:dk1>
        <a:srgbClr val="000000"/>
      </a:dk1>
      <a:lt1>
        <a:srgbClr val="FFFFFF"/>
      </a:lt1>
      <a:dk2>
        <a:srgbClr val="93BFCE"/>
      </a:dk2>
      <a:lt2>
        <a:srgbClr val="E0E8EA"/>
      </a:lt2>
      <a:accent1>
        <a:srgbClr val="D0F3FF"/>
      </a:accent1>
      <a:accent2>
        <a:srgbClr val="A5D5E5"/>
      </a:accent2>
      <a:accent3>
        <a:srgbClr val="6B919E"/>
      </a:accent3>
      <a:accent4>
        <a:srgbClr val="567682"/>
      </a:accent4>
      <a:accent5>
        <a:srgbClr val="354A50"/>
      </a:accent5>
      <a:accent6>
        <a:srgbClr val="263236"/>
      </a:accent6>
      <a:hlink>
        <a:srgbClr val="2632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</TotalTime>
  <Words>602</Words>
  <Application>Microsoft Office PowerPoint</Application>
  <PresentationFormat>화면 슬라이드 쇼(16:9)</PresentationFormat>
  <Paragraphs>253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Abel</vt:lpstr>
      <vt:lpstr>맑은 고딕</vt:lpstr>
      <vt:lpstr>Nanum Gothic</vt:lpstr>
      <vt:lpstr>Cambria Math</vt:lpstr>
      <vt:lpstr>Arial</vt:lpstr>
      <vt:lpstr>Helvetica</vt:lpstr>
      <vt:lpstr>나눔고딕</vt:lpstr>
      <vt:lpstr>Poppins</vt:lpstr>
      <vt:lpstr>Titanic Remembrance Day by Slidesgo</vt:lpstr>
      <vt:lpstr>CTRL SEA CTRL VISION</vt:lpstr>
      <vt:lpstr>1. 프로젝트 소개</vt:lpstr>
      <vt:lpstr>PowerPoint 프레젠테이션</vt:lpstr>
      <vt:lpstr>PowerPoint 프레젠테이션</vt:lpstr>
      <vt:lpstr>문두르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CTRL SEA CTRL VISION</dc:title>
  <dc:creator>kccistc</dc:creator>
  <cp:lastModifiedBy>kccistc</cp:lastModifiedBy>
  <cp:revision>51</cp:revision>
  <dcterms:modified xsi:type="dcterms:W3CDTF">2025-10-20T00:58:40Z</dcterms:modified>
</cp:coreProperties>
</file>